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2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ink/ink1.xml" ContentType="application/inkml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12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123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saveSubsetFonts="1">
  <p:sldMasterIdLst>
    <p:sldMasterId id="2147483660" r:id="rId1"/>
    <p:sldMasterId id="2147483695" r:id="rId2"/>
    <p:sldMasterId id="2147483728" r:id="rId3"/>
  </p:sldMasterIdLst>
  <p:notesMasterIdLst>
    <p:notesMasterId r:id="rId664"/>
  </p:notesMasterIdLst>
  <p:sldIdLst>
    <p:sldId id="559" r:id="rId4"/>
    <p:sldId id="1149" r:id="rId5"/>
    <p:sldId id="616" r:id="rId6"/>
    <p:sldId id="561" r:id="rId7"/>
    <p:sldId id="562" r:id="rId8"/>
    <p:sldId id="563" r:id="rId9"/>
    <p:sldId id="564" r:id="rId10"/>
    <p:sldId id="565" r:id="rId11"/>
    <p:sldId id="566" r:id="rId12"/>
    <p:sldId id="620" r:id="rId13"/>
    <p:sldId id="568" r:id="rId14"/>
    <p:sldId id="569" r:id="rId15"/>
    <p:sldId id="570" r:id="rId16"/>
    <p:sldId id="571" r:id="rId17"/>
    <p:sldId id="572" r:id="rId18"/>
    <p:sldId id="573" r:id="rId19"/>
    <p:sldId id="617" r:id="rId20"/>
    <p:sldId id="574" r:id="rId21"/>
    <p:sldId id="575" r:id="rId22"/>
    <p:sldId id="576" r:id="rId23"/>
    <p:sldId id="577" r:id="rId24"/>
    <p:sldId id="578" r:id="rId25"/>
    <p:sldId id="579" r:id="rId26"/>
    <p:sldId id="580" r:id="rId27"/>
    <p:sldId id="581" r:id="rId28"/>
    <p:sldId id="582" r:id="rId29"/>
    <p:sldId id="621" r:id="rId30"/>
    <p:sldId id="622" r:id="rId31"/>
    <p:sldId id="623" r:id="rId32"/>
    <p:sldId id="624" r:id="rId33"/>
    <p:sldId id="625" r:id="rId34"/>
    <p:sldId id="626" r:id="rId35"/>
    <p:sldId id="627" r:id="rId36"/>
    <p:sldId id="628" r:id="rId37"/>
    <p:sldId id="629" r:id="rId38"/>
    <p:sldId id="630" r:id="rId39"/>
    <p:sldId id="631" r:id="rId40"/>
    <p:sldId id="633" r:id="rId41"/>
    <p:sldId id="634" r:id="rId42"/>
    <p:sldId id="635" r:id="rId43"/>
    <p:sldId id="636" r:id="rId44"/>
    <p:sldId id="637" r:id="rId45"/>
    <p:sldId id="638" r:id="rId46"/>
    <p:sldId id="639" r:id="rId47"/>
    <p:sldId id="640" r:id="rId48"/>
    <p:sldId id="641" r:id="rId49"/>
    <p:sldId id="642" r:id="rId50"/>
    <p:sldId id="643" r:id="rId51"/>
    <p:sldId id="644" r:id="rId52"/>
    <p:sldId id="645" r:id="rId53"/>
    <p:sldId id="646" r:id="rId54"/>
    <p:sldId id="647" r:id="rId55"/>
    <p:sldId id="648" r:id="rId56"/>
    <p:sldId id="649" r:id="rId57"/>
    <p:sldId id="650" r:id="rId58"/>
    <p:sldId id="651" r:id="rId59"/>
    <p:sldId id="653" r:id="rId60"/>
    <p:sldId id="654" r:id="rId61"/>
    <p:sldId id="655" r:id="rId62"/>
    <p:sldId id="1150" r:id="rId63"/>
    <p:sldId id="618" r:id="rId64"/>
    <p:sldId id="619" r:id="rId65"/>
    <p:sldId id="658" r:id="rId66"/>
    <p:sldId id="659" r:id="rId67"/>
    <p:sldId id="660" r:id="rId68"/>
    <p:sldId id="661" r:id="rId69"/>
    <p:sldId id="662" r:id="rId70"/>
    <p:sldId id="663" r:id="rId71"/>
    <p:sldId id="664" r:id="rId72"/>
    <p:sldId id="665" r:id="rId73"/>
    <p:sldId id="666" r:id="rId74"/>
    <p:sldId id="667" r:id="rId75"/>
    <p:sldId id="668" r:id="rId76"/>
    <p:sldId id="669" r:id="rId77"/>
    <p:sldId id="632" r:id="rId78"/>
    <p:sldId id="670" r:id="rId79"/>
    <p:sldId id="671" r:id="rId80"/>
    <p:sldId id="672" r:id="rId81"/>
    <p:sldId id="673" r:id="rId82"/>
    <p:sldId id="1151" r:id="rId83"/>
    <p:sldId id="675" r:id="rId84"/>
    <p:sldId id="676" r:id="rId85"/>
    <p:sldId id="677" r:id="rId86"/>
    <p:sldId id="678" r:id="rId87"/>
    <p:sldId id="679" r:id="rId88"/>
    <p:sldId id="680" r:id="rId89"/>
    <p:sldId id="681" r:id="rId90"/>
    <p:sldId id="682" r:id="rId91"/>
    <p:sldId id="683" r:id="rId92"/>
    <p:sldId id="684" r:id="rId93"/>
    <p:sldId id="685" r:id="rId94"/>
    <p:sldId id="686" r:id="rId95"/>
    <p:sldId id="687" r:id="rId96"/>
    <p:sldId id="688" r:id="rId97"/>
    <p:sldId id="689" r:id="rId98"/>
    <p:sldId id="690" r:id="rId99"/>
    <p:sldId id="691" r:id="rId100"/>
    <p:sldId id="692" r:id="rId101"/>
    <p:sldId id="693" r:id="rId102"/>
    <p:sldId id="694" r:id="rId103"/>
    <p:sldId id="695" r:id="rId104"/>
    <p:sldId id="696" r:id="rId105"/>
    <p:sldId id="697" r:id="rId106"/>
    <p:sldId id="698" r:id="rId107"/>
    <p:sldId id="699" r:id="rId108"/>
    <p:sldId id="700" r:id="rId109"/>
    <p:sldId id="701" r:id="rId110"/>
    <p:sldId id="702" r:id="rId111"/>
    <p:sldId id="703" r:id="rId112"/>
    <p:sldId id="652" r:id="rId113"/>
    <p:sldId id="704" r:id="rId114"/>
    <p:sldId id="705" r:id="rId115"/>
    <p:sldId id="706" r:id="rId116"/>
    <p:sldId id="486" r:id="rId117"/>
    <p:sldId id="487" r:id="rId118"/>
    <p:sldId id="488" r:id="rId119"/>
    <p:sldId id="489" r:id="rId120"/>
    <p:sldId id="490" r:id="rId121"/>
    <p:sldId id="492" r:id="rId122"/>
    <p:sldId id="493" r:id="rId123"/>
    <p:sldId id="494" r:id="rId124"/>
    <p:sldId id="495" r:id="rId125"/>
    <p:sldId id="496" r:id="rId126"/>
    <p:sldId id="497" r:id="rId127"/>
    <p:sldId id="498" r:id="rId128"/>
    <p:sldId id="499" r:id="rId129"/>
    <p:sldId id="500" r:id="rId130"/>
    <p:sldId id="501" r:id="rId131"/>
    <p:sldId id="502" r:id="rId132"/>
    <p:sldId id="503" r:id="rId133"/>
    <p:sldId id="504" r:id="rId134"/>
    <p:sldId id="505" r:id="rId135"/>
    <p:sldId id="506" r:id="rId136"/>
    <p:sldId id="507" r:id="rId137"/>
    <p:sldId id="508" r:id="rId138"/>
    <p:sldId id="509" r:id="rId139"/>
    <p:sldId id="510" r:id="rId140"/>
    <p:sldId id="512" r:id="rId141"/>
    <p:sldId id="513" r:id="rId142"/>
    <p:sldId id="514" r:id="rId143"/>
    <p:sldId id="516" r:id="rId144"/>
    <p:sldId id="586" r:id="rId145"/>
    <p:sldId id="518" r:id="rId146"/>
    <p:sldId id="519" r:id="rId147"/>
    <p:sldId id="520" r:id="rId148"/>
    <p:sldId id="521" r:id="rId149"/>
    <p:sldId id="1153" r:id="rId150"/>
    <p:sldId id="522" r:id="rId151"/>
    <p:sldId id="1154" r:id="rId152"/>
    <p:sldId id="523" r:id="rId153"/>
    <p:sldId id="1155" r:id="rId154"/>
    <p:sldId id="526" r:id="rId155"/>
    <p:sldId id="587" r:id="rId156"/>
    <p:sldId id="1156" r:id="rId157"/>
    <p:sldId id="531" r:id="rId158"/>
    <p:sldId id="532" r:id="rId159"/>
    <p:sldId id="533" r:id="rId160"/>
    <p:sldId id="534" r:id="rId161"/>
    <p:sldId id="535" r:id="rId162"/>
    <p:sldId id="536" r:id="rId163"/>
    <p:sldId id="537" r:id="rId164"/>
    <p:sldId id="538" r:id="rId165"/>
    <p:sldId id="539" r:id="rId166"/>
    <p:sldId id="540" r:id="rId167"/>
    <p:sldId id="541" r:id="rId168"/>
    <p:sldId id="544" r:id="rId169"/>
    <p:sldId id="545" r:id="rId170"/>
    <p:sldId id="546" r:id="rId171"/>
    <p:sldId id="548" r:id="rId172"/>
    <p:sldId id="549" r:id="rId173"/>
    <p:sldId id="550" r:id="rId174"/>
    <p:sldId id="552" r:id="rId175"/>
    <p:sldId id="553" r:id="rId176"/>
    <p:sldId id="554" r:id="rId177"/>
    <p:sldId id="555" r:id="rId178"/>
    <p:sldId id="556" r:id="rId179"/>
    <p:sldId id="558" r:id="rId180"/>
    <p:sldId id="707" r:id="rId181"/>
    <p:sldId id="560" r:id="rId182"/>
    <p:sldId id="708" r:id="rId183"/>
    <p:sldId id="709" r:id="rId184"/>
    <p:sldId id="710" r:id="rId185"/>
    <p:sldId id="711" r:id="rId186"/>
    <p:sldId id="712" r:id="rId187"/>
    <p:sldId id="567" r:id="rId188"/>
    <p:sldId id="713" r:id="rId189"/>
    <p:sldId id="714" r:id="rId190"/>
    <p:sldId id="715" r:id="rId191"/>
    <p:sldId id="716" r:id="rId192"/>
    <p:sldId id="717" r:id="rId193"/>
    <p:sldId id="718" r:id="rId194"/>
    <p:sldId id="719" r:id="rId195"/>
    <p:sldId id="720" r:id="rId196"/>
    <p:sldId id="721" r:id="rId197"/>
    <p:sldId id="722" r:id="rId198"/>
    <p:sldId id="583" r:id="rId199"/>
    <p:sldId id="584" r:id="rId200"/>
    <p:sldId id="585" r:id="rId201"/>
    <p:sldId id="1157" r:id="rId202"/>
    <p:sldId id="724" r:id="rId203"/>
    <p:sldId id="725" r:id="rId204"/>
    <p:sldId id="726" r:id="rId205"/>
    <p:sldId id="727" r:id="rId206"/>
    <p:sldId id="728" r:id="rId207"/>
    <p:sldId id="729" r:id="rId208"/>
    <p:sldId id="730" r:id="rId209"/>
    <p:sldId id="731" r:id="rId210"/>
    <p:sldId id="732" r:id="rId211"/>
    <p:sldId id="733" r:id="rId212"/>
    <p:sldId id="734" r:id="rId213"/>
    <p:sldId id="735" r:id="rId214"/>
    <p:sldId id="736" r:id="rId215"/>
    <p:sldId id="737" r:id="rId216"/>
    <p:sldId id="738" r:id="rId217"/>
    <p:sldId id="739" r:id="rId218"/>
    <p:sldId id="740" r:id="rId219"/>
    <p:sldId id="741" r:id="rId220"/>
    <p:sldId id="742" r:id="rId221"/>
    <p:sldId id="743" r:id="rId222"/>
    <p:sldId id="744" r:id="rId223"/>
    <p:sldId id="745" r:id="rId224"/>
    <p:sldId id="746" r:id="rId225"/>
    <p:sldId id="747" r:id="rId226"/>
    <p:sldId id="748" r:id="rId227"/>
    <p:sldId id="749" r:id="rId228"/>
    <p:sldId id="750" r:id="rId229"/>
    <p:sldId id="751" r:id="rId230"/>
    <p:sldId id="752" r:id="rId231"/>
    <p:sldId id="753" r:id="rId232"/>
    <p:sldId id="754" r:id="rId233"/>
    <p:sldId id="755" r:id="rId234"/>
    <p:sldId id="756" r:id="rId235"/>
    <p:sldId id="757" r:id="rId236"/>
    <p:sldId id="758" r:id="rId237"/>
    <p:sldId id="759" r:id="rId238"/>
    <p:sldId id="760" r:id="rId239"/>
    <p:sldId id="761" r:id="rId240"/>
    <p:sldId id="762" r:id="rId241"/>
    <p:sldId id="763" r:id="rId242"/>
    <p:sldId id="764" r:id="rId243"/>
    <p:sldId id="765" r:id="rId244"/>
    <p:sldId id="766" r:id="rId245"/>
    <p:sldId id="767" r:id="rId246"/>
    <p:sldId id="768" r:id="rId247"/>
    <p:sldId id="769" r:id="rId248"/>
    <p:sldId id="770" r:id="rId249"/>
    <p:sldId id="771" r:id="rId250"/>
    <p:sldId id="772" r:id="rId251"/>
    <p:sldId id="773" r:id="rId252"/>
    <p:sldId id="774" r:id="rId253"/>
    <p:sldId id="775" r:id="rId254"/>
    <p:sldId id="1158" r:id="rId255"/>
    <p:sldId id="776" r:id="rId256"/>
    <p:sldId id="777" r:id="rId257"/>
    <p:sldId id="778" r:id="rId258"/>
    <p:sldId id="779" r:id="rId259"/>
    <p:sldId id="780" r:id="rId260"/>
    <p:sldId id="781" r:id="rId261"/>
    <p:sldId id="782" r:id="rId262"/>
    <p:sldId id="783" r:id="rId263"/>
    <p:sldId id="784" r:id="rId264"/>
    <p:sldId id="785" r:id="rId265"/>
    <p:sldId id="786" r:id="rId266"/>
    <p:sldId id="787" r:id="rId267"/>
    <p:sldId id="788" r:id="rId268"/>
    <p:sldId id="789" r:id="rId269"/>
    <p:sldId id="790" r:id="rId270"/>
    <p:sldId id="791" r:id="rId271"/>
    <p:sldId id="792" r:id="rId272"/>
    <p:sldId id="793" r:id="rId273"/>
    <p:sldId id="1159" r:id="rId274"/>
    <p:sldId id="351" r:id="rId275"/>
    <p:sldId id="352" r:id="rId276"/>
    <p:sldId id="353" r:id="rId277"/>
    <p:sldId id="354" r:id="rId278"/>
    <p:sldId id="396" r:id="rId279"/>
    <p:sldId id="356" r:id="rId280"/>
    <p:sldId id="357" r:id="rId281"/>
    <p:sldId id="358" r:id="rId282"/>
    <p:sldId id="397" r:id="rId283"/>
    <p:sldId id="359" r:id="rId284"/>
    <p:sldId id="360" r:id="rId285"/>
    <p:sldId id="398" r:id="rId286"/>
    <p:sldId id="362" r:id="rId287"/>
    <p:sldId id="363" r:id="rId288"/>
    <p:sldId id="364" r:id="rId289"/>
    <p:sldId id="365" r:id="rId290"/>
    <p:sldId id="405" r:id="rId291"/>
    <p:sldId id="406" r:id="rId292"/>
    <p:sldId id="407" r:id="rId293"/>
    <p:sldId id="408" r:id="rId294"/>
    <p:sldId id="409" r:id="rId295"/>
    <p:sldId id="528" r:id="rId296"/>
    <p:sldId id="431" r:id="rId297"/>
    <p:sldId id="373" r:id="rId298"/>
    <p:sldId id="432" r:id="rId299"/>
    <p:sldId id="404" r:id="rId300"/>
    <p:sldId id="376" r:id="rId301"/>
    <p:sldId id="377" r:id="rId302"/>
    <p:sldId id="439" r:id="rId303"/>
    <p:sldId id="1169" r:id="rId304"/>
    <p:sldId id="442" r:id="rId305"/>
    <p:sldId id="443" r:id="rId306"/>
    <p:sldId id="446" r:id="rId307"/>
    <p:sldId id="447" r:id="rId308"/>
    <p:sldId id="455" r:id="rId309"/>
    <p:sldId id="457" r:id="rId310"/>
    <p:sldId id="456" r:id="rId311"/>
    <p:sldId id="384" r:id="rId312"/>
    <p:sldId id="385" r:id="rId313"/>
    <p:sldId id="386" r:id="rId314"/>
    <p:sldId id="463" r:id="rId315"/>
    <p:sldId id="464" r:id="rId316"/>
    <p:sldId id="796" r:id="rId317"/>
    <p:sldId id="797" r:id="rId318"/>
    <p:sldId id="798" r:id="rId319"/>
    <p:sldId id="517" r:id="rId320"/>
    <p:sldId id="799" r:id="rId321"/>
    <p:sldId id="511" r:id="rId322"/>
    <p:sldId id="801" r:id="rId323"/>
    <p:sldId id="802" r:id="rId324"/>
    <p:sldId id="800" r:id="rId325"/>
    <p:sldId id="542" r:id="rId326"/>
    <p:sldId id="484" r:id="rId327"/>
    <p:sldId id="804" r:id="rId328"/>
    <p:sldId id="806" r:id="rId329"/>
    <p:sldId id="808" r:id="rId330"/>
    <p:sldId id="810" r:id="rId331"/>
    <p:sldId id="811" r:id="rId332"/>
    <p:sldId id="812" r:id="rId333"/>
    <p:sldId id="813" r:id="rId334"/>
    <p:sldId id="814" r:id="rId335"/>
    <p:sldId id="815" r:id="rId336"/>
    <p:sldId id="816" r:id="rId337"/>
    <p:sldId id="817" r:id="rId338"/>
    <p:sldId id="818" r:id="rId339"/>
    <p:sldId id="819" r:id="rId340"/>
    <p:sldId id="820" r:id="rId341"/>
    <p:sldId id="821" r:id="rId342"/>
    <p:sldId id="822" r:id="rId343"/>
    <p:sldId id="823" r:id="rId344"/>
    <p:sldId id="824" r:id="rId345"/>
    <p:sldId id="825" r:id="rId346"/>
    <p:sldId id="826" r:id="rId347"/>
    <p:sldId id="827" r:id="rId348"/>
    <p:sldId id="828" r:id="rId349"/>
    <p:sldId id="829" r:id="rId350"/>
    <p:sldId id="830" r:id="rId351"/>
    <p:sldId id="831" r:id="rId352"/>
    <p:sldId id="832" r:id="rId353"/>
    <p:sldId id="833" r:id="rId354"/>
    <p:sldId id="834" r:id="rId355"/>
    <p:sldId id="835" r:id="rId356"/>
    <p:sldId id="1161" r:id="rId357"/>
    <p:sldId id="836" r:id="rId358"/>
    <p:sldId id="837" r:id="rId359"/>
    <p:sldId id="838" r:id="rId360"/>
    <p:sldId id="839" r:id="rId361"/>
    <p:sldId id="840" r:id="rId362"/>
    <p:sldId id="841" r:id="rId363"/>
    <p:sldId id="842" r:id="rId364"/>
    <p:sldId id="843" r:id="rId365"/>
    <p:sldId id="844" r:id="rId366"/>
    <p:sldId id="845" r:id="rId367"/>
    <p:sldId id="846" r:id="rId368"/>
    <p:sldId id="847" r:id="rId369"/>
    <p:sldId id="848" r:id="rId370"/>
    <p:sldId id="849" r:id="rId371"/>
    <p:sldId id="850" r:id="rId372"/>
    <p:sldId id="851" r:id="rId373"/>
    <p:sldId id="852" r:id="rId374"/>
    <p:sldId id="853" r:id="rId375"/>
    <p:sldId id="854" r:id="rId376"/>
    <p:sldId id="855" r:id="rId377"/>
    <p:sldId id="856" r:id="rId378"/>
    <p:sldId id="857" r:id="rId379"/>
    <p:sldId id="858" r:id="rId380"/>
    <p:sldId id="859" r:id="rId381"/>
    <p:sldId id="860" r:id="rId382"/>
    <p:sldId id="861" r:id="rId383"/>
    <p:sldId id="862" r:id="rId384"/>
    <p:sldId id="863" r:id="rId385"/>
    <p:sldId id="864" r:id="rId386"/>
    <p:sldId id="865" r:id="rId387"/>
    <p:sldId id="866" r:id="rId388"/>
    <p:sldId id="867" r:id="rId389"/>
    <p:sldId id="868" r:id="rId390"/>
    <p:sldId id="869" r:id="rId391"/>
    <p:sldId id="870" r:id="rId392"/>
    <p:sldId id="871" r:id="rId393"/>
    <p:sldId id="872" r:id="rId394"/>
    <p:sldId id="873" r:id="rId395"/>
    <p:sldId id="874" r:id="rId396"/>
    <p:sldId id="588" r:id="rId397"/>
    <p:sldId id="589" r:id="rId398"/>
    <p:sldId id="590" r:id="rId399"/>
    <p:sldId id="591" r:id="rId400"/>
    <p:sldId id="592" r:id="rId401"/>
    <p:sldId id="593" r:id="rId402"/>
    <p:sldId id="594" r:id="rId403"/>
    <p:sldId id="595" r:id="rId404"/>
    <p:sldId id="596" r:id="rId405"/>
    <p:sldId id="597" r:id="rId406"/>
    <p:sldId id="598" r:id="rId407"/>
    <p:sldId id="599" r:id="rId408"/>
    <p:sldId id="600" r:id="rId409"/>
    <p:sldId id="601" r:id="rId410"/>
    <p:sldId id="602" r:id="rId411"/>
    <p:sldId id="603" r:id="rId412"/>
    <p:sldId id="604" r:id="rId413"/>
    <p:sldId id="875" r:id="rId414"/>
    <p:sldId id="608" r:id="rId415"/>
    <p:sldId id="609" r:id="rId416"/>
    <p:sldId id="876" r:id="rId417"/>
    <p:sldId id="611" r:id="rId418"/>
    <p:sldId id="612" r:id="rId419"/>
    <p:sldId id="613" r:id="rId420"/>
    <p:sldId id="614" r:id="rId421"/>
    <p:sldId id="615" r:id="rId422"/>
    <p:sldId id="877" r:id="rId423"/>
    <p:sldId id="878" r:id="rId424"/>
    <p:sldId id="879" r:id="rId425"/>
    <p:sldId id="880" r:id="rId426"/>
    <p:sldId id="881" r:id="rId427"/>
    <p:sldId id="882" r:id="rId428"/>
    <p:sldId id="883" r:id="rId429"/>
    <p:sldId id="884" r:id="rId430"/>
    <p:sldId id="885" r:id="rId431"/>
    <p:sldId id="886" r:id="rId432"/>
    <p:sldId id="887" r:id="rId433"/>
    <p:sldId id="888" r:id="rId434"/>
    <p:sldId id="889" r:id="rId435"/>
    <p:sldId id="890" r:id="rId436"/>
    <p:sldId id="891" r:id="rId437"/>
    <p:sldId id="892" r:id="rId438"/>
    <p:sldId id="893" r:id="rId439"/>
    <p:sldId id="894" r:id="rId440"/>
    <p:sldId id="895" r:id="rId441"/>
    <p:sldId id="896" r:id="rId442"/>
    <p:sldId id="897" r:id="rId443"/>
    <p:sldId id="898" r:id="rId444"/>
    <p:sldId id="899" r:id="rId445"/>
    <p:sldId id="900" r:id="rId446"/>
    <p:sldId id="901" r:id="rId447"/>
    <p:sldId id="902" r:id="rId448"/>
    <p:sldId id="903" r:id="rId449"/>
    <p:sldId id="1162" r:id="rId450"/>
    <p:sldId id="904" r:id="rId451"/>
    <p:sldId id="1163" r:id="rId452"/>
    <p:sldId id="905" r:id="rId453"/>
    <p:sldId id="1164" r:id="rId454"/>
    <p:sldId id="906" r:id="rId455"/>
    <p:sldId id="907" r:id="rId456"/>
    <p:sldId id="908" r:id="rId457"/>
    <p:sldId id="1165" r:id="rId458"/>
    <p:sldId id="909" r:id="rId459"/>
    <p:sldId id="910" r:id="rId460"/>
    <p:sldId id="911" r:id="rId461"/>
    <p:sldId id="912" r:id="rId462"/>
    <p:sldId id="913" r:id="rId463"/>
    <p:sldId id="914" r:id="rId464"/>
    <p:sldId id="915" r:id="rId465"/>
    <p:sldId id="916" r:id="rId466"/>
    <p:sldId id="917" r:id="rId467"/>
    <p:sldId id="918" r:id="rId468"/>
    <p:sldId id="919" r:id="rId469"/>
    <p:sldId id="1166" r:id="rId470"/>
    <p:sldId id="921" r:id="rId471"/>
    <p:sldId id="922" r:id="rId472"/>
    <p:sldId id="551" r:id="rId473"/>
    <p:sldId id="923" r:id="rId474"/>
    <p:sldId id="924" r:id="rId475"/>
    <p:sldId id="925" r:id="rId476"/>
    <p:sldId id="926" r:id="rId477"/>
    <p:sldId id="557" r:id="rId478"/>
    <p:sldId id="927" r:id="rId479"/>
    <p:sldId id="928" r:id="rId480"/>
    <p:sldId id="1167" r:id="rId481"/>
    <p:sldId id="930" r:id="rId482"/>
    <p:sldId id="931" r:id="rId483"/>
    <p:sldId id="932" r:id="rId484"/>
    <p:sldId id="933" r:id="rId485"/>
    <p:sldId id="934" r:id="rId486"/>
    <p:sldId id="935" r:id="rId487"/>
    <p:sldId id="936" r:id="rId488"/>
    <p:sldId id="937" r:id="rId489"/>
    <p:sldId id="938" r:id="rId490"/>
    <p:sldId id="939" r:id="rId491"/>
    <p:sldId id="940" r:id="rId492"/>
    <p:sldId id="941" r:id="rId493"/>
    <p:sldId id="942" r:id="rId494"/>
    <p:sldId id="943" r:id="rId495"/>
    <p:sldId id="944" r:id="rId496"/>
    <p:sldId id="945" r:id="rId497"/>
    <p:sldId id="946" r:id="rId498"/>
    <p:sldId id="947" r:id="rId499"/>
    <p:sldId id="948" r:id="rId500"/>
    <p:sldId id="949" r:id="rId501"/>
    <p:sldId id="950" r:id="rId502"/>
    <p:sldId id="951" r:id="rId503"/>
    <p:sldId id="952" r:id="rId504"/>
    <p:sldId id="953" r:id="rId505"/>
    <p:sldId id="954" r:id="rId506"/>
    <p:sldId id="955" r:id="rId507"/>
    <p:sldId id="956" r:id="rId508"/>
    <p:sldId id="957" r:id="rId509"/>
    <p:sldId id="958" r:id="rId510"/>
    <p:sldId id="959" r:id="rId511"/>
    <p:sldId id="960" r:id="rId512"/>
    <p:sldId id="961" r:id="rId513"/>
    <p:sldId id="962" r:id="rId514"/>
    <p:sldId id="963" r:id="rId515"/>
    <p:sldId id="964" r:id="rId516"/>
    <p:sldId id="965" r:id="rId517"/>
    <p:sldId id="966" r:id="rId518"/>
    <p:sldId id="967" r:id="rId519"/>
    <p:sldId id="968" r:id="rId520"/>
    <p:sldId id="969" r:id="rId521"/>
    <p:sldId id="970" r:id="rId522"/>
    <p:sldId id="971" r:id="rId523"/>
    <p:sldId id="972" r:id="rId524"/>
    <p:sldId id="973" r:id="rId525"/>
    <p:sldId id="974" r:id="rId526"/>
    <p:sldId id="975" r:id="rId527"/>
    <p:sldId id="976" r:id="rId528"/>
    <p:sldId id="977" r:id="rId529"/>
    <p:sldId id="978" r:id="rId530"/>
    <p:sldId id="979" r:id="rId531"/>
    <p:sldId id="980" r:id="rId532"/>
    <p:sldId id="981" r:id="rId533"/>
    <p:sldId id="982" r:id="rId534"/>
    <p:sldId id="983" r:id="rId535"/>
    <p:sldId id="984" r:id="rId536"/>
    <p:sldId id="985" r:id="rId537"/>
    <p:sldId id="986" r:id="rId538"/>
    <p:sldId id="987" r:id="rId539"/>
    <p:sldId id="988" r:id="rId540"/>
    <p:sldId id="989" r:id="rId541"/>
    <p:sldId id="990" r:id="rId542"/>
    <p:sldId id="991" r:id="rId543"/>
    <p:sldId id="992" r:id="rId544"/>
    <p:sldId id="993" r:id="rId545"/>
    <p:sldId id="994" r:id="rId546"/>
    <p:sldId id="995" r:id="rId547"/>
    <p:sldId id="996" r:id="rId548"/>
    <p:sldId id="997" r:id="rId549"/>
    <p:sldId id="998" r:id="rId550"/>
    <p:sldId id="999" r:id="rId551"/>
    <p:sldId id="1000" r:id="rId552"/>
    <p:sldId id="1001" r:id="rId553"/>
    <p:sldId id="1002" r:id="rId554"/>
    <p:sldId id="1003" r:id="rId555"/>
    <p:sldId id="1168" r:id="rId556"/>
    <p:sldId id="1005" r:id="rId557"/>
    <p:sldId id="1006" r:id="rId558"/>
    <p:sldId id="1007" r:id="rId559"/>
    <p:sldId id="1008" r:id="rId560"/>
    <p:sldId id="1009" r:id="rId561"/>
    <p:sldId id="1010" r:id="rId562"/>
    <p:sldId id="1011" r:id="rId563"/>
    <p:sldId id="1012" r:id="rId564"/>
    <p:sldId id="1013" r:id="rId565"/>
    <p:sldId id="1014" r:id="rId566"/>
    <p:sldId id="1015" r:id="rId567"/>
    <p:sldId id="1016" r:id="rId568"/>
    <p:sldId id="1017" r:id="rId569"/>
    <p:sldId id="1018" r:id="rId570"/>
    <p:sldId id="1019" r:id="rId571"/>
    <p:sldId id="1020" r:id="rId572"/>
    <p:sldId id="1021" r:id="rId573"/>
    <p:sldId id="1022" r:id="rId574"/>
    <p:sldId id="1023" r:id="rId575"/>
    <p:sldId id="1024" r:id="rId576"/>
    <p:sldId id="1025" r:id="rId577"/>
    <p:sldId id="1026" r:id="rId578"/>
    <p:sldId id="1027" r:id="rId579"/>
    <p:sldId id="1028" r:id="rId580"/>
    <p:sldId id="1029" r:id="rId581"/>
    <p:sldId id="1030" r:id="rId582"/>
    <p:sldId id="1031" r:id="rId583"/>
    <p:sldId id="1032" r:id="rId584"/>
    <p:sldId id="1033" r:id="rId585"/>
    <p:sldId id="1034" r:id="rId586"/>
    <p:sldId id="1035" r:id="rId587"/>
    <p:sldId id="1036" r:id="rId588"/>
    <p:sldId id="1037" r:id="rId589"/>
    <p:sldId id="1038" r:id="rId590"/>
    <p:sldId id="1039" r:id="rId591"/>
    <p:sldId id="1041" r:id="rId592"/>
    <p:sldId id="1042" r:id="rId593"/>
    <p:sldId id="1043" r:id="rId594"/>
    <p:sldId id="1044" r:id="rId595"/>
    <p:sldId id="1045" r:id="rId596"/>
    <p:sldId id="1046" r:id="rId597"/>
    <p:sldId id="1047" r:id="rId598"/>
    <p:sldId id="1048" r:id="rId599"/>
    <p:sldId id="1049" r:id="rId600"/>
    <p:sldId id="1050" r:id="rId601"/>
    <p:sldId id="1051" r:id="rId602"/>
    <p:sldId id="1052" r:id="rId603"/>
    <p:sldId id="1053" r:id="rId604"/>
    <p:sldId id="1054" r:id="rId605"/>
    <p:sldId id="1055" r:id="rId606"/>
    <p:sldId id="1056" r:id="rId607"/>
    <p:sldId id="1057" r:id="rId608"/>
    <p:sldId id="1058" r:id="rId609"/>
    <p:sldId id="1059" r:id="rId610"/>
    <p:sldId id="1060" r:id="rId611"/>
    <p:sldId id="1061" r:id="rId612"/>
    <p:sldId id="1062" r:id="rId613"/>
    <p:sldId id="1063" r:id="rId614"/>
    <p:sldId id="1064" r:id="rId615"/>
    <p:sldId id="1065" r:id="rId616"/>
    <p:sldId id="1066" r:id="rId617"/>
    <p:sldId id="1067" r:id="rId618"/>
    <p:sldId id="1068" r:id="rId619"/>
    <p:sldId id="1069" r:id="rId620"/>
    <p:sldId id="1070" r:id="rId621"/>
    <p:sldId id="1071" r:id="rId622"/>
    <p:sldId id="1072" r:id="rId623"/>
    <p:sldId id="1073" r:id="rId624"/>
    <p:sldId id="1074" r:id="rId625"/>
    <p:sldId id="1075" r:id="rId626"/>
    <p:sldId id="1076" r:id="rId627"/>
    <p:sldId id="1077" r:id="rId628"/>
    <p:sldId id="1078" r:id="rId629"/>
    <p:sldId id="1079" r:id="rId630"/>
    <p:sldId id="1080" r:id="rId631"/>
    <p:sldId id="1081" r:id="rId632"/>
    <p:sldId id="1082" r:id="rId633"/>
    <p:sldId id="1083" r:id="rId634"/>
    <p:sldId id="1084" r:id="rId635"/>
    <p:sldId id="1085" r:id="rId636"/>
    <p:sldId id="1086" r:id="rId637"/>
    <p:sldId id="1087" r:id="rId638"/>
    <p:sldId id="1088" r:id="rId639"/>
    <p:sldId id="1089" r:id="rId640"/>
    <p:sldId id="1090" r:id="rId641"/>
    <p:sldId id="1091" r:id="rId642"/>
    <p:sldId id="1092" r:id="rId643"/>
    <p:sldId id="1093" r:id="rId644"/>
    <p:sldId id="1094" r:id="rId645"/>
    <p:sldId id="1095" r:id="rId646"/>
    <p:sldId id="1096" r:id="rId647"/>
    <p:sldId id="1097" r:id="rId648"/>
    <p:sldId id="1098" r:id="rId649"/>
    <p:sldId id="1099" r:id="rId650"/>
    <p:sldId id="1100" r:id="rId651"/>
    <p:sldId id="1101" r:id="rId652"/>
    <p:sldId id="1102" r:id="rId653"/>
    <p:sldId id="1103" r:id="rId654"/>
    <p:sldId id="1104" r:id="rId655"/>
    <p:sldId id="1105" r:id="rId656"/>
    <p:sldId id="1106" r:id="rId657"/>
    <p:sldId id="1107" r:id="rId658"/>
    <p:sldId id="1108" r:id="rId659"/>
    <p:sldId id="1109" r:id="rId660"/>
    <p:sldId id="1110" r:id="rId661"/>
    <p:sldId id="1111" r:id="rId662"/>
    <p:sldId id="1112" r:id="rId663"/>
  </p:sldIdLst>
  <p:sldSz cx="9144000" cy="6858000" type="screen4x3"/>
  <p:notesSz cx="6858000" cy="9144000"/>
  <p:defaultTextStyle>
    <a:defPPr>
      <a:defRPr lang="ar-SA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40000"/>
    <a:srgbClr val="FCF2E3"/>
    <a:srgbClr val="E4D6B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5810" autoAdjust="0"/>
    <p:restoredTop sz="94660"/>
  </p:normalViewPr>
  <p:slideViewPr>
    <p:cSldViewPr>
      <p:cViewPr varScale="1">
        <p:scale>
          <a:sx n="48" d="100"/>
          <a:sy n="48" d="100"/>
        </p:scale>
        <p:origin x="1400" y="2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324" Type="http://schemas.openxmlformats.org/officeDocument/2006/relationships/slide" Target="slides/slide321.xml"/><Relationship Id="rId531" Type="http://schemas.openxmlformats.org/officeDocument/2006/relationships/slide" Target="slides/slide528.xml"/><Relationship Id="rId629" Type="http://schemas.openxmlformats.org/officeDocument/2006/relationships/slide" Target="slides/slide626.xml"/><Relationship Id="rId170" Type="http://schemas.openxmlformats.org/officeDocument/2006/relationships/slide" Target="slides/slide167.xml"/><Relationship Id="rId268" Type="http://schemas.openxmlformats.org/officeDocument/2006/relationships/slide" Target="slides/slide265.xml"/><Relationship Id="rId475" Type="http://schemas.openxmlformats.org/officeDocument/2006/relationships/slide" Target="slides/slide472.xml"/><Relationship Id="rId32" Type="http://schemas.openxmlformats.org/officeDocument/2006/relationships/slide" Target="slides/slide29.xml"/><Relationship Id="rId128" Type="http://schemas.openxmlformats.org/officeDocument/2006/relationships/slide" Target="slides/slide125.xml"/><Relationship Id="rId335" Type="http://schemas.openxmlformats.org/officeDocument/2006/relationships/slide" Target="slides/slide332.xml"/><Relationship Id="rId542" Type="http://schemas.openxmlformats.org/officeDocument/2006/relationships/slide" Target="slides/slide539.xml"/><Relationship Id="rId181" Type="http://schemas.openxmlformats.org/officeDocument/2006/relationships/slide" Target="slides/slide178.xml"/><Relationship Id="rId402" Type="http://schemas.openxmlformats.org/officeDocument/2006/relationships/slide" Target="slides/slide399.xml"/><Relationship Id="rId279" Type="http://schemas.openxmlformats.org/officeDocument/2006/relationships/slide" Target="slides/slide276.xml"/><Relationship Id="rId486" Type="http://schemas.openxmlformats.org/officeDocument/2006/relationships/slide" Target="slides/slide483.xml"/><Relationship Id="rId43" Type="http://schemas.openxmlformats.org/officeDocument/2006/relationships/slide" Target="slides/slide40.xml"/><Relationship Id="rId139" Type="http://schemas.openxmlformats.org/officeDocument/2006/relationships/slide" Target="slides/slide136.xml"/><Relationship Id="rId346" Type="http://schemas.openxmlformats.org/officeDocument/2006/relationships/slide" Target="slides/slide343.xml"/><Relationship Id="rId553" Type="http://schemas.openxmlformats.org/officeDocument/2006/relationships/slide" Target="slides/slide550.xml"/><Relationship Id="rId192" Type="http://schemas.openxmlformats.org/officeDocument/2006/relationships/slide" Target="slides/slide189.xml"/><Relationship Id="rId206" Type="http://schemas.openxmlformats.org/officeDocument/2006/relationships/slide" Target="slides/slide203.xml"/><Relationship Id="rId413" Type="http://schemas.openxmlformats.org/officeDocument/2006/relationships/slide" Target="slides/slide410.xml"/><Relationship Id="rId497" Type="http://schemas.openxmlformats.org/officeDocument/2006/relationships/slide" Target="slides/slide494.xml"/><Relationship Id="rId620" Type="http://schemas.openxmlformats.org/officeDocument/2006/relationships/slide" Target="slides/slide617.xml"/><Relationship Id="rId357" Type="http://schemas.openxmlformats.org/officeDocument/2006/relationships/slide" Target="slides/slide354.xml"/><Relationship Id="rId54" Type="http://schemas.openxmlformats.org/officeDocument/2006/relationships/slide" Target="slides/slide51.xml"/><Relationship Id="rId217" Type="http://schemas.openxmlformats.org/officeDocument/2006/relationships/slide" Target="slides/slide214.xml"/><Relationship Id="rId564" Type="http://schemas.openxmlformats.org/officeDocument/2006/relationships/slide" Target="slides/slide561.xml"/><Relationship Id="rId424" Type="http://schemas.openxmlformats.org/officeDocument/2006/relationships/slide" Target="slides/slide421.xml"/><Relationship Id="rId631" Type="http://schemas.openxmlformats.org/officeDocument/2006/relationships/slide" Target="slides/slide628.xml"/><Relationship Id="rId270" Type="http://schemas.openxmlformats.org/officeDocument/2006/relationships/slide" Target="slides/slide267.xml"/><Relationship Id="rId65" Type="http://schemas.openxmlformats.org/officeDocument/2006/relationships/slide" Target="slides/slide62.xml"/><Relationship Id="rId130" Type="http://schemas.openxmlformats.org/officeDocument/2006/relationships/slide" Target="slides/slide127.xml"/><Relationship Id="rId368" Type="http://schemas.openxmlformats.org/officeDocument/2006/relationships/slide" Target="slides/slide365.xml"/><Relationship Id="rId575" Type="http://schemas.openxmlformats.org/officeDocument/2006/relationships/slide" Target="slides/slide572.xml"/><Relationship Id="rId228" Type="http://schemas.openxmlformats.org/officeDocument/2006/relationships/slide" Target="slides/slide225.xml"/><Relationship Id="rId435" Type="http://schemas.openxmlformats.org/officeDocument/2006/relationships/slide" Target="slides/slide432.xml"/><Relationship Id="rId642" Type="http://schemas.openxmlformats.org/officeDocument/2006/relationships/slide" Target="slides/slide639.xml"/><Relationship Id="rId281" Type="http://schemas.openxmlformats.org/officeDocument/2006/relationships/slide" Target="slides/slide278.xml"/><Relationship Id="rId502" Type="http://schemas.openxmlformats.org/officeDocument/2006/relationships/slide" Target="slides/slide499.xml"/><Relationship Id="rId76" Type="http://schemas.openxmlformats.org/officeDocument/2006/relationships/slide" Target="slides/slide73.xml"/><Relationship Id="rId141" Type="http://schemas.openxmlformats.org/officeDocument/2006/relationships/slide" Target="slides/slide138.xml"/><Relationship Id="rId379" Type="http://schemas.openxmlformats.org/officeDocument/2006/relationships/slide" Target="slides/slide376.xml"/><Relationship Id="rId586" Type="http://schemas.openxmlformats.org/officeDocument/2006/relationships/slide" Target="slides/slide583.xml"/><Relationship Id="rId7" Type="http://schemas.openxmlformats.org/officeDocument/2006/relationships/slide" Target="slides/slide4.xml"/><Relationship Id="rId239" Type="http://schemas.openxmlformats.org/officeDocument/2006/relationships/slide" Target="slides/slide236.xml"/><Relationship Id="rId446" Type="http://schemas.openxmlformats.org/officeDocument/2006/relationships/slide" Target="slides/slide443.xml"/><Relationship Id="rId653" Type="http://schemas.openxmlformats.org/officeDocument/2006/relationships/slide" Target="slides/slide650.xml"/><Relationship Id="rId292" Type="http://schemas.openxmlformats.org/officeDocument/2006/relationships/slide" Target="slides/slide289.xml"/><Relationship Id="rId306" Type="http://schemas.openxmlformats.org/officeDocument/2006/relationships/slide" Target="slides/slide303.xml"/><Relationship Id="rId87" Type="http://schemas.openxmlformats.org/officeDocument/2006/relationships/slide" Target="slides/slide84.xml"/><Relationship Id="rId513" Type="http://schemas.openxmlformats.org/officeDocument/2006/relationships/slide" Target="slides/slide510.xml"/><Relationship Id="rId597" Type="http://schemas.openxmlformats.org/officeDocument/2006/relationships/slide" Target="slides/slide594.xml"/><Relationship Id="rId152" Type="http://schemas.openxmlformats.org/officeDocument/2006/relationships/slide" Target="slides/slide149.xml"/><Relationship Id="rId457" Type="http://schemas.openxmlformats.org/officeDocument/2006/relationships/slide" Target="slides/slide454.xml"/><Relationship Id="rId664" Type="http://schemas.openxmlformats.org/officeDocument/2006/relationships/notesMaster" Target="notesMasters/notesMaster1.xml"/><Relationship Id="rId14" Type="http://schemas.openxmlformats.org/officeDocument/2006/relationships/slide" Target="slides/slide11.xml"/><Relationship Id="rId317" Type="http://schemas.openxmlformats.org/officeDocument/2006/relationships/slide" Target="slides/slide314.xml"/><Relationship Id="rId524" Type="http://schemas.openxmlformats.org/officeDocument/2006/relationships/slide" Target="slides/slide521.xml"/><Relationship Id="rId98" Type="http://schemas.openxmlformats.org/officeDocument/2006/relationships/slide" Target="slides/slide95.xml"/><Relationship Id="rId163" Type="http://schemas.openxmlformats.org/officeDocument/2006/relationships/slide" Target="slides/slide160.xml"/><Relationship Id="rId370" Type="http://schemas.openxmlformats.org/officeDocument/2006/relationships/slide" Target="slides/slide367.xml"/><Relationship Id="rId230" Type="http://schemas.openxmlformats.org/officeDocument/2006/relationships/slide" Target="slides/slide227.xml"/><Relationship Id="rId468" Type="http://schemas.openxmlformats.org/officeDocument/2006/relationships/slide" Target="slides/slide465.xml"/><Relationship Id="rId25" Type="http://schemas.openxmlformats.org/officeDocument/2006/relationships/slide" Target="slides/slide22.xml"/><Relationship Id="rId328" Type="http://schemas.openxmlformats.org/officeDocument/2006/relationships/slide" Target="slides/slide325.xml"/><Relationship Id="rId535" Type="http://schemas.openxmlformats.org/officeDocument/2006/relationships/slide" Target="slides/slide532.xml"/><Relationship Id="rId174" Type="http://schemas.openxmlformats.org/officeDocument/2006/relationships/slide" Target="slides/slide171.xml"/><Relationship Id="rId381" Type="http://schemas.openxmlformats.org/officeDocument/2006/relationships/slide" Target="slides/slide378.xml"/><Relationship Id="rId602" Type="http://schemas.openxmlformats.org/officeDocument/2006/relationships/slide" Target="slides/slide599.xml"/><Relationship Id="rId241" Type="http://schemas.openxmlformats.org/officeDocument/2006/relationships/slide" Target="slides/slide238.xml"/><Relationship Id="rId479" Type="http://schemas.openxmlformats.org/officeDocument/2006/relationships/slide" Target="slides/slide476.xml"/><Relationship Id="rId36" Type="http://schemas.openxmlformats.org/officeDocument/2006/relationships/slide" Target="slides/slide33.xml"/><Relationship Id="rId339" Type="http://schemas.openxmlformats.org/officeDocument/2006/relationships/slide" Target="slides/slide336.xml"/><Relationship Id="rId546" Type="http://schemas.openxmlformats.org/officeDocument/2006/relationships/slide" Target="slides/slide543.xml"/><Relationship Id="rId101" Type="http://schemas.openxmlformats.org/officeDocument/2006/relationships/slide" Target="slides/slide98.xml"/><Relationship Id="rId185" Type="http://schemas.openxmlformats.org/officeDocument/2006/relationships/slide" Target="slides/slide182.xml"/><Relationship Id="rId406" Type="http://schemas.openxmlformats.org/officeDocument/2006/relationships/slide" Target="slides/slide403.xml"/><Relationship Id="rId392" Type="http://schemas.openxmlformats.org/officeDocument/2006/relationships/slide" Target="slides/slide389.xml"/><Relationship Id="rId613" Type="http://schemas.openxmlformats.org/officeDocument/2006/relationships/slide" Target="slides/slide610.xml"/><Relationship Id="rId252" Type="http://schemas.openxmlformats.org/officeDocument/2006/relationships/slide" Target="slides/slide249.xml"/><Relationship Id="rId47" Type="http://schemas.openxmlformats.org/officeDocument/2006/relationships/slide" Target="slides/slide44.xml"/><Relationship Id="rId112" Type="http://schemas.openxmlformats.org/officeDocument/2006/relationships/slide" Target="slides/slide109.xml"/><Relationship Id="rId557" Type="http://schemas.openxmlformats.org/officeDocument/2006/relationships/slide" Target="slides/slide554.xml"/><Relationship Id="rId196" Type="http://schemas.openxmlformats.org/officeDocument/2006/relationships/slide" Target="slides/slide193.xml"/><Relationship Id="rId417" Type="http://schemas.openxmlformats.org/officeDocument/2006/relationships/slide" Target="slides/slide414.xml"/><Relationship Id="rId624" Type="http://schemas.openxmlformats.org/officeDocument/2006/relationships/slide" Target="slides/slide621.xml"/><Relationship Id="rId263" Type="http://schemas.openxmlformats.org/officeDocument/2006/relationships/slide" Target="slides/slide260.xml"/><Relationship Id="rId470" Type="http://schemas.openxmlformats.org/officeDocument/2006/relationships/slide" Target="slides/slide467.xml"/><Relationship Id="rId58" Type="http://schemas.openxmlformats.org/officeDocument/2006/relationships/slide" Target="slides/slide55.xml"/><Relationship Id="rId123" Type="http://schemas.openxmlformats.org/officeDocument/2006/relationships/slide" Target="slides/slide120.xml"/><Relationship Id="rId330" Type="http://schemas.openxmlformats.org/officeDocument/2006/relationships/slide" Target="slides/slide327.xml"/><Relationship Id="rId568" Type="http://schemas.openxmlformats.org/officeDocument/2006/relationships/slide" Target="slides/slide565.xml"/><Relationship Id="rId428" Type="http://schemas.openxmlformats.org/officeDocument/2006/relationships/slide" Target="slides/slide425.xml"/><Relationship Id="rId635" Type="http://schemas.openxmlformats.org/officeDocument/2006/relationships/slide" Target="slides/slide632.xml"/><Relationship Id="rId274" Type="http://schemas.openxmlformats.org/officeDocument/2006/relationships/slide" Target="slides/slide271.xml"/><Relationship Id="rId481" Type="http://schemas.openxmlformats.org/officeDocument/2006/relationships/slide" Target="slides/slide478.xml"/><Relationship Id="rId27" Type="http://schemas.openxmlformats.org/officeDocument/2006/relationships/slide" Target="slides/slide24.xml"/><Relationship Id="rId69" Type="http://schemas.openxmlformats.org/officeDocument/2006/relationships/slide" Target="slides/slide66.xml"/><Relationship Id="rId134" Type="http://schemas.openxmlformats.org/officeDocument/2006/relationships/slide" Target="slides/slide131.xml"/><Relationship Id="rId537" Type="http://schemas.openxmlformats.org/officeDocument/2006/relationships/slide" Target="slides/slide534.xml"/><Relationship Id="rId579" Type="http://schemas.openxmlformats.org/officeDocument/2006/relationships/slide" Target="slides/slide576.xml"/><Relationship Id="rId80" Type="http://schemas.openxmlformats.org/officeDocument/2006/relationships/slide" Target="slides/slide77.xml"/><Relationship Id="rId176" Type="http://schemas.openxmlformats.org/officeDocument/2006/relationships/slide" Target="slides/slide173.xml"/><Relationship Id="rId341" Type="http://schemas.openxmlformats.org/officeDocument/2006/relationships/slide" Target="slides/slide338.xml"/><Relationship Id="rId383" Type="http://schemas.openxmlformats.org/officeDocument/2006/relationships/slide" Target="slides/slide380.xml"/><Relationship Id="rId439" Type="http://schemas.openxmlformats.org/officeDocument/2006/relationships/slide" Target="slides/slide436.xml"/><Relationship Id="rId590" Type="http://schemas.openxmlformats.org/officeDocument/2006/relationships/slide" Target="slides/slide587.xml"/><Relationship Id="rId604" Type="http://schemas.openxmlformats.org/officeDocument/2006/relationships/slide" Target="slides/slide601.xml"/><Relationship Id="rId646" Type="http://schemas.openxmlformats.org/officeDocument/2006/relationships/slide" Target="slides/slide643.xml"/><Relationship Id="rId201" Type="http://schemas.openxmlformats.org/officeDocument/2006/relationships/slide" Target="slides/slide198.xml"/><Relationship Id="rId243" Type="http://schemas.openxmlformats.org/officeDocument/2006/relationships/slide" Target="slides/slide240.xml"/><Relationship Id="rId285" Type="http://schemas.openxmlformats.org/officeDocument/2006/relationships/slide" Target="slides/slide282.xml"/><Relationship Id="rId450" Type="http://schemas.openxmlformats.org/officeDocument/2006/relationships/slide" Target="slides/slide447.xml"/><Relationship Id="rId506" Type="http://schemas.openxmlformats.org/officeDocument/2006/relationships/slide" Target="slides/slide503.xml"/><Relationship Id="rId38" Type="http://schemas.openxmlformats.org/officeDocument/2006/relationships/slide" Target="slides/slide35.xml"/><Relationship Id="rId103" Type="http://schemas.openxmlformats.org/officeDocument/2006/relationships/slide" Target="slides/slide100.xml"/><Relationship Id="rId310" Type="http://schemas.openxmlformats.org/officeDocument/2006/relationships/slide" Target="slides/slide307.xml"/><Relationship Id="rId492" Type="http://schemas.openxmlformats.org/officeDocument/2006/relationships/slide" Target="slides/slide489.xml"/><Relationship Id="rId548" Type="http://schemas.openxmlformats.org/officeDocument/2006/relationships/slide" Target="slides/slide545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87" Type="http://schemas.openxmlformats.org/officeDocument/2006/relationships/slide" Target="slides/slide184.xml"/><Relationship Id="rId352" Type="http://schemas.openxmlformats.org/officeDocument/2006/relationships/slide" Target="slides/slide349.xml"/><Relationship Id="rId394" Type="http://schemas.openxmlformats.org/officeDocument/2006/relationships/slide" Target="slides/slide391.xml"/><Relationship Id="rId408" Type="http://schemas.openxmlformats.org/officeDocument/2006/relationships/slide" Target="slides/slide405.xml"/><Relationship Id="rId615" Type="http://schemas.openxmlformats.org/officeDocument/2006/relationships/slide" Target="slides/slide612.xml"/><Relationship Id="rId212" Type="http://schemas.openxmlformats.org/officeDocument/2006/relationships/slide" Target="slides/slide209.xml"/><Relationship Id="rId254" Type="http://schemas.openxmlformats.org/officeDocument/2006/relationships/slide" Target="slides/slide251.xml"/><Relationship Id="rId657" Type="http://schemas.openxmlformats.org/officeDocument/2006/relationships/slide" Target="slides/slide654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296" Type="http://schemas.openxmlformats.org/officeDocument/2006/relationships/slide" Target="slides/slide293.xml"/><Relationship Id="rId461" Type="http://schemas.openxmlformats.org/officeDocument/2006/relationships/slide" Target="slides/slide458.xml"/><Relationship Id="rId517" Type="http://schemas.openxmlformats.org/officeDocument/2006/relationships/slide" Target="slides/slide514.xml"/><Relationship Id="rId559" Type="http://schemas.openxmlformats.org/officeDocument/2006/relationships/slide" Target="slides/slide556.xml"/><Relationship Id="rId60" Type="http://schemas.openxmlformats.org/officeDocument/2006/relationships/slide" Target="slides/slide57.xml"/><Relationship Id="rId156" Type="http://schemas.openxmlformats.org/officeDocument/2006/relationships/slide" Target="slides/slide153.xml"/><Relationship Id="rId198" Type="http://schemas.openxmlformats.org/officeDocument/2006/relationships/slide" Target="slides/slide195.xml"/><Relationship Id="rId321" Type="http://schemas.openxmlformats.org/officeDocument/2006/relationships/slide" Target="slides/slide318.xml"/><Relationship Id="rId363" Type="http://schemas.openxmlformats.org/officeDocument/2006/relationships/slide" Target="slides/slide360.xml"/><Relationship Id="rId419" Type="http://schemas.openxmlformats.org/officeDocument/2006/relationships/slide" Target="slides/slide416.xml"/><Relationship Id="rId570" Type="http://schemas.openxmlformats.org/officeDocument/2006/relationships/slide" Target="slides/slide567.xml"/><Relationship Id="rId626" Type="http://schemas.openxmlformats.org/officeDocument/2006/relationships/slide" Target="slides/slide623.xml"/><Relationship Id="rId223" Type="http://schemas.openxmlformats.org/officeDocument/2006/relationships/slide" Target="slides/slide220.xml"/><Relationship Id="rId430" Type="http://schemas.openxmlformats.org/officeDocument/2006/relationships/slide" Target="slides/slide427.xml"/><Relationship Id="rId668" Type="http://schemas.openxmlformats.org/officeDocument/2006/relationships/tableStyles" Target="tableStyles.xml"/><Relationship Id="rId18" Type="http://schemas.openxmlformats.org/officeDocument/2006/relationships/slide" Target="slides/slide15.xml"/><Relationship Id="rId265" Type="http://schemas.openxmlformats.org/officeDocument/2006/relationships/slide" Target="slides/slide262.xml"/><Relationship Id="rId472" Type="http://schemas.openxmlformats.org/officeDocument/2006/relationships/slide" Target="slides/slide469.xml"/><Relationship Id="rId528" Type="http://schemas.openxmlformats.org/officeDocument/2006/relationships/slide" Target="slides/slide525.xml"/><Relationship Id="rId125" Type="http://schemas.openxmlformats.org/officeDocument/2006/relationships/slide" Target="slides/slide122.xml"/><Relationship Id="rId167" Type="http://schemas.openxmlformats.org/officeDocument/2006/relationships/slide" Target="slides/slide164.xml"/><Relationship Id="rId332" Type="http://schemas.openxmlformats.org/officeDocument/2006/relationships/slide" Target="slides/slide329.xml"/><Relationship Id="rId374" Type="http://schemas.openxmlformats.org/officeDocument/2006/relationships/slide" Target="slides/slide371.xml"/><Relationship Id="rId581" Type="http://schemas.openxmlformats.org/officeDocument/2006/relationships/slide" Target="slides/slide578.xml"/><Relationship Id="rId71" Type="http://schemas.openxmlformats.org/officeDocument/2006/relationships/slide" Target="slides/slide68.xml"/><Relationship Id="rId234" Type="http://schemas.openxmlformats.org/officeDocument/2006/relationships/slide" Target="slides/slide231.xml"/><Relationship Id="rId637" Type="http://schemas.openxmlformats.org/officeDocument/2006/relationships/slide" Target="slides/slide634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76" Type="http://schemas.openxmlformats.org/officeDocument/2006/relationships/slide" Target="slides/slide273.xml"/><Relationship Id="rId441" Type="http://schemas.openxmlformats.org/officeDocument/2006/relationships/slide" Target="slides/slide438.xml"/><Relationship Id="rId483" Type="http://schemas.openxmlformats.org/officeDocument/2006/relationships/slide" Target="slides/slide480.xml"/><Relationship Id="rId539" Type="http://schemas.openxmlformats.org/officeDocument/2006/relationships/slide" Target="slides/slide536.xml"/><Relationship Id="rId40" Type="http://schemas.openxmlformats.org/officeDocument/2006/relationships/slide" Target="slides/slide37.xml"/><Relationship Id="rId136" Type="http://schemas.openxmlformats.org/officeDocument/2006/relationships/slide" Target="slides/slide133.xml"/><Relationship Id="rId178" Type="http://schemas.openxmlformats.org/officeDocument/2006/relationships/slide" Target="slides/slide175.xml"/><Relationship Id="rId301" Type="http://schemas.openxmlformats.org/officeDocument/2006/relationships/slide" Target="slides/slide298.xml"/><Relationship Id="rId343" Type="http://schemas.openxmlformats.org/officeDocument/2006/relationships/slide" Target="slides/slide340.xml"/><Relationship Id="rId550" Type="http://schemas.openxmlformats.org/officeDocument/2006/relationships/slide" Target="slides/slide547.xml"/><Relationship Id="rId82" Type="http://schemas.openxmlformats.org/officeDocument/2006/relationships/slide" Target="slides/slide79.xml"/><Relationship Id="rId203" Type="http://schemas.openxmlformats.org/officeDocument/2006/relationships/slide" Target="slides/slide200.xml"/><Relationship Id="rId385" Type="http://schemas.openxmlformats.org/officeDocument/2006/relationships/slide" Target="slides/slide382.xml"/><Relationship Id="rId592" Type="http://schemas.openxmlformats.org/officeDocument/2006/relationships/slide" Target="slides/slide589.xml"/><Relationship Id="rId606" Type="http://schemas.openxmlformats.org/officeDocument/2006/relationships/slide" Target="slides/slide603.xml"/><Relationship Id="rId648" Type="http://schemas.openxmlformats.org/officeDocument/2006/relationships/slide" Target="slides/slide645.xml"/><Relationship Id="rId245" Type="http://schemas.openxmlformats.org/officeDocument/2006/relationships/slide" Target="slides/slide242.xml"/><Relationship Id="rId287" Type="http://schemas.openxmlformats.org/officeDocument/2006/relationships/slide" Target="slides/slide284.xml"/><Relationship Id="rId410" Type="http://schemas.openxmlformats.org/officeDocument/2006/relationships/slide" Target="slides/slide407.xml"/><Relationship Id="rId452" Type="http://schemas.openxmlformats.org/officeDocument/2006/relationships/slide" Target="slides/slide449.xml"/><Relationship Id="rId494" Type="http://schemas.openxmlformats.org/officeDocument/2006/relationships/slide" Target="slides/slide491.xml"/><Relationship Id="rId508" Type="http://schemas.openxmlformats.org/officeDocument/2006/relationships/slide" Target="slides/slide505.xml"/><Relationship Id="rId105" Type="http://schemas.openxmlformats.org/officeDocument/2006/relationships/slide" Target="slides/slide102.xml"/><Relationship Id="rId147" Type="http://schemas.openxmlformats.org/officeDocument/2006/relationships/slide" Target="slides/slide144.xml"/><Relationship Id="rId312" Type="http://schemas.openxmlformats.org/officeDocument/2006/relationships/slide" Target="slides/slide309.xml"/><Relationship Id="rId354" Type="http://schemas.openxmlformats.org/officeDocument/2006/relationships/slide" Target="slides/slide351.xml"/><Relationship Id="rId51" Type="http://schemas.openxmlformats.org/officeDocument/2006/relationships/slide" Target="slides/slide48.xml"/><Relationship Id="rId93" Type="http://schemas.openxmlformats.org/officeDocument/2006/relationships/slide" Target="slides/slide90.xml"/><Relationship Id="rId189" Type="http://schemas.openxmlformats.org/officeDocument/2006/relationships/slide" Target="slides/slide186.xml"/><Relationship Id="rId396" Type="http://schemas.openxmlformats.org/officeDocument/2006/relationships/slide" Target="slides/slide393.xml"/><Relationship Id="rId561" Type="http://schemas.openxmlformats.org/officeDocument/2006/relationships/slide" Target="slides/slide558.xml"/><Relationship Id="rId617" Type="http://schemas.openxmlformats.org/officeDocument/2006/relationships/slide" Target="slides/slide614.xml"/><Relationship Id="rId659" Type="http://schemas.openxmlformats.org/officeDocument/2006/relationships/slide" Target="slides/slide656.xml"/><Relationship Id="rId214" Type="http://schemas.openxmlformats.org/officeDocument/2006/relationships/slide" Target="slides/slide211.xml"/><Relationship Id="rId256" Type="http://schemas.openxmlformats.org/officeDocument/2006/relationships/slide" Target="slides/slide253.xml"/><Relationship Id="rId298" Type="http://schemas.openxmlformats.org/officeDocument/2006/relationships/slide" Target="slides/slide295.xml"/><Relationship Id="rId421" Type="http://schemas.openxmlformats.org/officeDocument/2006/relationships/slide" Target="slides/slide418.xml"/><Relationship Id="rId463" Type="http://schemas.openxmlformats.org/officeDocument/2006/relationships/slide" Target="slides/slide460.xml"/><Relationship Id="rId519" Type="http://schemas.openxmlformats.org/officeDocument/2006/relationships/slide" Target="slides/slide516.xml"/><Relationship Id="rId116" Type="http://schemas.openxmlformats.org/officeDocument/2006/relationships/slide" Target="slides/slide113.xml"/><Relationship Id="rId158" Type="http://schemas.openxmlformats.org/officeDocument/2006/relationships/slide" Target="slides/slide155.xml"/><Relationship Id="rId323" Type="http://schemas.openxmlformats.org/officeDocument/2006/relationships/slide" Target="slides/slide320.xml"/><Relationship Id="rId530" Type="http://schemas.openxmlformats.org/officeDocument/2006/relationships/slide" Target="slides/slide527.xml"/><Relationship Id="rId20" Type="http://schemas.openxmlformats.org/officeDocument/2006/relationships/slide" Target="slides/slide17.xml"/><Relationship Id="rId62" Type="http://schemas.openxmlformats.org/officeDocument/2006/relationships/slide" Target="slides/slide59.xml"/><Relationship Id="rId365" Type="http://schemas.openxmlformats.org/officeDocument/2006/relationships/slide" Target="slides/slide362.xml"/><Relationship Id="rId572" Type="http://schemas.openxmlformats.org/officeDocument/2006/relationships/slide" Target="slides/slide569.xml"/><Relationship Id="rId628" Type="http://schemas.openxmlformats.org/officeDocument/2006/relationships/slide" Target="slides/slide625.xml"/><Relationship Id="rId225" Type="http://schemas.openxmlformats.org/officeDocument/2006/relationships/slide" Target="slides/slide222.xml"/><Relationship Id="rId267" Type="http://schemas.openxmlformats.org/officeDocument/2006/relationships/slide" Target="slides/slide264.xml"/><Relationship Id="rId432" Type="http://schemas.openxmlformats.org/officeDocument/2006/relationships/slide" Target="slides/slide429.xml"/><Relationship Id="rId474" Type="http://schemas.openxmlformats.org/officeDocument/2006/relationships/slide" Target="slides/slide471.xml"/><Relationship Id="rId127" Type="http://schemas.openxmlformats.org/officeDocument/2006/relationships/slide" Target="slides/slide124.xml"/><Relationship Id="rId31" Type="http://schemas.openxmlformats.org/officeDocument/2006/relationships/slide" Target="slides/slide28.xml"/><Relationship Id="rId73" Type="http://schemas.openxmlformats.org/officeDocument/2006/relationships/slide" Target="slides/slide70.xml"/><Relationship Id="rId169" Type="http://schemas.openxmlformats.org/officeDocument/2006/relationships/slide" Target="slides/slide166.xml"/><Relationship Id="rId334" Type="http://schemas.openxmlformats.org/officeDocument/2006/relationships/slide" Target="slides/slide331.xml"/><Relationship Id="rId376" Type="http://schemas.openxmlformats.org/officeDocument/2006/relationships/slide" Target="slides/slide373.xml"/><Relationship Id="rId541" Type="http://schemas.openxmlformats.org/officeDocument/2006/relationships/slide" Target="slides/slide538.xml"/><Relationship Id="rId583" Type="http://schemas.openxmlformats.org/officeDocument/2006/relationships/slide" Target="slides/slide580.xml"/><Relationship Id="rId639" Type="http://schemas.openxmlformats.org/officeDocument/2006/relationships/slide" Target="slides/slide636.xml"/><Relationship Id="rId4" Type="http://schemas.openxmlformats.org/officeDocument/2006/relationships/slide" Target="slides/slide1.xml"/><Relationship Id="rId180" Type="http://schemas.openxmlformats.org/officeDocument/2006/relationships/slide" Target="slides/slide177.xml"/><Relationship Id="rId236" Type="http://schemas.openxmlformats.org/officeDocument/2006/relationships/slide" Target="slides/slide233.xml"/><Relationship Id="rId278" Type="http://schemas.openxmlformats.org/officeDocument/2006/relationships/slide" Target="slides/slide275.xml"/><Relationship Id="rId401" Type="http://schemas.openxmlformats.org/officeDocument/2006/relationships/slide" Target="slides/slide398.xml"/><Relationship Id="rId443" Type="http://schemas.openxmlformats.org/officeDocument/2006/relationships/slide" Target="slides/slide440.xml"/><Relationship Id="rId650" Type="http://schemas.openxmlformats.org/officeDocument/2006/relationships/slide" Target="slides/slide647.xml"/><Relationship Id="rId303" Type="http://schemas.openxmlformats.org/officeDocument/2006/relationships/slide" Target="slides/slide300.xml"/><Relationship Id="rId485" Type="http://schemas.openxmlformats.org/officeDocument/2006/relationships/slide" Target="slides/slide482.xml"/><Relationship Id="rId42" Type="http://schemas.openxmlformats.org/officeDocument/2006/relationships/slide" Target="slides/slide39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345" Type="http://schemas.openxmlformats.org/officeDocument/2006/relationships/slide" Target="slides/slide342.xml"/><Relationship Id="rId387" Type="http://schemas.openxmlformats.org/officeDocument/2006/relationships/slide" Target="slides/slide384.xml"/><Relationship Id="rId510" Type="http://schemas.openxmlformats.org/officeDocument/2006/relationships/slide" Target="slides/slide507.xml"/><Relationship Id="rId552" Type="http://schemas.openxmlformats.org/officeDocument/2006/relationships/slide" Target="slides/slide549.xml"/><Relationship Id="rId594" Type="http://schemas.openxmlformats.org/officeDocument/2006/relationships/slide" Target="slides/slide591.xml"/><Relationship Id="rId608" Type="http://schemas.openxmlformats.org/officeDocument/2006/relationships/slide" Target="slides/slide605.xml"/><Relationship Id="rId191" Type="http://schemas.openxmlformats.org/officeDocument/2006/relationships/slide" Target="slides/slide188.xml"/><Relationship Id="rId205" Type="http://schemas.openxmlformats.org/officeDocument/2006/relationships/slide" Target="slides/slide202.xml"/><Relationship Id="rId247" Type="http://schemas.openxmlformats.org/officeDocument/2006/relationships/slide" Target="slides/slide244.xml"/><Relationship Id="rId412" Type="http://schemas.openxmlformats.org/officeDocument/2006/relationships/slide" Target="slides/slide409.xml"/><Relationship Id="rId107" Type="http://schemas.openxmlformats.org/officeDocument/2006/relationships/slide" Target="slides/slide104.xml"/><Relationship Id="rId289" Type="http://schemas.openxmlformats.org/officeDocument/2006/relationships/slide" Target="slides/slide286.xml"/><Relationship Id="rId454" Type="http://schemas.openxmlformats.org/officeDocument/2006/relationships/slide" Target="slides/slide451.xml"/><Relationship Id="rId496" Type="http://schemas.openxmlformats.org/officeDocument/2006/relationships/slide" Target="slides/slide493.xml"/><Relationship Id="rId661" Type="http://schemas.openxmlformats.org/officeDocument/2006/relationships/slide" Target="slides/slide658.xml"/><Relationship Id="rId11" Type="http://schemas.openxmlformats.org/officeDocument/2006/relationships/slide" Target="slides/slide8.xml"/><Relationship Id="rId53" Type="http://schemas.openxmlformats.org/officeDocument/2006/relationships/slide" Target="slides/slide50.xml"/><Relationship Id="rId149" Type="http://schemas.openxmlformats.org/officeDocument/2006/relationships/slide" Target="slides/slide146.xml"/><Relationship Id="rId314" Type="http://schemas.openxmlformats.org/officeDocument/2006/relationships/slide" Target="slides/slide311.xml"/><Relationship Id="rId356" Type="http://schemas.openxmlformats.org/officeDocument/2006/relationships/slide" Target="slides/slide353.xml"/><Relationship Id="rId398" Type="http://schemas.openxmlformats.org/officeDocument/2006/relationships/slide" Target="slides/slide395.xml"/><Relationship Id="rId521" Type="http://schemas.openxmlformats.org/officeDocument/2006/relationships/slide" Target="slides/slide518.xml"/><Relationship Id="rId563" Type="http://schemas.openxmlformats.org/officeDocument/2006/relationships/slide" Target="slides/slide560.xml"/><Relationship Id="rId619" Type="http://schemas.openxmlformats.org/officeDocument/2006/relationships/slide" Target="slides/slide616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216" Type="http://schemas.openxmlformats.org/officeDocument/2006/relationships/slide" Target="slides/slide213.xml"/><Relationship Id="rId423" Type="http://schemas.openxmlformats.org/officeDocument/2006/relationships/slide" Target="slides/slide420.xml"/><Relationship Id="rId258" Type="http://schemas.openxmlformats.org/officeDocument/2006/relationships/slide" Target="slides/slide255.xml"/><Relationship Id="rId465" Type="http://schemas.openxmlformats.org/officeDocument/2006/relationships/slide" Target="slides/slide462.xml"/><Relationship Id="rId630" Type="http://schemas.openxmlformats.org/officeDocument/2006/relationships/slide" Target="slides/slide627.xml"/><Relationship Id="rId22" Type="http://schemas.openxmlformats.org/officeDocument/2006/relationships/slide" Target="slides/slide19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325" Type="http://schemas.openxmlformats.org/officeDocument/2006/relationships/slide" Target="slides/slide322.xml"/><Relationship Id="rId367" Type="http://schemas.openxmlformats.org/officeDocument/2006/relationships/slide" Target="slides/slide364.xml"/><Relationship Id="rId532" Type="http://schemas.openxmlformats.org/officeDocument/2006/relationships/slide" Target="slides/slide529.xml"/><Relationship Id="rId574" Type="http://schemas.openxmlformats.org/officeDocument/2006/relationships/slide" Target="slides/slide571.xml"/><Relationship Id="rId171" Type="http://schemas.openxmlformats.org/officeDocument/2006/relationships/slide" Target="slides/slide168.xml"/><Relationship Id="rId227" Type="http://schemas.openxmlformats.org/officeDocument/2006/relationships/slide" Target="slides/slide224.xml"/><Relationship Id="rId269" Type="http://schemas.openxmlformats.org/officeDocument/2006/relationships/slide" Target="slides/slide266.xml"/><Relationship Id="rId434" Type="http://schemas.openxmlformats.org/officeDocument/2006/relationships/slide" Target="slides/slide431.xml"/><Relationship Id="rId476" Type="http://schemas.openxmlformats.org/officeDocument/2006/relationships/slide" Target="slides/slide473.xml"/><Relationship Id="rId641" Type="http://schemas.openxmlformats.org/officeDocument/2006/relationships/slide" Target="slides/slide638.xml"/><Relationship Id="rId33" Type="http://schemas.openxmlformats.org/officeDocument/2006/relationships/slide" Target="slides/slide30.xml"/><Relationship Id="rId129" Type="http://schemas.openxmlformats.org/officeDocument/2006/relationships/slide" Target="slides/slide126.xml"/><Relationship Id="rId280" Type="http://schemas.openxmlformats.org/officeDocument/2006/relationships/slide" Target="slides/slide277.xml"/><Relationship Id="rId336" Type="http://schemas.openxmlformats.org/officeDocument/2006/relationships/slide" Target="slides/slide333.xml"/><Relationship Id="rId501" Type="http://schemas.openxmlformats.org/officeDocument/2006/relationships/slide" Target="slides/slide498.xml"/><Relationship Id="rId543" Type="http://schemas.openxmlformats.org/officeDocument/2006/relationships/slide" Target="slides/slide540.xml"/><Relationship Id="rId75" Type="http://schemas.openxmlformats.org/officeDocument/2006/relationships/slide" Target="slides/slide72.xml"/><Relationship Id="rId140" Type="http://schemas.openxmlformats.org/officeDocument/2006/relationships/slide" Target="slides/slide137.xml"/><Relationship Id="rId182" Type="http://schemas.openxmlformats.org/officeDocument/2006/relationships/slide" Target="slides/slide179.xml"/><Relationship Id="rId378" Type="http://schemas.openxmlformats.org/officeDocument/2006/relationships/slide" Target="slides/slide375.xml"/><Relationship Id="rId403" Type="http://schemas.openxmlformats.org/officeDocument/2006/relationships/slide" Target="slides/slide400.xml"/><Relationship Id="rId585" Type="http://schemas.openxmlformats.org/officeDocument/2006/relationships/slide" Target="slides/slide582.xml"/><Relationship Id="rId6" Type="http://schemas.openxmlformats.org/officeDocument/2006/relationships/slide" Target="slides/slide3.xml"/><Relationship Id="rId238" Type="http://schemas.openxmlformats.org/officeDocument/2006/relationships/slide" Target="slides/slide235.xml"/><Relationship Id="rId445" Type="http://schemas.openxmlformats.org/officeDocument/2006/relationships/slide" Target="slides/slide442.xml"/><Relationship Id="rId487" Type="http://schemas.openxmlformats.org/officeDocument/2006/relationships/slide" Target="slides/slide484.xml"/><Relationship Id="rId610" Type="http://schemas.openxmlformats.org/officeDocument/2006/relationships/slide" Target="slides/slide607.xml"/><Relationship Id="rId652" Type="http://schemas.openxmlformats.org/officeDocument/2006/relationships/slide" Target="slides/slide649.xml"/><Relationship Id="rId291" Type="http://schemas.openxmlformats.org/officeDocument/2006/relationships/slide" Target="slides/slide288.xml"/><Relationship Id="rId305" Type="http://schemas.openxmlformats.org/officeDocument/2006/relationships/slide" Target="slides/slide302.xml"/><Relationship Id="rId347" Type="http://schemas.openxmlformats.org/officeDocument/2006/relationships/slide" Target="slides/slide344.xml"/><Relationship Id="rId512" Type="http://schemas.openxmlformats.org/officeDocument/2006/relationships/slide" Target="slides/slide509.xml"/><Relationship Id="rId44" Type="http://schemas.openxmlformats.org/officeDocument/2006/relationships/slide" Target="slides/slide41.xml"/><Relationship Id="rId86" Type="http://schemas.openxmlformats.org/officeDocument/2006/relationships/slide" Target="slides/slide83.xml"/><Relationship Id="rId151" Type="http://schemas.openxmlformats.org/officeDocument/2006/relationships/slide" Target="slides/slide148.xml"/><Relationship Id="rId389" Type="http://schemas.openxmlformats.org/officeDocument/2006/relationships/slide" Target="slides/slide386.xml"/><Relationship Id="rId554" Type="http://schemas.openxmlformats.org/officeDocument/2006/relationships/slide" Target="slides/slide551.xml"/><Relationship Id="rId596" Type="http://schemas.openxmlformats.org/officeDocument/2006/relationships/slide" Target="slides/slide593.xml"/><Relationship Id="rId193" Type="http://schemas.openxmlformats.org/officeDocument/2006/relationships/slide" Target="slides/slide190.xml"/><Relationship Id="rId207" Type="http://schemas.openxmlformats.org/officeDocument/2006/relationships/slide" Target="slides/slide204.xml"/><Relationship Id="rId249" Type="http://schemas.openxmlformats.org/officeDocument/2006/relationships/slide" Target="slides/slide246.xml"/><Relationship Id="rId414" Type="http://schemas.openxmlformats.org/officeDocument/2006/relationships/slide" Target="slides/slide411.xml"/><Relationship Id="rId456" Type="http://schemas.openxmlformats.org/officeDocument/2006/relationships/slide" Target="slides/slide453.xml"/><Relationship Id="rId498" Type="http://schemas.openxmlformats.org/officeDocument/2006/relationships/slide" Target="slides/slide495.xml"/><Relationship Id="rId621" Type="http://schemas.openxmlformats.org/officeDocument/2006/relationships/slide" Target="slides/slide618.xml"/><Relationship Id="rId663" Type="http://schemas.openxmlformats.org/officeDocument/2006/relationships/slide" Target="slides/slide660.xml"/><Relationship Id="rId13" Type="http://schemas.openxmlformats.org/officeDocument/2006/relationships/slide" Target="slides/slide10.xml"/><Relationship Id="rId109" Type="http://schemas.openxmlformats.org/officeDocument/2006/relationships/slide" Target="slides/slide106.xml"/><Relationship Id="rId260" Type="http://schemas.openxmlformats.org/officeDocument/2006/relationships/slide" Target="slides/slide257.xml"/><Relationship Id="rId316" Type="http://schemas.openxmlformats.org/officeDocument/2006/relationships/slide" Target="slides/slide313.xml"/><Relationship Id="rId523" Type="http://schemas.openxmlformats.org/officeDocument/2006/relationships/slide" Target="slides/slide520.xml"/><Relationship Id="rId55" Type="http://schemas.openxmlformats.org/officeDocument/2006/relationships/slide" Target="slides/slide52.xml"/><Relationship Id="rId97" Type="http://schemas.openxmlformats.org/officeDocument/2006/relationships/slide" Target="slides/slide94.xml"/><Relationship Id="rId120" Type="http://schemas.openxmlformats.org/officeDocument/2006/relationships/slide" Target="slides/slide117.xml"/><Relationship Id="rId358" Type="http://schemas.openxmlformats.org/officeDocument/2006/relationships/slide" Target="slides/slide355.xml"/><Relationship Id="rId565" Type="http://schemas.openxmlformats.org/officeDocument/2006/relationships/slide" Target="slides/slide562.xml"/><Relationship Id="rId162" Type="http://schemas.openxmlformats.org/officeDocument/2006/relationships/slide" Target="slides/slide159.xml"/><Relationship Id="rId218" Type="http://schemas.openxmlformats.org/officeDocument/2006/relationships/slide" Target="slides/slide215.xml"/><Relationship Id="rId425" Type="http://schemas.openxmlformats.org/officeDocument/2006/relationships/slide" Target="slides/slide422.xml"/><Relationship Id="rId467" Type="http://schemas.openxmlformats.org/officeDocument/2006/relationships/slide" Target="slides/slide464.xml"/><Relationship Id="rId632" Type="http://schemas.openxmlformats.org/officeDocument/2006/relationships/slide" Target="slides/slide629.xml"/><Relationship Id="rId271" Type="http://schemas.openxmlformats.org/officeDocument/2006/relationships/slide" Target="slides/slide268.xml"/><Relationship Id="rId24" Type="http://schemas.openxmlformats.org/officeDocument/2006/relationships/slide" Target="slides/slide21.xml"/><Relationship Id="rId66" Type="http://schemas.openxmlformats.org/officeDocument/2006/relationships/slide" Target="slides/slide63.xml"/><Relationship Id="rId131" Type="http://schemas.openxmlformats.org/officeDocument/2006/relationships/slide" Target="slides/slide128.xml"/><Relationship Id="rId327" Type="http://schemas.openxmlformats.org/officeDocument/2006/relationships/slide" Target="slides/slide324.xml"/><Relationship Id="rId369" Type="http://schemas.openxmlformats.org/officeDocument/2006/relationships/slide" Target="slides/slide366.xml"/><Relationship Id="rId534" Type="http://schemas.openxmlformats.org/officeDocument/2006/relationships/slide" Target="slides/slide531.xml"/><Relationship Id="rId576" Type="http://schemas.openxmlformats.org/officeDocument/2006/relationships/slide" Target="slides/slide573.xml"/><Relationship Id="rId173" Type="http://schemas.openxmlformats.org/officeDocument/2006/relationships/slide" Target="slides/slide170.xml"/><Relationship Id="rId229" Type="http://schemas.openxmlformats.org/officeDocument/2006/relationships/slide" Target="slides/slide226.xml"/><Relationship Id="rId380" Type="http://schemas.openxmlformats.org/officeDocument/2006/relationships/slide" Target="slides/slide377.xml"/><Relationship Id="rId436" Type="http://schemas.openxmlformats.org/officeDocument/2006/relationships/slide" Target="slides/slide433.xml"/><Relationship Id="rId601" Type="http://schemas.openxmlformats.org/officeDocument/2006/relationships/slide" Target="slides/slide598.xml"/><Relationship Id="rId643" Type="http://schemas.openxmlformats.org/officeDocument/2006/relationships/slide" Target="slides/slide640.xml"/><Relationship Id="rId240" Type="http://schemas.openxmlformats.org/officeDocument/2006/relationships/slide" Target="slides/slide237.xml"/><Relationship Id="rId478" Type="http://schemas.openxmlformats.org/officeDocument/2006/relationships/slide" Target="slides/slide475.xml"/><Relationship Id="rId35" Type="http://schemas.openxmlformats.org/officeDocument/2006/relationships/slide" Target="slides/slide32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282" Type="http://schemas.openxmlformats.org/officeDocument/2006/relationships/slide" Target="slides/slide279.xml"/><Relationship Id="rId338" Type="http://schemas.openxmlformats.org/officeDocument/2006/relationships/slide" Target="slides/slide335.xml"/><Relationship Id="rId503" Type="http://schemas.openxmlformats.org/officeDocument/2006/relationships/slide" Target="slides/slide500.xml"/><Relationship Id="rId545" Type="http://schemas.openxmlformats.org/officeDocument/2006/relationships/slide" Target="slides/slide542.xml"/><Relationship Id="rId587" Type="http://schemas.openxmlformats.org/officeDocument/2006/relationships/slide" Target="slides/slide584.xml"/><Relationship Id="rId8" Type="http://schemas.openxmlformats.org/officeDocument/2006/relationships/slide" Target="slides/slide5.xml"/><Relationship Id="rId142" Type="http://schemas.openxmlformats.org/officeDocument/2006/relationships/slide" Target="slides/slide139.xml"/><Relationship Id="rId184" Type="http://schemas.openxmlformats.org/officeDocument/2006/relationships/slide" Target="slides/slide181.xml"/><Relationship Id="rId391" Type="http://schemas.openxmlformats.org/officeDocument/2006/relationships/slide" Target="slides/slide388.xml"/><Relationship Id="rId405" Type="http://schemas.openxmlformats.org/officeDocument/2006/relationships/slide" Target="slides/slide402.xml"/><Relationship Id="rId447" Type="http://schemas.openxmlformats.org/officeDocument/2006/relationships/slide" Target="slides/slide444.xml"/><Relationship Id="rId612" Type="http://schemas.openxmlformats.org/officeDocument/2006/relationships/slide" Target="slides/slide609.xml"/><Relationship Id="rId251" Type="http://schemas.openxmlformats.org/officeDocument/2006/relationships/slide" Target="slides/slide248.xml"/><Relationship Id="rId489" Type="http://schemas.openxmlformats.org/officeDocument/2006/relationships/slide" Target="slides/slide486.xml"/><Relationship Id="rId654" Type="http://schemas.openxmlformats.org/officeDocument/2006/relationships/slide" Target="slides/slide651.xml"/><Relationship Id="rId46" Type="http://schemas.openxmlformats.org/officeDocument/2006/relationships/slide" Target="slides/slide43.xml"/><Relationship Id="rId293" Type="http://schemas.openxmlformats.org/officeDocument/2006/relationships/slide" Target="slides/slide290.xml"/><Relationship Id="rId307" Type="http://schemas.openxmlformats.org/officeDocument/2006/relationships/slide" Target="slides/slide304.xml"/><Relationship Id="rId349" Type="http://schemas.openxmlformats.org/officeDocument/2006/relationships/slide" Target="slides/slide346.xml"/><Relationship Id="rId514" Type="http://schemas.openxmlformats.org/officeDocument/2006/relationships/slide" Target="slides/slide511.xml"/><Relationship Id="rId556" Type="http://schemas.openxmlformats.org/officeDocument/2006/relationships/slide" Target="slides/slide553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53" Type="http://schemas.openxmlformats.org/officeDocument/2006/relationships/slide" Target="slides/slide150.xml"/><Relationship Id="rId195" Type="http://schemas.openxmlformats.org/officeDocument/2006/relationships/slide" Target="slides/slide192.xml"/><Relationship Id="rId209" Type="http://schemas.openxmlformats.org/officeDocument/2006/relationships/slide" Target="slides/slide206.xml"/><Relationship Id="rId360" Type="http://schemas.openxmlformats.org/officeDocument/2006/relationships/slide" Target="slides/slide357.xml"/><Relationship Id="rId416" Type="http://schemas.openxmlformats.org/officeDocument/2006/relationships/slide" Target="slides/slide413.xml"/><Relationship Id="rId598" Type="http://schemas.openxmlformats.org/officeDocument/2006/relationships/slide" Target="slides/slide595.xml"/><Relationship Id="rId220" Type="http://schemas.openxmlformats.org/officeDocument/2006/relationships/slide" Target="slides/slide217.xml"/><Relationship Id="rId458" Type="http://schemas.openxmlformats.org/officeDocument/2006/relationships/slide" Target="slides/slide455.xml"/><Relationship Id="rId623" Type="http://schemas.openxmlformats.org/officeDocument/2006/relationships/slide" Target="slides/slide620.xml"/><Relationship Id="rId665" Type="http://schemas.openxmlformats.org/officeDocument/2006/relationships/presProps" Target="presProps.xml"/><Relationship Id="rId15" Type="http://schemas.openxmlformats.org/officeDocument/2006/relationships/slide" Target="slides/slide12.xml"/><Relationship Id="rId57" Type="http://schemas.openxmlformats.org/officeDocument/2006/relationships/slide" Target="slides/slide54.xml"/><Relationship Id="rId262" Type="http://schemas.openxmlformats.org/officeDocument/2006/relationships/slide" Target="slides/slide259.xml"/><Relationship Id="rId318" Type="http://schemas.openxmlformats.org/officeDocument/2006/relationships/slide" Target="slides/slide315.xml"/><Relationship Id="rId525" Type="http://schemas.openxmlformats.org/officeDocument/2006/relationships/slide" Target="slides/slide522.xml"/><Relationship Id="rId567" Type="http://schemas.openxmlformats.org/officeDocument/2006/relationships/slide" Target="slides/slide564.xml"/><Relationship Id="rId99" Type="http://schemas.openxmlformats.org/officeDocument/2006/relationships/slide" Target="slides/slide96.xml"/><Relationship Id="rId122" Type="http://schemas.openxmlformats.org/officeDocument/2006/relationships/slide" Target="slides/slide119.xml"/><Relationship Id="rId164" Type="http://schemas.openxmlformats.org/officeDocument/2006/relationships/slide" Target="slides/slide161.xml"/><Relationship Id="rId371" Type="http://schemas.openxmlformats.org/officeDocument/2006/relationships/slide" Target="slides/slide368.xml"/><Relationship Id="rId427" Type="http://schemas.openxmlformats.org/officeDocument/2006/relationships/slide" Target="slides/slide424.xml"/><Relationship Id="rId469" Type="http://schemas.openxmlformats.org/officeDocument/2006/relationships/slide" Target="slides/slide466.xml"/><Relationship Id="rId634" Type="http://schemas.openxmlformats.org/officeDocument/2006/relationships/slide" Target="slides/slide631.xml"/><Relationship Id="rId26" Type="http://schemas.openxmlformats.org/officeDocument/2006/relationships/slide" Target="slides/slide23.xml"/><Relationship Id="rId231" Type="http://schemas.openxmlformats.org/officeDocument/2006/relationships/slide" Target="slides/slide228.xml"/><Relationship Id="rId273" Type="http://schemas.openxmlformats.org/officeDocument/2006/relationships/slide" Target="slides/slide270.xml"/><Relationship Id="rId329" Type="http://schemas.openxmlformats.org/officeDocument/2006/relationships/slide" Target="slides/slide326.xml"/><Relationship Id="rId480" Type="http://schemas.openxmlformats.org/officeDocument/2006/relationships/slide" Target="slides/slide477.xml"/><Relationship Id="rId536" Type="http://schemas.openxmlformats.org/officeDocument/2006/relationships/slide" Target="slides/slide533.xml"/><Relationship Id="rId68" Type="http://schemas.openxmlformats.org/officeDocument/2006/relationships/slide" Target="slides/slide65.xml"/><Relationship Id="rId133" Type="http://schemas.openxmlformats.org/officeDocument/2006/relationships/slide" Target="slides/slide130.xml"/><Relationship Id="rId175" Type="http://schemas.openxmlformats.org/officeDocument/2006/relationships/slide" Target="slides/slide172.xml"/><Relationship Id="rId340" Type="http://schemas.openxmlformats.org/officeDocument/2006/relationships/slide" Target="slides/slide337.xml"/><Relationship Id="rId578" Type="http://schemas.openxmlformats.org/officeDocument/2006/relationships/slide" Target="slides/slide575.xml"/><Relationship Id="rId200" Type="http://schemas.openxmlformats.org/officeDocument/2006/relationships/slide" Target="slides/slide197.xml"/><Relationship Id="rId382" Type="http://schemas.openxmlformats.org/officeDocument/2006/relationships/slide" Target="slides/slide379.xml"/><Relationship Id="rId438" Type="http://schemas.openxmlformats.org/officeDocument/2006/relationships/slide" Target="slides/slide435.xml"/><Relationship Id="rId603" Type="http://schemas.openxmlformats.org/officeDocument/2006/relationships/slide" Target="slides/slide600.xml"/><Relationship Id="rId645" Type="http://schemas.openxmlformats.org/officeDocument/2006/relationships/slide" Target="slides/slide642.xml"/><Relationship Id="rId242" Type="http://schemas.openxmlformats.org/officeDocument/2006/relationships/slide" Target="slides/slide239.xml"/><Relationship Id="rId284" Type="http://schemas.openxmlformats.org/officeDocument/2006/relationships/slide" Target="slides/slide281.xml"/><Relationship Id="rId491" Type="http://schemas.openxmlformats.org/officeDocument/2006/relationships/slide" Target="slides/slide488.xml"/><Relationship Id="rId505" Type="http://schemas.openxmlformats.org/officeDocument/2006/relationships/slide" Target="slides/slide502.xml"/><Relationship Id="rId37" Type="http://schemas.openxmlformats.org/officeDocument/2006/relationships/slide" Target="slides/slide34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44" Type="http://schemas.openxmlformats.org/officeDocument/2006/relationships/slide" Target="slides/slide141.xml"/><Relationship Id="rId547" Type="http://schemas.openxmlformats.org/officeDocument/2006/relationships/slide" Target="slides/slide544.xml"/><Relationship Id="rId589" Type="http://schemas.openxmlformats.org/officeDocument/2006/relationships/slide" Target="slides/slide586.xml"/><Relationship Id="rId90" Type="http://schemas.openxmlformats.org/officeDocument/2006/relationships/slide" Target="slides/slide87.xml"/><Relationship Id="rId186" Type="http://schemas.openxmlformats.org/officeDocument/2006/relationships/slide" Target="slides/slide183.xml"/><Relationship Id="rId351" Type="http://schemas.openxmlformats.org/officeDocument/2006/relationships/slide" Target="slides/slide348.xml"/><Relationship Id="rId393" Type="http://schemas.openxmlformats.org/officeDocument/2006/relationships/slide" Target="slides/slide390.xml"/><Relationship Id="rId407" Type="http://schemas.openxmlformats.org/officeDocument/2006/relationships/slide" Target="slides/slide404.xml"/><Relationship Id="rId449" Type="http://schemas.openxmlformats.org/officeDocument/2006/relationships/slide" Target="slides/slide446.xml"/><Relationship Id="rId614" Type="http://schemas.openxmlformats.org/officeDocument/2006/relationships/slide" Target="slides/slide611.xml"/><Relationship Id="rId656" Type="http://schemas.openxmlformats.org/officeDocument/2006/relationships/slide" Target="slides/slide653.xml"/><Relationship Id="rId211" Type="http://schemas.openxmlformats.org/officeDocument/2006/relationships/slide" Target="slides/slide208.xml"/><Relationship Id="rId253" Type="http://schemas.openxmlformats.org/officeDocument/2006/relationships/slide" Target="slides/slide250.xml"/><Relationship Id="rId295" Type="http://schemas.openxmlformats.org/officeDocument/2006/relationships/slide" Target="slides/slide292.xml"/><Relationship Id="rId309" Type="http://schemas.openxmlformats.org/officeDocument/2006/relationships/slide" Target="slides/slide306.xml"/><Relationship Id="rId460" Type="http://schemas.openxmlformats.org/officeDocument/2006/relationships/slide" Target="slides/slide457.xml"/><Relationship Id="rId516" Type="http://schemas.openxmlformats.org/officeDocument/2006/relationships/slide" Target="slides/slide513.xml"/><Relationship Id="rId48" Type="http://schemas.openxmlformats.org/officeDocument/2006/relationships/slide" Target="slides/slide45.xml"/><Relationship Id="rId113" Type="http://schemas.openxmlformats.org/officeDocument/2006/relationships/slide" Target="slides/slide110.xml"/><Relationship Id="rId320" Type="http://schemas.openxmlformats.org/officeDocument/2006/relationships/slide" Target="slides/slide317.xml"/><Relationship Id="rId558" Type="http://schemas.openxmlformats.org/officeDocument/2006/relationships/slide" Target="slides/slide555.xml"/><Relationship Id="rId155" Type="http://schemas.openxmlformats.org/officeDocument/2006/relationships/slide" Target="slides/slide152.xml"/><Relationship Id="rId197" Type="http://schemas.openxmlformats.org/officeDocument/2006/relationships/slide" Target="slides/slide194.xml"/><Relationship Id="rId362" Type="http://schemas.openxmlformats.org/officeDocument/2006/relationships/slide" Target="slides/slide359.xml"/><Relationship Id="rId418" Type="http://schemas.openxmlformats.org/officeDocument/2006/relationships/slide" Target="slides/slide415.xml"/><Relationship Id="rId625" Type="http://schemas.openxmlformats.org/officeDocument/2006/relationships/slide" Target="slides/slide622.xml"/><Relationship Id="rId222" Type="http://schemas.openxmlformats.org/officeDocument/2006/relationships/slide" Target="slides/slide219.xml"/><Relationship Id="rId264" Type="http://schemas.openxmlformats.org/officeDocument/2006/relationships/slide" Target="slides/slide261.xml"/><Relationship Id="rId471" Type="http://schemas.openxmlformats.org/officeDocument/2006/relationships/slide" Target="slides/slide468.xml"/><Relationship Id="rId667" Type="http://schemas.openxmlformats.org/officeDocument/2006/relationships/theme" Target="theme/theme1.xml"/><Relationship Id="rId17" Type="http://schemas.openxmlformats.org/officeDocument/2006/relationships/slide" Target="slides/slide14.xml"/><Relationship Id="rId59" Type="http://schemas.openxmlformats.org/officeDocument/2006/relationships/slide" Target="slides/slide56.xml"/><Relationship Id="rId124" Type="http://schemas.openxmlformats.org/officeDocument/2006/relationships/slide" Target="slides/slide121.xml"/><Relationship Id="rId527" Type="http://schemas.openxmlformats.org/officeDocument/2006/relationships/slide" Target="slides/slide524.xml"/><Relationship Id="rId569" Type="http://schemas.openxmlformats.org/officeDocument/2006/relationships/slide" Target="slides/slide566.xml"/><Relationship Id="rId70" Type="http://schemas.openxmlformats.org/officeDocument/2006/relationships/slide" Target="slides/slide67.xml"/><Relationship Id="rId166" Type="http://schemas.openxmlformats.org/officeDocument/2006/relationships/slide" Target="slides/slide163.xml"/><Relationship Id="rId331" Type="http://schemas.openxmlformats.org/officeDocument/2006/relationships/slide" Target="slides/slide328.xml"/><Relationship Id="rId373" Type="http://schemas.openxmlformats.org/officeDocument/2006/relationships/slide" Target="slides/slide370.xml"/><Relationship Id="rId429" Type="http://schemas.openxmlformats.org/officeDocument/2006/relationships/slide" Target="slides/slide426.xml"/><Relationship Id="rId580" Type="http://schemas.openxmlformats.org/officeDocument/2006/relationships/slide" Target="slides/slide577.xml"/><Relationship Id="rId636" Type="http://schemas.openxmlformats.org/officeDocument/2006/relationships/slide" Target="slides/slide633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0.xml"/><Relationship Id="rId440" Type="http://schemas.openxmlformats.org/officeDocument/2006/relationships/slide" Target="slides/slide437.xml"/><Relationship Id="rId28" Type="http://schemas.openxmlformats.org/officeDocument/2006/relationships/slide" Target="slides/slide25.xml"/><Relationship Id="rId275" Type="http://schemas.openxmlformats.org/officeDocument/2006/relationships/slide" Target="slides/slide272.xml"/><Relationship Id="rId300" Type="http://schemas.openxmlformats.org/officeDocument/2006/relationships/slide" Target="slides/slide297.xml"/><Relationship Id="rId482" Type="http://schemas.openxmlformats.org/officeDocument/2006/relationships/slide" Target="slides/slide479.xml"/><Relationship Id="rId538" Type="http://schemas.openxmlformats.org/officeDocument/2006/relationships/slide" Target="slides/slide535.xml"/><Relationship Id="rId81" Type="http://schemas.openxmlformats.org/officeDocument/2006/relationships/slide" Target="slides/slide78.xml"/><Relationship Id="rId135" Type="http://schemas.openxmlformats.org/officeDocument/2006/relationships/slide" Target="slides/slide132.xml"/><Relationship Id="rId177" Type="http://schemas.openxmlformats.org/officeDocument/2006/relationships/slide" Target="slides/slide174.xml"/><Relationship Id="rId342" Type="http://schemas.openxmlformats.org/officeDocument/2006/relationships/slide" Target="slides/slide339.xml"/><Relationship Id="rId384" Type="http://schemas.openxmlformats.org/officeDocument/2006/relationships/slide" Target="slides/slide381.xml"/><Relationship Id="rId591" Type="http://schemas.openxmlformats.org/officeDocument/2006/relationships/slide" Target="slides/slide588.xml"/><Relationship Id="rId605" Type="http://schemas.openxmlformats.org/officeDocument/2006/relationships/slide" Target="slides/slide602.xml"/><Relationship Id="rId202" Type="http://schemas.openxmlformats.org/officeDocument/2006/relationships/slide" Target="slides/slide199.xml"/><Relationship Id="rId244" Type="http://schemas.openxmlformats.org/officeDocument/2006/relationships/slide" Target="slides/slide241.xml"/><Relationship Id="rId647" Type="http://schemas.openxmlformats.org/officeDocument/2006/relationships/slide" Target="slides/slide644.xml"/><Relationship Id="rId39" Type="http://schemas.openxmlformats.org/officeDocument/2006/relationships/slide" Target="slides/slide36.xml"/><Relationship Id="rId286" Type="http://schemas.openxmlformats.org/officeDocument/2006/relationships/slide" Target="slides/slide283.xml"/><Relationship Id="rId451" Type="http://schemas.openxmlformats.org/officeDocument/2006/relationships/slide" Target="slides/slide448.xml"/><Relationship Id="rId493" Type="http://schemas.openxmlformats.org/officeDocument/2006/relationships/slide" Target="slides/slide490.xml"/><Relationship Id="rId507" Type="http://schemas.openxmlformats.org/officeDocument/2006/relationships/slide" Target="slides/slide504.xml"/><Relationship Id="rId549" Type="http://schemas.openxmlformats.org/officeDocument/2006/relationships/slide" Target="slides/slide546.xml"/><Relationship Id="rId50" Type="http://schemas.openxmlformats.org/officeDocument/2006/relationships/slide" Target="slides/slide47.xml"/><Relationship Id="rId104" Type="http://schemas.openxmlformats.org/officeDocument/2006/relationships/slide" Target="slides/slide101.xml"/><Relationship Id="rId146" Type="http://schemas.openxmlformats.org/officeDocument/2006/relationships/slide" Target="slides/slide143.xml"/><Relationship Id="rId188" Type="http://schemas.openxmlformats.org/officeDocument/2006/relationships/slide" Target="slides/slide185.xml"/><Relationship Id="rId311" Type="http://schemas.openxmlformats.org/officeDocument/2006/relationships/slide" Target="slides/slide308.xml"/><Relationship Id="rId353" Type="http://schemas.openxmlformats.org/officeDocument/2006/relationships/slide" Target="slides/slide350.xml"/><Relationship Id="rId395" Type="http://schemas.openxmlformats.org/officeDocument/2006/relationships/slide" Target="slides/slide392.xml"/><Relationship Id="rId409" Type="http://schemas.openxmlformats.org/officeDocument/2006/relationships/slide" Target="slides/slide406.xml"/><Relationship Id="rId560" Type="http://schemas.openxmlformats.org/officeDocument/2006/relationships/slide" Target="slides/slide557.xml"/><Relationship Id="rId92" Type="http://schemas.openxmlformats.org/officeDocument/2006/relationships/slide" Target="slides/slide89.xml"/><Relationship Id="rId213" Type="http://schemas.openxmlformats.org/officeDocument/2006/relationships/slide" Target="slides/slide210.xml"/><Relationship Id="rId420" Type="http://schemas.openxmlformats.org/officeDocument/2006/relationships/slide" Target="slides/slide417.xml"/><Relationship Id="rId616" Type="http://schemas.openxmlformats.org/officeDocument/2006/relationships/slide" Target="slides/slide613.xml"/><Relationship Id="rId658" Type="http://schemas.openxmlformats.org/officeDocument/2006/relationships/slide" Target="slides/slide655.xml"/><Relationship Id="rId255" Type="http://schemas.openxmlformats.org/officeDocument/2006/relationships/slide" Target="slides/slide252.xml"/><Relationship Id="rId297" Type="http://schemas.openxmlformats.org/officeDocument/2006/relationships/slide" Target="slides/slide294.xml"/><Relationship Id="rId462" Type="http://schemas.openxmlformats.org/officeDocument/2006/relationships/slide" Target="slides/slide459.xml"/><Relationship Id="rId518" Type="http://schemas.openxmlformats.org/officeDocument/2006/relationships/slide" Target="slides/slide515.xml"/><Relationship Id="rId115" Type="http://schemas.openxmlformats.org/officeDocument/2006/relationships/slide" Target="slides/slide112.xml"/><Relationship Id="rId157" Type="http://schemas.openxmlformats.org/officeDocument/2006/relationships/slide" Target="slides/slide154.xml"/><Relationship Id="rId322" Type="http://schemas.openxmlformats.org/officeDocument/2006/relationships/slide" Target="slides/slide319.xml"/><Relationship Id="rId364" Type="http://schemas.openxmlformats.org/officeDocument/2006/relationships/slide" Target="slides/slide361.xml"/><Relationship Id="rId61" Type="http://schemas.openxmlformats.org/officeDocument/2006/relationships/slide" Target="slides/slide58.xml"/><Relationship Id="rId199" Type="http://schemas.openxmlformats.org/officeDocument/2006/relationships/slide" Target="slides/slide196.xml"/><Relationship Id="rId571" Type="http://schemas.openxmlformats.org/officeDocument/2006/relationships/slide" Target="slides/slide568.xml"/><Relationship Id="rId627" Type="http://schemas.openxmlformats.org/officeDocument/2006/relationships/slide" Target="slides/slide624.xml"/><Relationship Id="rId19" Type="http://schemas.openxmlformats.org/officeDocument/2006/relationships/slide" Target="slides/slide16.xml"/><Relationship Id="rId224" Type="http://schemas.openxmlformats.org/officeDocument/2006/relationships/slide" Target="slides/slide221.xml"/><Relationship Id="rId266" Type="http://schemas.openxmlformats.org/officeDocument/2006/relationships/slide" Target="slides/slide263.xml"/><Relationship Id="rId431" Type="http://schemas.openxmlformats.org/officeDocument/2006/relationships/slide" Target="slides/slide428.xml"/><Relationship Id="rId473" Type="http://schemas.openxmlformats.org/officeDocument/2006/relationships/slide" Target="slides/slide470.xml"/><Relationship Id="rId529" Type="http://schemas.openxmlformats.org/officeDocument/2006/relationships/slide" Target="slides/slide526.xml"/><Relationship Id="rId30" Type="http://schemas.openxmlformats.org/officeDocument/2006/relationships/slide" Target="slides/slide27.xml"/><Relationship Id="rId126" Type="http://schemas.openxmlformats.org/officeDocument/2006/relationships/slide" Target="slides/slide123.xml"/><Relationship Id="rId168" Type="http://schemas.openxmlformats.org/officeDocument/2006/relationships/slide" Target="slides/slide165.xml"/><Relationship Id="rId333" Type="http://schemas.openxmlformats.org/officeDocument/2006/relationships/slide" Target="slides/slide330.xml"/><Relationship Id="rId540" Type="http://schemas.openxmlformats.org/officeDocument/2006/relationships/slide" Target="slides/slide537.xml"/><Relationship Id="rId72" Type="http://schemas.openxmlformats.org/officeDocument/2006/relationships/slide" Target="slides/slide69.xml"/><Relationship Id="rId375" Type="http://schemas.openxmlformats.org/officeDocument/2006/relationships/slide" Target="slides/slide372.xml"/><Relationship Id="rId582" Type="http://schemas.openxmlformats.org/officeDocument/2006/relationships/slide" Target="slides/slide579.xml"/><Relationship Id="rId638" Type="http://schemas.openxmlformats.org/officeDocument/2006/relationships/slide" Target="slides/slide635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232.xml"/><Relationship Id="rId277" Type="http://schemas.openxmlformats.org/officeDocument/2006/relationships/slide" Target="slides/slide274.xml"/><Relationship Id="rId400" Type="http://schemas.openxmlformats.org/officeDocument/2006/relationships/slide" Target="slides/slide397.xml"/><Relationship Id="rId442" Type="http://schemas.openxmlformats.org/officeDocument/2006/relationships/slide" Target="slides/slide439.xml"/><Relationship Id="rId484" Type="http://schemas.openxmlformats.org/officeDocument/2006/relationships/slide" Target="slides/slide481.xml"/><Relationship Id="rId137" Type="http://schemas.openxmlformats.org/officeDocument/2006/relationships/slide" Target="slides/slide134.xml"/><Relationship Id="rId302" Type="http://schemas.openxmlformats.org/officeDocument/2006/relationships/slide" Target="slides/slide299.xml"/><Relationship Id="rId344" Type="http://schemas.openxmlformats.org/officeDocument/2006/relationships/slide" Target="slides/slide341.xml"/><Relationship Id="rId41" Type="http://schemas.openxmlformats.org/officeDocument/2006/relationships/slide" Target="slides/slide38.xml"/><Relationship Id="rId83" Type="http://schemas.openxmlformats.org/officeDocument/2006/relationships/slide" Target="slides/slide80.xml"/><Relationship Id="rId179" Type="http://schemas.openxmlformats.org/officeDocument/2006/relationships/slide" Target="slides/slide176.xml"/><Relationship Id="rId386" Type="http://schemas.openxmlformats.org/officeDocument/2006/relationships/slide" Target="slides/slide383.xml"/><Relationship Id="rId551" Type="http://schemas.openxmlformats.org/officeDocument/2006/relationships/slide" Target="slides/slide548.xml"/><Relationship Id="rId593" Type="http://schemas.openxmlformats.org/officeDocument/2006/relationships/slide" Target="slides/slide590.xml"/><Relationship Id="rId607" Type="http://schemas.openxmlformats.org/officeDocument/2006/relationships/slide" Target="slides/slide604.xml"/><Relationship Id="rId649" Type="http://schemas.openxmlformats.org/officeDocument/2006/relationships/slide" Target="slides/slide646.xml"/><Relationship Id="rId190" Type="http://schemas.openxmlformats.org/officeDocument/2006/relationships/slide" Target="slides/slide187.xml"/><Relationship Id="rId204" Type="http://schemas.openxmlformats.org/officeDocument/2006/relationships/slide" Target="slides/slide201.xml"/><Relationship Id="rId246" Type="http://schemas.openxmlformats.org/officeDocument/2006/relationships/slide" Target="slides/slide243.xml"/><Relationship Id="rId288" Type="http://schemas.openxmlformats.org/officeDocument/2006/relationships/slide" Target="slides/slide285.xml"/><Relationship Id="rId411" Type="http://schemas.openxmlformats.org/officeDocument/2006/relationships/slide" Target="slides/slide408.xml"/><Relationship Id="rId453" Type="http://schemas.openxmlformats.org/officeDocument/2006/relationships/slide" Target="slides/slide450.xml"/><Relationship Id="rId509" Type="http://schemas.openxmlformats.org/officeDocument/2006/relationships/slide" Target="slides/slide506.xml"/><Relationship Id="rId660" Type="http://schemas.openxmlformats.org/officeDocument/2006/relationships/slide" Target="slides/slide657.xml"/><Relationship Id="rId106" Type="http://schemas.openxmlformats.org/officeDocument/2006/relationships/slide" Target="slides/slide103.xml"/><Relationship Id="rId313" Type="http://schemas.openxmlformats.org/officeDocument/2006/relationships/slide" Target="slides/slide310.xml"/><Relationship Id="rId495" Type="http://schemas.openxmlformats.org/officeDocument/2006/relationships/slide" Target="slides/slide492.xml"/><Relationship Id="rId10" Type="http://schemas.openxmlformats.org/officeDocument/2006/relationships/slide" Target="slides/slide7.xml"/><Relationship Id="rId52" Type="http://schemas.openxmlformats.org/officeDocument/2006/relationships/slide" Target="slides/slide49.xml"/><Relationship Id="rId94" Type="http://schemas.openxmlformats.org/officeDocument/2006/relationships/slide" Target="slides/slide91.xml"/><Relationship Id="rId148" Type="http://schemas.openxmlformats.org/officeDocument/2006/relationships/slide" Target="slides/slide145.xml"/><Relationship Id="rId355" Type="http://schemas.openxmlformats.org/officeDocument/2006/relationships/slide" Target="slides/slide352.xml"/><Relationship Id="rId397" Type="http://schemas.openxmlformats.org/officeDocument/2006/relationships/slide" Target="slides/slide394.xml"/><Relationship Id="rId520" Type="http://schemas.openxmlformats.org/officeDocument/2006/relationships/slide" Target="slides/slide517.xml"/><Relationship Id="rId562" Type="http://schemas.openxmlformats.org/officeDocument/2006/relationships/slide" Target="slides/slide559.xml"/><Relationship Id="rId618" Type="http://schemas.openxmlformats.org/officeDocument/2006/relationships/slide" Target="slides/slide615.xml"/><Relationship Id="rId215" Type="http://schemas.openxmlformats.org/officeDocument/2006/relationships/slide" Target="slides/slide212.xml"/><Relationship Id="rId257" Type="http://schemas.openxmlformats.org/officeDocument/2006/relationships/slide" Target="slides/slide254.xml"/><Relationship Id="rId422" Type="http://schemas.openxmlformats.org/officeDocument/2006/relationships/slide" Target="slides/slide419.xml"/><Relationship Id="rId464" Type="http://schemas.openxmlformats.org/officeDocument/2006/relationships/slide" Target="slides/slide461.xml"/><Relationship Id="rId299" Type="http://schemas.openxmlformats.org/officeDocument/2006/relationships/slide" Target="slides/slide296.xml"/><Relationship Id="rId63" Type="http://schemas.openxmlformats.org/officeDocument/2006/relationships/slide" Target="slides/slide60.xml"/><Relationship Id="rId159" Type="http://schemas.openxmlformats.org/officeDocument/2006/relationships/slide" Target="slides/slide156.xml"/><Relationship Id="rId366" Type="http://schemas.openxmlformats.org/officeDocument/2006/relationships/slide" Target="slides/slide363.xml"/><Relationship Id="rId573" Type="http://schemas.openxmlformats.org/officeDocument/2006/relationships/slide" Target="slides/slide570.xml"/><Relationship Id="rId226" Type="http://schemas.openxmlformats.org/officeDocument/2006/relationships/slide" Target="slides/slide223.xml"/><Relationship Id="rId433" Type="http://schemas.openxmlformats.org/officeDocument/2006/relationships/slide" Target="slides/slide430.xml"/><Relationship Id="rId640" Type="http://schemas.openxmlformats.org/officeDocument/2006/relationships/slide" Target="slides/slide637.xml"/><Relationship Id="rId74" Type="http://schemas.openxmlformats.org/officeDocument/2006/relationships/slide" Target="slides/slide71.xml"/><Relationship Id="rId377" Type="http://schemas.openxmlformats.org/officeDocument/2006/relationships/slide" Target="slides/slide374.xml"/><Relationship Id="rId500" Type="http://schemas.openxmlformats.org/officeDocument/2006/relationships/slide" Target="slides/slide497.xml"/><Relationship Id="rId584" Type="http://schemas.openxmlformats.org/officeDocument/2006/relationships/slide" Target="slides/slide581.xml"/><Relationship Id="rId5" Type="http://schemas.openxmlformats.org/officeDocument/2006/relationships/slide" Target="slides/slide2.xml"/><Relationship Id="rId237" Type="http://schemas.openxmlformats.org/officeDocument/2006/relationships/slide" Target="slides/slide234.xml"/><Relationship Id="rId444" Type="http://schemas.openxmlformats.org/officeDocument/2006/relationships/slide" Target="slides/slide441.xml"/><Relationship Id="rId651" Type="http://schemas.openxmlformats.org/officeDocument/2006/relationships/slide" Target="slides/slide648.xml"/><Relationship Id="rId290" Type="http://schemas.openxmlformats.org/officeDocument/2006/relationships/slide" Target="slides/slide287.xml"/><Relationship Id="rId304" Type="http://schemas.openxmlformats.org/officeDocument/2006/relationships/slide" Target="slides/slide301.xml"/><Relationship Id="rId388" Type="http://schemas.openxmlformats.org/officeDocument/2006/relationships/slide" Target="slides/slide385.xml"/><Relationship Id="rId511" Type="http://schemas.openxmlformats.org/officeDocument/2006/relationships/slide" Target="slides/slide508.xml"/><Relationship Id="rId609" Type="http://schemas.openxmlformats.org/officeDocument/2006/relationships/slide" Target="slides/slide60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595" Type="http://schemas.openxmlformats.org/officeDocument/2006/relationships/slide" Target="slides/slide592.xml"/><Relationship Id="rId248" Type="http://schemas.openxmlformats.org/officeDocument/2006/relationships/slide" Target="slides/slide245.xml"/><Relationship Id="rId455" Type="http://schemas.openxmlformats.org/officeDocument/2006/relationships/slide" Target="slides/slide452.xml"/><Relationship Id="rId662" Type="http://schemas.openxmlformats.org/officeDocument/2006/relationships/slide" Target="slides/slide659.xml"/><Relationship Id="rId12" Type="http://schemas.openxmlformats.org/officeDocument/2006/relationships/slide" Target="slides/slide9.xml"/><Relationship Id="rId108" Type="http://schemas.openxmlformats.org/officeDocument/2006/relationships/slide" Target="slides/slide105.xml"/><Relationship Id="rId315" Type="http://schemas.openxmlformats.org/officeDocument/2006/relationships/slide" Target="slides/slide312.xml"/><Relationship Id="rId522" Type="http://schemas.openxmlformats.org/officeDocument/2006/relationships/slide" Target="slides/slide519.xml"/><Relationship Id="rId96" Type="http://schemas.openxmlformats.org/officeDocument/2006/relationships/slide" Target="slides/slide93.xml"/><Relationship Id="rId161" Type="http://schemas.openxmlformats.org/officeDocument/2006/relationships/slide" Target="slides/slide158.xml"/><Relationship Id="rId399" Type="http://schemas.openxmlformats.org/officeDocument/2006/relationships/slide" Target="slides/slide396.xml"/><Relationship Id="rId259" Type="http://schemas.openxmlformats.org/officeDocument/2006/relationships/slide" Target="slides/slide256.xml"/><Relationship Id="rId466" Type="http://schemas.openxmlformats.org/officeDocument/2006/relationships/slide" Target="slides/slide463.xml"/><Relationship Id="rId23" Type="http://schemas.openxmlformats.org/officeDocument/2006/relationships/slide" Target="slides/slide20.xml"/><Relationship Id="rId119" Type="http://schemas.openxmlformats.org/officeDocument/2006/relationships/slide" Target="slides/slide116.xml"/><Relationship Id="rId326" Type="http://schemas.openxmlformats.org/officeDocument/2006/relationships/slide" Target="slides/slide323.xml"/><Relationship Id="rId533" Type="http://schemas.openxmlformats.org/officeDocument/2006/relationships/slide" Target="slides/slide530.xml"/><Relationship Id="rId172" Type="http://schemas.openxmlformats.org/officeDocument/2006/relationships/slide" Target="slides/slide169.xml"/><Relationship Id="rId477" Type="http://schemas.openxmlformats.org/officeDocument/2006/relationships/slide" Target="slides/slide474.xml"/><Relationship Id="rId600" Type="http://schemas.openxmlformats.org/officeDocument/2006/relationships/slide" Target="slides/slide597.xml"/><Relationship Id="rId337" Type="http://schemas.openxmlformats.org/officeDocument/2006/relationships/slide" Target="slides/slide334.xml"/><Relationship Id="rId34" Type="http://schemas.openxmlformats.org/officeDocument/2006/relationships/slide" Target="slides/slide31.xml"/><Relationship Id="rId544" Type="http://schemas.openxmlformats.org/officeDocument/2006/relationships/slide" Target="slides/slide541.xml"/><Relationship Id="rId183" Type="http://schemas.openxmlformats.org/officeDocument/2006/relationships/slide" Target="slides/slide180.xml"/><Relationship Id="rId390" Type="http://schemas.openxmlformats.org/officeDocument/2006/relationships/slide" Target="slides/slide387.xml"/><Relationship Id="rId404" Type="http://schemas.openxmlformats.org/officeDocument/2006/relationships/slide" Target="slides/slide401.xml"/><Relationship Id="rId611" Type="http://schemas.openxmlformats.org/officeDocument/2006/relationships/slide" Target="slides/slide608.xml"/><Relationship Id="rId250" Type="http://schemas.openxmlformats.org/officeDocument/2006/relationships/slide" Target="slides/slide247.xml"/><Relationship Id="rId488" Type="http://schemas.openxmlformats.org/officeDocument/2006/relationships/slide" Target="slides/slide485.xml"/><Relationship Id="rId45" Type="http://schemas.openxmlformats.org/officeDocument/2006/relationships/slide" Target="slides/slide42.xml"/><Relationship Id="rId110" Type="http://schemas.openxmlformats.org/officeDocument/2006/relationships/slide" Target="slides/slide107.xml"/><Relationship Id="rId348" Type="http://schemas.openxmlformats.org/officeDocument/2006/relationships/slide" Target="slides/slide345.xml"/><Relationship Id="rId555" Type="http://schemas.openxmlformats.org/officeDocument/2006/relationships/slide" Target="slides/slide552.xml"/><Relationship Id="rId194" Type="http://schemas.openxmlformats.org/officeDocument/2006/relationships/slide" Target="slides/slide191.xml"/><Relationship Id="rId208" Type="http://schemas.openxmlformats.org/officeDocument/2006/relationships/slide" Target="slides/slide205.xml"/><Relationship Id="rId415" Type="http://schemas.openxmlformats.org/officeDocument/2006/relationships/slide" Target="slides/slide412.xml"/><Relationship Id="rId622" Type="http://schemas.openxmlformats.org/officeDocument/2006/relationships/slide" Target="slides/slide619.xml"/><Relationship Id="rId261" Type="http://schemas.openxmlformats.org/officeDocument/2006/relationships/slide" Target="slides/slide258.xml"/><Relationship Id="rId499" Type="http://schemas.openxmlformats.org/officeDocument/2006/relationships/slide" Target="slides/slide496.xml"/><Relationship Id="rId56" Type="http://schemas.openxmlformats.org/officeDocument/2006/relationships/slide" Target="slides/slide53.xml"/><Relationship Id="rId359" Type="http://schemas.openxmlformats.org/officeDocument/2006/relationships/slide" Target="slides/slide356.xml"/><Relationship Id="rId566" Type="http://schemas.openxmlformats.org/officeDocument/2006/relationships/slide" Target="slides/slide563.xml"/><Relationship Id="rId121" Type="http://schemas.openxmlformats.org/officeDocument/2006/relationships/slide" Target="slides/slide118.xml"/><Relationship Id="rId219" Type="http://schemas.openxmlformats.org/officeDocument/2006/relationships/slide" Target="slides/slide216.xml"/><Relationship Id="rId426" Type="http://schemas.openxmlformats.org/officeDocument/2006/relationships/slide" Target="slides/slide423.xml"/><Relationship Id="rId633" Type="http://schemas.openxmlformats.org/officeDocument/2006/relationships/slide" Target="slides/slide630.xml"/><Relationship Id="rId67" Type="http://schemas.openxmlformats.org/officeDocument/2006/relationships/slide" Target="slides/slide64.xml"/><Relationship Id="rId272" Type="http://schemas.openxmlformats.org/officeDocument/2006/relationships/slide" Target="slides/slide269.xml"/><Relationship Id="rId577" Type="http://schemas.openxmlformats.org/officeDocument/2006/relationships/slide" Target="slides/slide574.xml"/><Relationship Id="rId132" Type="http://schemas.openxmlformats.org/officeDocument/2006/relationships/slide" Target="slides/slide129.xml"/><Relationship Id="rId437" Type="http://schemas.openxmlformats.org/officeDocument/2006/relationships/slide" Target="slides/slide434.xml"/><Relationship Id="rId644" Type="http://schemas.openxmlformats.org/officeDocument/2006/relationships/slide" Target="slides/slide641.xml"/><Relationship Id="rId283" Type="http://schemas.openxmlformats.org/officeDocument/2006/relationships/slide" Target="slides/slide280.xml"/><Relationship Id="rId490" Type="http://schemas.openxmlformats.org/officeDocument/2006/relationships/slide" Target="slides/slide487.xml"/><Relationship Id="rId504" Type="http://schemas.openxmlformats.org/officeDocument/2006/relationships/slide" Target="slides/slide501.xml"/><Relationship Id="rId78" Type="http://schemas.openxmlformats.org/officeDocument/2006/relationships/slide" Target="slides/slide75.xml"/><Relationship Id="rId143" Type="http://schemas.openxmlformats.org/officeDocument/2006/relationships/slide" Target="slides/slide140.xml"/><Relationship Id="rId350" Type="http://schemas.openxmlformats.org/officeDocument/2006/relationships/slide" Target="slides/slide347.xml"/><Relationship Id="rId588" Type="http://schemas.openxmlformats.org/officeDocument/2006/relationships/slide" Target="slides/slide585.xml"/><Relationship Id="rId9" Type="http://schemas.openxmlformats.org/officeDocument/2006/relationships/slide" Target="slides/slide6.xml"/><Relationship Id="rId210" Type="http://schemas.openxmlformats.org/officeDocument/2006/relationships/slide" Target="slides/slide207.xml"/><Relationship Id="rId448" Type="http://schemas.openxmlformats.org/officeDocument/2006/relationships/slide" Target="slides/slide445.xml"/><Relationship Id="rId655" Type="http://schemas.openxmlformats.org/officeDocument/2006/relationships/slide" Target="slides/slide652.xml"/><Relationship Id="rId294" Type="http://schemas.openxmlformats.org/officeDocument/2006/relationships/slide" Target="slides/slide291.xml"/><Relationship Id="rId308" Type="http://schemas.openxmlformats.org/officeDocument/2006/relationships/slide" Target="slides/slide305.xml"/><Relationship Id="rId515" Type="http://schemas.openxmlformats.org/officeDocument/2006/relationships/slide" Target="slides/slide512.xml"/><Relationship Id="rId89" Type="http://schemas.openxmlformats.org/officeDocument/2006/relationships/slide" Target="slides/slide86.xml"/><Relationship Id="rId154" Type="http://schemas.openxmlformats.org/officeDocument/2006/relationships/slide" Target="slides/slide151.xml"/><Relationship Id="rId361" Type="http://schemas.openxmlformats.org/officeDocument/2006/relationships/slide" Target="slides/slide358.xml"/><Relationship Id="rId599" Type="http://schemas.openxmlformats.org/officeDocument/2006/relationships/slide" Target="slides/slide596.xml"/><Relationship Id="rId459" Type="http://schemas.openxmlformats.org/officeDocument/2006/relationships/slide" Target="slides/slide456.xml"/><Relationship Id="rId666" Type="http://schemas.openxmlformats.org/officeDocument/2006/relationships/viewProps" Target="viewProps.xml"/><Relationship Id="rId16" Type="http://schemas.openxmlformats.org/officeDocument/2006/relationships/slide" Target="slides/slide13.xml"/><Relationship Id="rId221" Type="http://schemas.openxmlformats.org/officeDocument/2006/relationships/slide" Target="slides/slide218.xml"/><Relationship Id="rId319" Type="http://schemas.openxmlformats.org/officeDocument/2006/relationships/slide" Target="slides/slide316.xml"/><Relationship Id="rId526" Type="http://schemas.openxmlformats.org/officeDocument/2006/relationships/slide" Target="slides/slide523.xml"/><Relationship Id="rId165" Type="http://schemas.openxmlformats.org/officeDocument/2006/relationships/slide" Target="slides/slide162.xml"/><Relationship Id="rId372" Type="http://schemas.openxmlformats.org/officeDocument/2006/relationships/slide" Target="slides/slide369.xml"/><Relationship Id="rId232" Type="http://schemas.openxmlformats.org/officeDocument/2006/relationships/slide" Target="slides/slide229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5B1C62F-21F9-42CF-B7D5-CD1FB0C4F93B}" type="doc">
      <dgm:prSet loTypeId="urn:microsoft.com/office/officeart/2005/8/layout/pyramid2" loCatId="list" qsTypeId="urn:microsoft.com/office/officeart/2005/8/quickstyle/simple3" qsCatId="simple" csTypeId="urn:microsoft.com/office/officeart/2005/8/colors/accent1_2" csCatId="accent1" phldr="1"/>
      <dgm:spPr/>
    </dgm:pt>
    <dgm:pt modelId="{43C51BE7-09A3-4FF4-9500-F4A891193954}">
      <dgm:prSet phldrT="[Text]" custT="1"/>
      <dgm:spPr>
        <a:ln>
          <a:solidFill>
            <a:schemeClr val="bg1">
              <a:lumMod val="25000"/>
            </a:schemeClr>
          </a:solidFill>
        </a:ln>
      </dgm:spPr>
      <dgm:t>
        <a:bodyPr/>
        <a:lstStyle/>
        <a:p>
          <a:pPr rtl="1"/>
          <a:r>
            <a:rPr lang="ar-EG" sz="4400" b="1" dirty="0">
              <a:latin typeface="Arabic Typesetting" pitchFamily="66" charset="-78"/>
              <a:cs typeface="Arabic Typesetting" pitchFamily="66" charset="-78"/>
            </a:rPr>
            <a:t>الروح المعزي</a:t>
          </a:r>
          <a:endParaRPr lang="en-US" sz="4400" b="1" dirty="0">
            <a:latin typeface="Arabic Typesetting" pitchFamily="66" charset="-78"/>
            <a:cs typeface="Arabic Typesetting" pitchFamily="66" charset="-78"/>
          </a:endParaRPr>
        </a:p>
      </dgm:t>
    </dgm:pt>
    <dgm:pt modelId="{D568D8D6-758E-4113-BB1E-77D85B7CB7A0}" type="parTrans" cxnId="{EF9CF0CE-D6AD-4764-B559-D89009026521}">
      <dgm:prSet/>
      <dgm:spPr/>
      <dgm:t>
        <a:bodyPr/>
        <a:lstStyle/>
        <a:p>
          <a:endParaRPr lang="en-US" sz="2800" b="1"/>
        </a:p>
      </dgm:t>
    </dgm:pt>
    <dgm:pt modelId="{E2BCE1F9-B49A-4128-8C0D-95EC2E76F402}" type="sibTrans" cxnId="{EF9CF0CE-D6AD-4764-B559-D89009026521}">
      <dgm:prSet/>
      <dgm:spPr/>
      <dgm:t>
        <a:bodyPr/>
        <a:lstStyle/>
        <a:p>
          <a:endParaRPr lang="en-US" sz="2800" b="1"/>
        </a:p>
      </dgm:t>
    </dgm:pt>
    <dgm:pt modelId="{23392BC8-E5DD-4E2C-824A-121B8EF526E4}">
      <dgm:prSet phldrT="[Text]" custT="1"/>
      <dgm:spPr>
        <a:ln>
          <a:solidFill>
            <a:schemeClr val="bg1">
              <a:lumMod val="25000"/>
            </a:schemeClr>
          </a:solidFill>
        </a:ln>
      </dgm:spPr>
      <dgm:t>
        <a:bodyPr/>
        <a:lstStyle/>
        <a:p>
          <a:pPr rtl="1"/>
          <a:r>
            <a:rPr lang="ar-EG" sz="4400" b="1" dirty="0">
              <a:latin typeface="Arabic Typesetting" pitchFamily="66" charset="-78"/>
              <a:cs typeface="Arabic Typesetting" pitchFamily="66" charset="-78"/>
            </a:rPr>
            <a:t>روح الحق</a:t>
          </a:r>
          <a:endParaRPr lang="en-US" sz="4400" b="1" dirty="0">
            <a:latin typeface="Arabic Typesetting" pitchFamily="66" charset="-78"/>
            <a:cs typeface="Arabic Typesetting" pitchFamily="66" charset="-78"/>
          </a:endParaRPr>
        </a:p>
      </dgm:t>
    </dgm:pt>
    <dgm:pt modelId="{3CB6EA19-99D7-4E1A-B3A0-206EAA742FF4}" type="parTrans" cxnId="{FA594CC2-6569-43A7-B231-0ECACFC7050C}">
      <dgm:prSet/>
      <dgm:spPr/>
      <dgm:t>
        <a:bodyPr/>
        <a:lstStyle/>
        <a:p>
          <a:endParaRPr lang="en-US" sz="2800" b="1"/>
        </a:p>
      </dgm:t>
    </dgm:pt>
    <dgm:pt modelId="{C29B9695-45C5-4691-8861-A241B3088E7D}" type="sibTrans" cxnId="{FA594CC2-6569-43A7-B231-0ECACFC7050C}">
      <dgm:prSet/>
      <dgm:spPr/>
      <dgm:t>
        <a:bodyPr/>
        <a:lstStyle/>
        <a:p>
          <a:endParaRPr lang="en-US" sz="2800" b="1"/>
        </a:p>
      </dgm:t>
    </dgm:pt>
    <dgm:pt modelId="{4B6F3B22-7698-4C85-938B-F7B57CF8ACD3}">
      <dgm:prSet phldrT="[Text]" custT="1"/>
      <dgm:spPr>
        <a:ln>
          <a:solidFill>
            <a:schemeClr val="bg1">
              <a:lumMod val="25000"/>
            </a:schemeClr>
          </a:solidFill>
        </a:ln>
      </dgm:spPr>
      <dgm:t>
        <a:bodyPr/>
        <a:lstStyle/>
        <a:p>
          <a:pPr rtl="1"/>
          <a:r>
            <a:rPr lang="ar-EG" sz="4400" b="1" dirty="0">
              <a:latin typeface="Arabic Typesetting" pitchFamily="66" charset="-78"/>
              <a:cs typeface="Arabic Typesetting" pitchFamily="66" charset="-78"/>
            </a:rPr>
            <a:t>روح القوة</a:t>
          </a:r>
          <a:endParaRPr lang="en-US" sz="4400" b="1" dirty="0">
            <a:latin typeface="Arabic Typesetting" pitchFamily="66" charset="-78"/>
            <a:cs typeface="Arabic Typesetting" pitchFamily="66" charset="-78"/>
          </a:endParaRPr>
        </a:p>
      </dgm:t>
    </dgm:pt>
    <dgm:pt modelId="{5F0D94F7-D83E-4040-8B3B-F126EC3C842F}" type="parTrans" cxnId="{A0CDD801-4CC2-4A6A-9EC7-02586FE65393}">
      <dgm:prSet/>
      <dgm:spPr/>
      <dgm:t>
        <a:bodyPr/>
        <a:lstStyle/>
        <a:p>
          <a:endParaRPr lang="en-US" sz="2800" b="1"/>
        </a:p>
      </dgm:t>
    </dgm:pt>
    <dgm:pt modelId="{656BDAFE-7234-41A7-A013-60EDAB985D59}" type="sibTrans" cxnId="{A0CDD801-4CC2-4A6A-9EC7-02586FE65393}">
      <dgm:prSet/>
      <dgm:spPr/>
      <dgm:t>
        <a:bodyPr/>
        <a:lstStyle/>
        <a:p>
          <a:endParaRPr lang="en-US" sz="2800" b="1"/>
        </a:p>
      </dgm:t>
    </dgm:pt>
    <dgm:pt modelId="{F2217053-3D09-40EA-8F15-AB0193C1F624}">
      <dgm:prSet phldrT="[Text]" custT="1"/>
      <dgm:spPr>
        <a:ln>
          <a:solidFill>
            <a:schemeClr val="bg1">
              <a:lumMod val="25000"/>
            </a:schemeClr>
          </a:solidFill>
        </a:ln>
      </dgm:spPr>
      <dgm:t>
        <a:bodyPr/>
        <a:lstStyle/>
        <a:p>
          <a:pPr rtl="1"/>
          <a:r>
            <a:rPr lang="ar-EG" sz="4400" b="1" dirty="0">
              <a:latin typeface="Arabic Typesetting" pitchFamily="66" charset="-78"/>
              <a:cs typeface="Arabic Typesetting" pitchFamily="66" charset="-78"/>
            </a:rPr>
            <a:t>روح المحبة</a:t>
          </a:r>
          <a:endParaRPr lang="en-US" sz="4400" b="1" dirty="0">
            <a:latin typeface="Arabic Typesetting" pitchFamily="66" charset="-78"/>
            <a:cs typeface="Arabic Typesetting" pitchFamily="66" charset="-78"/>
          </a:endParaRPr>
        </a:p>
      </dgm:t>
    </dgm:pt>
    <dgm:pt modelId="{FBA91F98-A151-4254-9661-0A44F55EBF81}" type="parTrans" cxnId="{DF6EC318-786D-40AE-8731-EDBE6C7C2761}">
      <dgm:prSet/>
      <dgm:spPr/>
      <dgm:t>
        <a:bodyPr/>
        <a:lstStyle/>
        <a:p>
          <a:endParaRPr lang="en-US" sz="2800" b="1"/>
        </a:p>
      </dgm:t>
    </dgm:pt>
    <dgm:pt modelId="{AFEB3CD1-97BC-47A8-9343-CFE8A1943F4C}" type="sibTrans" cxnId="{DF6EC318-786D-40AE-8731-EDBE6C7C2761}">
      <dgm:prSet/>
      <dgm:spPr/>
      <dgm:t>
        <a:bodyPr/>
        <a:lstStyle/>
        <a:p>
          <a:endParaRPr lang="en-US" sz="2800" b="1"/>
        </a:p>
      </dgm:t>
    </dgm:pt>
    <dgm:pt modelId="{978E0BEE-804F-4221-A813-6A81A8053137}" type="pres">
      <dgm:prSet presAssocID="{65B1C62F-21F9-42CF-B7D5-CD1FB0C4F93B}" presName="compositeShape" presStyleCnt="0">
        <dgm:presLayoutVars>
          <dgm:dir/>
          <dgm:resizeHandles/>
        </dgm:presLayoutVars>
      </dgm:prSet>
      <dgm:spPr/>
    </dgm:pt>
    <dgm:pt modelId="{9AC60409-9423-49C3-8E5C-59C916CA19BC}" type="pres">
      <dgm:prSet presAssocID="{65B1C62F-21F9-42CF-B7D5-CD1FB0C4F93B}" presName="pyramid" presStyleLbl="node1" presStyleIdx="0" presStyleCnt="1" custScaleX="86964" custScaleY="91105" custLinFactNeighborX="-14303" custLinFactNeighborY="8473">
        <dgm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dgm:style>
      </dgm:prSet>
      <dgm:spPr>
        <a:solidFill>
          <a:schemeClr val="accent2">
            <a:lumMod val="75000"/>
          </a:schemeClr>
        </a:solidFill>
      </dgm:spPr>
    </dgm:pt>
    <dgm:pt modelId="{16032797-C2CF-4A95-A0B8-EDC67B4FCDF9}" type="pres">
      <dgm:prSet presAssocID="{65B1C62F-21F9-42CF-B7D5-CD1FB0C4F93B}" presName="theList" presStyleCnt="0"/>
      <dgm:spPr/>
    </dgm:pt>
    <dgm:pt modelId="{BB6FDFC1-E9B7-4E88-B918-0F9202B6628A}" type="pres">
      <dgm:prSet presAssocID="{43C51BE7-09A3-4FF4-9500-F4A891193954}" presName="aNode" presStyleLbl="fgAcc1" presStyleIdx="0" presStyleCnt="4" custLinFactY="16035" custLinFactNeighborX="-25819" custLinFactNeighborY="100000">
        <dgm:presLayoutVars>
          <dgm:bulletEnabled val="1"/>
        </dgm:presLayoutVars>
      </dgm:prSet>
      <dgm:spPr/>
    </dgm:pt>
    <dgm:pt modelId="{7447AD56-F2F8-4B96-9BF4-16CEB52978F4}" type="pres">
      <dgm:prSet presAssocID="{43C51BE7-09A3-4FF4-9500-F4A891193954}" presName="aSpace" presStyleCnt="0"/>
      <dgm:spPr/>
    </dgm:pt>
    <dgm:pt modelId="{C0984843-3E60-4968-AB02-D918AF40AA76}" type="pres">
      <dgm:prSet presAssocID="{23392BC8-E5DD-4E2C-824A-121B8EF526E4}" presName="aNode" presStyleLbl="fgAcc1" presStyleIdx="1" presStyleCnt="4" custLinFactY="16035" custLinFactNeighborX="-25819" custLinFactNeighborY="100000">
        <dgm:presLayoutVars>
          <dgm:bulletEnabled val="1"/>
        </dgm:presLayoutVars>
      </dgm:prSet>
      <dgm:spPr/>
    </dgm:pt>
    <dgm:pt modelId="{F22AEFCF-0744-4F88-B42A-2BF2D1A9283F}" type="pres">
      <dgm:prSet presAssocID="{23392BC8-E5DD-4E2C-824A-121B8EF526E4}" presName="aSpace" presStyleCnt="0"/>
      <dgm:spPr/>
    </dgm:pt>
    <dgm:pt modelId="{281A7BC4-919E-4EAC-B75F-7F354A1ADC86}" type="pres">
      <dgm:prSet presAssocID="{4B6F3B22-7698-4C85-938B-F7B57CF8ACD3}" presName="aNode" presStyleLbl="fgAcc1" presStyleIdx="2" presStyleCnt="4" custLinFactY="16035" custLinFactNeighborX="-25819" custLinFactNeighborY="100000">
        <dgm:presLayoutVars>
          <dgm:bulletEnabled val="1"/>
        </dgm:presLayoutVars>
      </dgm:prSet>
      <dgm:spPr/>
    </dgm:pt>
    <dgm:pt modelId="{37D96313-0DF8-462C-82A7-9D14ABEEF8AB}" type="pres">
      <dgm:prSet presAssocID="{4B6F3B22-7698-4C85-938B-F7B57CF8ACD3}" presName="aSpace" presStyleCnt="0"/>
      <dgm:spPr/>
    </dgm:pt>
    <dgm:pt modelId="{D55D656B-F45A-4CDA-B071-0E003B880D91}" type="pres">
      <dgm:prSet presAssocID="{F2217053-3D09-40EA-8F15-AB0193C1F624}" presName="aNode" presStyleLbl="fgAcc1" presStyleIdx="3" presStyleCnt="4" custLinFactY="16035" custLinFactNeighborX="-25819" custLinFactNeighborY="100000">
        <dgm:presLayoutVars>
          <dgm:bulletEnabled val="1"/>
        </dgm:presLayoutVars>
      </dgm:prSet>
      <dgm:spPr/>
    </dgm:pt>
    <dgm:pt modelId="{F7A305B8-8E21-4D6D-AF47-258E921DE8AC}" type="pres">
      <dgm:prSet presAssocID="{F2217053-3D09-40EA-8F15-AB0193C1F624}" presName="aSpace" presStyleCnt="0"/>
      <dgm:spPr/>
    </dgm:pt>
  </dgm:ptLst>
  <dgm:cxnLst>
    <dgm:cxn modelId="{A0CDD801-4CC2-4A6A-9EC7-02586FE65393}" srcId="{65B1C62F-21F9-42CF-B7D5-CD1FB0C4F93B}" destId="{4B6F3B22-7698-4C85-938B-F7B57CF8ACD3}" srcOrd="2" destOrd="0" parTransId="{5F0D94F7-D83E-4040-8B3B-F126EC3C842F}" sibTransId="{656BDAFE-7234-41A7-A013-60EDAB985D59}"/>
    <dgm:cxn modelId="{E5043A06-BD79-4D04-999C-3633547579A1}" type="presOf" srcId="{F2217053-3D09-40EA-8F15-AB0193C1F624}" destId="{D55D656B-F45A-4CDA-B071-0E003B880D91}" srcOrd="0" destOrd="0" presId="urn:microsoft.com/office/officeart/2005/8/layout/pyramid2"/>
    <dgm:cxn modelId="{DF6EC318-786D-40AE-8731-EDBE6C7C2761}" srcId="{65B1C62F-21F9-42CF-B7D5-CD1FB0C4F93B}" destId="{F2217053-3D09-40EA-8F15-AB0193C1F624}" srcOrd="3" destOrd="0" parTransId="{FBA91F98-A151-4254-9661-0A44F55EBF81}" sibTransId="{AFEB3CD1-97BC-47A8-9343-CFE8A1943F4C}"/>
    <dgm:cxn modelId="{75D1EE63-B2A1-4D58-8ED6-7D4DA3824A0B}" type="presOf" srcId="{65B1C62F-21F9-42CF-B7D5-CD1FB0C4F93B}" destId="{978E0BEE-804F-4221-A813-6A81A8053137}" srcOrd="0" destOrd="0" presId="urn:microsoft.com/office/officeart/2005/8/layout/pyramid2"/>
    <dgm:cxn modelId="{D61F134B-51CF-4285-AEAD-7C0B012B9613}" type="presOf" srcId="{4B6F3B22-7698-4C85-938B-F7B57CF8ACD3}" destId="{281A7BC4-919E-4EAC-B75F-7F354A1ADC86}" srcOrd="0" destOrd="0" presId="urn:microsoft.com/office/officeart/2005/8/layout/pyramid2"/>
    <dgm:cxn modelId="{FA594CC2-6569-43A7-B231-0ECACFC7050C}" srcId="{65B1C62F-21F9-42CF-B7D5-CD1FB0C4F93B}" destId="{23392BC8-E5DD-4E2C-824A-121B8EF526E4}" srcOrd="1" destOrd="0" parTransId="{3CB6EA19-99D7-4E1A-B3A0-206EAA742FF4}" sibTransId="{C29B9695-45C5-4691-8861-A241B3088E7D}"/>
    <dgm:cxn modelId="{EF9CF0CE-D6AD-4764-B559-D89009026521}" srcId="{65B1C62F-21F9-42CF-B7D5-CD1FB0C4F93B}" destId="{43C51BE7-09A3-4FF4-9500-F4A891193954}" srcOrd="0" destOrd="0" parTransId="{D568D8D6-758E-4113-BB1E-77D85B7CB7A0}" sibTransId="{E2BCE1F9-B49A-4128-8C0D-95EC2E76F402}"/>
    <dgm:cxn modelId="{A483BDDB-1ABD-436D-8E17-DA09D093AA18}" type="presOf" srcId="{43C51BE7-09A3-4FF4-9500-F4A891193954}" destId="{BB6FDFC1-E9B7-4E88-B918-0F9202B6628A}" srcOrd="0" destOrd="0" presId="urn:microsoft.com/office/officeart/2005/8/layout/pyramid2"/>
    <dgm:cxn modelId="{C664BFE8-2D64-4AF9-8C9B-0C45A8C76573}" type="presOf" srcId="{23392BC8-E5DD-4E2C-824A-121B8EF526E4}" destId="{C0984843-3E60-4968-AB02-D918AF40AA76}" srcOrd="0" destOrd="0" presId="urn:microsoft.com/office/officeart/2005/8/layout/pyramid2"/>
    <dgm:cxn modelId="{7EE7419C-0D31-409F-B217-A8BE67527611}" type="presParOf" srcId="{978E0BEE-804F-4221-A813-6A81A8053137}" destId="{9AC60409-9423-49C3-8E5C-59C916CA19BC}" srcOrd="0" destOrd="0" presId="urn:microsoft.com/office/officeart/2005/8/layout/pyramid2"/>
    <dgm:cxn modelId="{871BCBC0-8492-4751-A76B-68EA59450FB1}" type="presParOf" srcId="{978E0BEE-804F-4221-A813-6A81A8053137}" destId="{16032797-C2CF-4A95-A0B8-EDC67B4FCDF9}" srcOrd="1" destOrd="0" presId="urn:microsoft.com/office/officeart/2005/8/layout/pyramid2"/>
    <dgm:cxn modelId="{D6CB522D-DAE3-43DD-A9B9-B91062F39657}" type="presParOf" srcId="{16032797-C2CF-4A95-A0B8-EDC67B4FCDF9}" destId="{BB6FDFC1-E9B7-4E88-B918-0F9202B6628A}" srcOrd="0" destOrd="0" presId="urn:microsoft.com/office/officeart/2005/8/layout/pyramid2"/>
    <dgm:cxn modelId="{C1BB6C6A-422B-477F-8EFA-02E7957444A6}" type="presParOf" srcId="{16032797-C2CF-4A95-A0B8-EDC67B4FCDF9}" destId="{7447AD56-F2F8-4B96-9BF4-16CEB52978F4}" srcOrd="1" destOrd="0" presId="urn:microsoft.com/office/officeart/2005/8/layout/pyramid2"/>
    <dgm:cxn modelId="{FA8E0A75-54C9-4E09-9273-472E405234BA}" type="presParOf" srcId="{16032797-C2CF-4A95-A0B8-EDC67B4FCDF9}" destId="{C0984843-3E60-4968-AB02-D918AF40AA76}" srcOrd="2" destOrd="0" presId="urn:microsoft.com/office/officeart/2005/8/layout/pyramid2"/>
    <dgm:cxn modelId="{4B57B3EB-585C-43FB-B08F-9E46537AB523}" type="presParOf" srcId="{16032797-C2CF-4A95-A0B8-EDC67B4FCDF9}" destId="{F22AEFCF-0744-4F88-B42A-2BF2D1A9283F}" srcOrd="3" destOrd="0" presId="urn:microsoft.com/office/officeart/2005/8/layout/pyramid2"/>
    <dgm:cxn modelId="{09C2CBC9-63CC-48BD-A27B-F1D343B86C37}" type="presParOf" srcId="{16032797-C2CF-4A95-A0B8-EDC67B4FCDF9}" destId="{281A7BC4-919E-4EAC-B75F-7F354A1ADC86}" srcOrd="4" destOrd="0" presId="urn:microsoft.com/office/officeart/2005/8/layout/pyramid2"/>
    <dgm:cxn modelId="{F5D2534A-28F3-48A0-A143-6D4C20F77190}" type="presParOf" srcId="{16032797-C2CF-4A95-A0B8-EDC67B4FCDF9}" destId="{37D96313-0DF8-462C-82A7-9D14ABEEF8AB}" srcOrd="5" destOrd="0" presId="urn:microsoft.com/office/officeart/2005/8/layout/pyramid2"/>
    <dgm:cxn modelId="{AFF7DFF7-7DEF-4A0D-8974-E83B571F64A4}" type="presParOf" srcId="{16032797-C2CF-4A95-A0B8-EDC67B4FCDF9}" destId="{D55D656B-F45A-4CDA-B071-0E003B880D91}" srcOrd="6" destOrd="0" presId="urn:microsoft.com/office/officeart/2005/8/layout/pyramid2"/>
    <dgm:cxn modelId="{75B3F630-32A7-4374-AFFC-43CD9E0DF340}" type="presParOf" srcId="{16032797-C2CF-4A95-A0B8-EDC67B4FCDF9}" destId="{F7A305B8-8E21-4D6D-AF47-258E921DE8AC}" srcOrd="7" destOrd="0" presId="urn:microsoft.com/office/officeart/2005/8/layout/pyramid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65B1C62F-21F9-42CF-B7D5-CD1FB0C4F93B}" type="doc">
      <dgm:prSet loTypeId="urn:microsoft.com/office/officeart/2005/8/layout/pyramid2" loCatId="list" qsTypeId="urn:microsoft.com/office/officeart/2005/8/quickstyle/simple2" qsCatId="simple" csTypeId="urn:microsoft.com/office/officeart/2005/8/colors/colorful3" csCatId="colorful" phldr="1"/>
      <dgm:spPr/>
    </dgm:pt>
    <dgm:pt modelId="{43C51BE7-09A3-4FF4-9500-F4A891193954}">
      <dgm:prSet phldrT="[Text]" custT="1"/>
      <dgm:spPr/>
      <dgm:t>
        <a:bodyPr/>
        <a:lstStyle/>
        <a:p>
          <a:pPr rtl="1"/>
          <a:r>
            <a:rPr lang="ar-EG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rPr>
            <a:t>الروح المعزي</a:t>
          </a:r>
          <a:endParaRPr lang="en-US" sz="4000" b="1" dirty="0">
            <a:solidFill>
              <a:srgbClr val="000000"/>
            </a:solidFill>
            <a:latin typeface="Arabic Typesetting" pitchFamily="66" charset="-78"/>
            <a:cs typeface="Arabic Typesetting" pitchFamily="66" charset="-78"/>
          </a:endParaRPr>
        </a:p>
      </dgm:t>
    </dgm:pt>
    <dgm:pt modelId="{D568D8D6-758E-4113-BB1E-77D85B7CB7A0}" type="parTrans" cxnId="{EF9CF0CE-D6AD-4764-B559-D89009026521}">
      <dgm:prSet/>
      <dgm:spPr/>
      <dgm:t>
        <a:bodyPr/>
        <a:lstStyle/>
        <a:p>
          <a:endParaRPr lang="en-US" sz="2800" b="1"/>
        </a:p>
      </dgm:t>
    </dgm:pt>
    <dgm:pt modelId="{E2BCE1F9-B49A-4128-8C0D-95EC2E76F402}" type="sibTrans" cxnId="{EF9CF0CE-D6AD-4764-B559-D89009026521}">
      <dgm:prSet/>
      <dgm:spPr/>
      <dgm:t>
        <a:bodyPr/>
        <a:lstStyle/>
        <a:p>
          <a:endParaRPr lang="en-US" sz="2800" b="1"/>
        </a:p>
      </dgm:t>
    </dgm:pt>
    <dgm:pt modelId="{23392BC8-E5DD-4E2C-824A-121B8EF526E4}">
      <dgm:prSet phldrT="[Text]" custT="1"/>
      <dgm:spPr/>
      <dgm:t>
        <a:bodyPr/>
        <a:lstStyle/>
        <a:p>
          <a:pPr rtl="1"/>
          <a:r>
            <a:rPr lang="ar-EG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rPr>
            <a:t>روح الحق</a:t>
          </a:r>
          <a:endParaRPr lang="en-US" sz="4000" b="1" dirty="0">
            <a:solidFill>
              <a:srgbClr val="000000"/>
            </a:solidFill>
            <a:latin typeface="Arabic Typesetting" pitchFamily="66" charset="-78"/>
            <a:cs typeface="Arabic Typesetting" pitchFamily="66" charset="-78"/>
          </a:endParaRPr>
        </a:p>
      </dgm:t>
    </dgm:pt>
    <dgm:pt modelId="{3CB6EA19-99D7-4E1A-B3A0-206EAA742FF4}" type="parTrans" cxnId="{FA594CC2-6569-43A7-B231-0ECACFC7050C}">
      <dgm:prSet/>
      <dgm:spPr/>
      <dgm:t>
        <a:bodyPr/>
        <a:lstStyle/>
        <a:p>
          <a:endParaRPr lang="en-US" sz="2800" b="1"/>
        </a:p>
      </dgm:t>
    </dgm:pt>
    <dgm:pt modelId="{C29B9695-45C5-4691-8861-A241B3088E7D}" type="sibTrans" cxnId="{FA594CC2-6569-43A7-B231-0ECACFC7050C}">
      <dgm:prSet/>
      <dgm:spPr/>
      <dgm:t>
        <a:bodyPr/>
        <a:lstStyle/>
        <a:p>
          <a:endParaRPr lang="en-US" sz="2800" b="1"/>
        </a:p>
      </dgm:t>
    </dgm:pt>
    <dgm:pt modelId="{4B6F3B22-7698-4C85-938B-F7B57CF8ACD3}">
      <dgm:prSet phldrT="[Text]" custT="1"/>
      <dgm:spPr/>
      <dgm:t>
        <a:bodyPr/>
        <a:lstStyle/>
        <a:p>
          <a:pPr rtl="1"/>
          <a:r>
            <a:rPr lang="ar-EG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rPr>
            <a:t>روح القوة</a:t>
          </a:r>
          <a:endParaRPr lang="en-US" sz="4000" b="1" dirty="0">
            <a:solidFill>
              <a:srgbClr val="000000"/>
            </a:solidFill>
            <a:latin typeface="Arabic Typesetting" pitchFamily="66" charset="-78"/>
            <a:cs typeface="Arabic Typesetting" pitchFamily="66" charset="-78"/>
          </a:endParaRPr>
        </a:p>
      </dgm:t>
    </dgm:pt>
    <dgm:pt modelId="{5F0D94F7-D83E-4040-8B3B-F126EC3C842F}" type="parTrans" cxnId="{A0CDD801-4CC2-4A6A-9EC7-02586FE65393}">
      <dgm:prSet/>
      <dgm:spPr/>
      <dgm:t>
        <a:bodyPr/>
        <a:lstStyle/>
        <a:p>
          <a:endParaRPr lang="en-US" sz="2800" b="1"/>
        </a:p>
      </dgm:t>
    </dgm:pt>
    <dgm:pt modelId="{656BDAFE-7234-41A7-A013-60EDAB985D59}" type="sibTrans" cxnId="{A0CDD801-4CC2-4A6A-9EC7-02586FE65393}">
      <dgm:prSet/>
      <dgm:spPr/>
      <dgm:t>
        <a:bodyPr/>
        <a:lstStyle/>
        <a:p>
          <a:endParaRPr lang="en-US" sz="2800" b="1"/>
        </a:p>
      </dgm:t>
    </dgm:pt>
    <dgm:pt modelId="{F2217053-3D09-40EA-8F15-AB0193C1F624}">
      <dgm:prSet phldrT="[Text]" custT="1"/>
      <dgm:spPr/>
      <dgm:t>
        <a:bodyPr/>
        <a:lstStyle/>
        <a:p>
          <a:pPr rtl="1"/>
          <a:r>
            <a:rPr lang="ar-EG" sz="4000" b="1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rPr>
            <a:t>روح المحبة</a:t>
          </a:r>
          <a:endParaRPr lang="en-US" sz="4000" b="1" dirty="0">
            <a:solidFill>
              <a:srgbClr val="000000"/>
            </a:solidFill>
            <a:latin typeface="Arabic Typesetting" pitchFamily="66" charset="-78"/>
            <a:cs typeface="Arabic Typesetting" pitchFamily="66" charset="-78"/>
          </a:endParaRPr>
        </a:p>
      </dgm:t>
    </dgm:pt>
    <dgm:pt modelId="{FBA91F98-A151-4254-9661-0A44F55EBF81}" type="parTrans" cxnId="{DF6EC318-786D-40AE-8731-EDBE6C7C2761}">
      <dgm:prSet/>
      <dgm:spPr/>
      <dgm:t>
        <a:bodyPr/>
        <a:lstStyle/>
        <a:p>
          <a:endParaRPr lang="en-US" sz="2800" b="1"/>
        </a:p>
      </dgm:t>
    </dgm:pt>
    <dgm:pt modelId="{AFEB3CD1-97BC-47A8-9343-CFE8A1943F4C}" type="sibTrans" cxnId="{DF6EC318-786D-40AE-8731-EDBE6C7C2761}">
      <dgm:prSet/>
      <dgm:spPr/>
      <dgm:t>
        <a:bodyPr/>
        <a:lstStyle/>
        <a:p>
          <a:endParaRPr lang="en-US" sz="2800" b="1"/>
        </a:p>
      </dgm:t>
    </dgm:pt>
    <dgm:pt modelId="{978E0BEE-804F-4221-A813-6A81A8053137}" type="pres">
      <dgm:prSet presAssocID="{65B1C62F-21F9-42CF-B7D5-CD1FB0C4F93B}" presName="compositeShape" presStyleCnt="0">
        <dgm:presLayoutVars>
          <dgm:dir/>
          <dgm:resizeHandles/>
        </dgm:presLayoutVars>
      </dgm:prSet>
      <dgm:spPr/>
    </dgm:pt>
    <dgm:pt modelId="{9AC60409-9423-49C3-8E5C-59C916CA19BC}" type="pres">
      <dgm:prSet presAssocID="{65B1C62F-21F9-42CF-B7D5-CD1FB0C4F93B}" presName="pyramid" presStyleLbl="node1" presStyleIdx="0" presStyleCnt="1" custScaleX="94715" custScaleY="63971" custLinFactNeighborX="27410" custLinFactNeighborY="-1546"/>
      <dgm:spPr/>
    </dgm:pt>
    <dgm:pt modelId="{16032797-C2CF-4A95-A0B8-EDC67B4FCDF9}" type="pres">
      <dgm:prSet presAssocID="{65B1C62F-21F9-42CF-B7D5-CD1FB0C4F93B}" presName="theList" presStyleCnt="0"/>
      <dgm:spPr/>
    </dgm:pt>
    <dgm:pt modelId="{BB6FDFC1-E9B7-4E88-B918-0F9202B6628A}" type="pres">
      <dgm:prSet presAssocID="{43C51BE7-09A3-4FF4-9500-F4A891193954}" presName="aNode" presStyleLbl="fgAcc1" presStyleIdx="0" presStyleCnt="4" custScaleX="75022" custScaleY="10751" custLinFactNeighborX="23179" custLinFactNeighborY="97078">
        <dgm:presLayoutVars>
          <dgm:bulletEnabled val="1"/>
        </dgm:presLayoutVars>
      </dgm:prSet>
      <dgm:spPr/>
    </dgm:pt>
    <dgm:pt modelId="{7447AD56-F2F8-4B96-9BF4-16CEB52978F4}" type="pres">
      <dgm:prSet presAssocID="{43C51BE7-09A3-4FF4-9500-F4A891193954}" presName="aSpace" presStyleCnt="0"/>
      <dgm:spPr/>
    </dgm:pt>
    <dgm:pt modelId="{C0984843-3E60-4968-AB02-D918AF40AA76}" type="pres">
      <dgm:prSet presAssocID="{23392BC8-E5DD-4E2C-824A-121B8EF526E4}" presName="aNode" presStyleLbl="fgAcc1" presStyleIdx="1" presStyleCnt="4" custScaleX="75022" custScaleY="10751" custLinFactNeighborX="20293" custLinFactNeighborY="60927">
        <dgm:presLayoutVars>
          <dgm:bulletEnabled val="1"/>
        </dgm:presLayoutVars>
      </dgm:prSet>
      <dgm:spPr/>
    </dgm:pt>
    <dgm:pt modelId="{F22AEFCF-0744-4F88-B42A-2BF2D1A9283F}" type="pres">
      <dgm:prSet presAssocID="{23392BC8-E5DD-4E2C-824A-121B8EF526E4}" presName="aSpace" presStyleCnt="0"/>
      <dgm:spPr/>
    </dgm:pt>
    <dgm:pt modelId="{281A7BC4-919E-4EAC-B75F-7F354A1ADC86}" type="pres">
      <dgm:prSet presAssocID="{4B6F3B22-7698-4C85-938B-F7B57CF8ACD3}" presName="aNode" presStyleLbl="fgAcc1" presStyleIdx="2" presStyleCnt="4" custScaleX="75022" custScaleY="10751" custLinFactNeighborX="20293" custLinFactNeighborY="46076">
        <dgm:presLayoutVars>
          <dgm:bulletEnabled val="1"/>
        </dgm:presLayoutVars>
      </dgm:prSet>
      <dgm:spPr/>
    </dgm:pt>
    <dgm:pt modelId="{37D96313-0DF8-462C-82A7-9D14ABEEF8AB}" type="pres">
      <dgm:prSet presAssocID="{4B6F3B22-7698-4C85-938B-F7B57CF8ACD3}" presName="aSpace" presStyleCnt="0"/>
      <dgm:spPr/>
    </dgm:pt>
    <dgm:pt modelId="{D55D656B-F45A-4CDA-B071-0E003B880D91}" type="pres">
      <dgm:prSet presAssocID="{F2217053-3D09-40EA-8F15-AB0193C1F624}" presName="aNode" presStyleLbl="fgAcc1" presStyleIdx="3" presStyleCnt="4" custScaleX="75022" custScaleY="10751" custLinFactNeighborX="20293" custLinFactNeighborY="19030">
        <dgm:presLayoutVars>
          <dgm:bulletEnabled val="1"/>
        </dgm:presLayoutVars>
      </dgm:prSet>
      <dgm:spPr/>
    </dgm:pt>
    <dgm:pt modelId="{F7A305B8-8E21-4D6D-AF47-258E921DE8AC}" type="pres">
      <dgm:prSet presAssocID="{F2217053-3D09-40EA-8F15-AB0193C1F624}" presName="aSpace" presStyleCnt="0"/>
      <dgm:spPr/>
    </dgm:pt>
  </dgm:ptLst>
  <dgm:cxnLst>
    <dgm:cxn modelId="{43107901-F211-4E37-830C-A177A3137513}" type="presOf" srcId="{65B1C62F-21F9-42CF-B7D5-CD1FB0C4F93B}" destId="{978E0BEE-804F-4221-A813-6A81A8053137}" srcOrd="0" destOrd="0" presId="urn:microsoft.com/office/officeart/2005/8/layout/pyramid2"/>
    <dgm:cxn modelId="{A0CDD801-4CC2-4A6A-9EC7-02586FE65393}" srcId="{65B1C62F-21F9-42CF-B7D5-CD1FB0C4F93B}" destId="{4B6F3B22-7698-4C85-938B-F7B57CF8ACD3}" srcOrd="2" destOrd="0" parTransId="{5F0D94F7-D83E-4040-8B3B-F126EC3C842F}" sibTransId="{656BDAFE-7234-41A7-A013-60EDAB985D59}"/>
    <dgm:cxn modelId="{D69C790E-5A75-4405-B8CA-FBBA189D6DE0}" type="presOf" srcId="{4B6F3B22-7698-4C85-938B-F7B57CF8ACD3}" destId="{281A7BC4-919E-4EAC-B75F-7F354A1ADC86}" srcOrd="0" destOrd="0" presId="urn:microsoft.com/office/officeart/2005/8/layout/pyramid2"/>
    <dgm:cxn modelId="{DF6EC318-786D-40AE-8731-EDBE6C7C2761}" srcId="{65B1C62F-21F9-42CF-B7D5-CD1FB0C4F93B}" destId="{F2217053-3D09-40EA-8F15-AB0193C1F624}" srcOrd="3" destOrd="0" parTransId="{FBA91F98-A151-4254-9661-0A44F55EBF81}" sibTransId="{AFEB3CD1-97BC-47A8-9343-CFE8A1943F4C}"/>
    <dgm:cxn modelId="{4B49056B-383B-451A-9F75-2B30EDF5755C}" type="presOf" srcId="{23392BC8-E5DD-4E2C-824A-121B8EF526E4}" destId="{C0984843-3E60-4968-AB02-D918AF40AA76}" srcOrd="0" destOrd="0" presId="urn:microsoft.com/office/officeart/2005/8/layout/pyramid2"/>
    <dgm:cxn modelId="{A701806B-0304-495D-A0E2-E246847D698E}" type="presOf" srcId="{43C51BE7-09A3-4FF4-9500-F4A891193954}" destId="{BB6FDFC1-E9B7-4E88-B918-0F9202B6628A}" srcOrd="0" destOrd="0" presId="urn:microsoft.com/office/officeart/2005/8/layout/pyramid2"/>
    <dgm:cxn modelId="{CC97DA93-8F50-49B6-A780-AB3EA31B6891}" type="presOf" srcId="{F2217053-3D09-40EA-8F15-AB0193C1F624}" destId="{D55D656B-F45A-4CDA-B071-0E003B880D91}" srcOrd="0" destOrd="0" presId="urn:microsoft.com/office/officeart/2005/8/layout/pyramid2"/>
    <dgm:cxn modelId="{FA594CC2-6569-43A7-B231-0ECACFC7050C}" srcId="{65B1C62F-21F9-42CF-B7D5-CD1FB0C4F93B}" destId="{23392BC8-E5DD-4E2C-824A-121B8EF526E4}" srcOrd="1" destOrd="0" parTransId="{3CB6EA19-99D7-4E1A-B3A0-206EAA742FF4}" sibTransId="{C29B9695-45C5-4691-8861-A241B3088E7D}"/>
    <dgm:cxn modelId="{EF9CF0CE-D6AD-4764-B559-D89009026521}" srcId="{65B1C62F-21F9-42CF-B7D5-CD1FB0C4F93B}" destId="{43C51BE7-09A3-4FF4-9500-F4A891193954}" srcOrd="0" destOrd="0" parTransId="{D568D8D6-758E-4113-BB1E-77D85B7CB7A0}" sibTransId="{E2BCE1F9-B49A-4128-8C0D-95EC2E76F402}"/>
    <dgm:cxn modelId="{0442FEF6-7631-4F1D-9311-03813D771ECC}" type="presParOf" srcId="{978E0BEE-804F-4221-A813-6A81A8053137}" destId="{9AC60409-9423-49C3-8E5C-59C916CA19BC}" srcOrd="0" destOrd="0" presId="urn:microsoft.com/office/officeart/2005/8/layout/pyramid2"/>
    <dgm:cxn modelId="{F7CF6BCF-EAFC-43C9-A515-D6EA7CCCF040}" type="presParOf" srcId="{978E0BEE-804F-4221-A813-6A81A8053137}" destId="{16032797-C2CF-4A95-A0B8-EDC67B4FCDF9}" srcOrd="1" destOrd="0" presId="urn:microsoft.com/office/officeart/2005/8/layout/pyramid2"/>
    <dgm:cxn modelId="{398D0CC6-E4F6-4F27-B8AC-1DDA32592884}" type="presParOf" srcId="{16032797-C2CF-4A95-A0B8-EDC67B4FCDF9}" destId="{BB6FDFC1-E9B7-4E88-B918-0F9202B6628A}" srcOrd="0" destOrd="0" presId="urn:microsoft.com/office/officeart/2005/8/layout/pyramid2"/>
    <dgm:cxn modelId="{52E52F19-1D10-4AA6-B9CE-F7EFDD6164D8}" type="presParOf" srcId="{16032797-C2CF-4A95-A0B8-EDC67B4FCDF9}" destId="{7447AD56-F2F8-4B96-9BF4-16CEB52978F4}" srcOrd="1" destOrd="0" presId="urn:microsoft.com/office/officeart/2005/8/layout/pyramid2"/>
    <dgm:cxn modelId="{FA6C6C38-CBB4-4B18-9B4D-7F1FD426DAFC}" type="presParOf" srcId="{16032797-C2CF-4A95-A0B8-EDC67B4FCDF9}" destId="{C0984843-3E60-4968-AB02-D918AF40AA76}" srcOrd="2" destOrd="0" presId="urn:microsoft.com/office/officeart/2005/8/layout/pyramid2"/>
    <dgm:cxn modelId="{1A7D2271-A461-4134-8B3A-1611DCD60067}" type="presParOf" srcId="{16032797-C2CF-4A95-A0B8-EDC67B4FCDF9}" destId="{F22AEFCF-0744-4F88-B42A-2BF2D1A9283F}" srcOrd="3" destOrd="0" presId="urn:microsoft.com/office/officeart/2005/8/layout/pyramid2"/>
    <dgm:cxn modelId="{48F1CB24-2860-4B13-A985-69F78E203D4A}" type="presParOf" srcId="{16032797-C2CF-4A95-A0B8-EDC67B4FCDF9}" destId="{281A7BC4-919E-4EAC-B75F-7F354A1ADC86}" srcOrd="4" destOrd="0" presId="urn:microsoft.com/office/officeart/2005/8/layout/pyramid2"/>
    <dgm:cxn modelId="{AEBAEBD4-62B3-4323-BC93-431FC2617145}" type="presParOf" srcId="{16032797-C2CF-4A95-A0B8-EDC67B4FCDF9}" destId="{37D96313-0DF8-462C-82A7-9D14ABEEF8AB}" srcOrd="5" destOrd="0" presId="urn:microsoft.com/office/officeart/2005/8/layout/pyramid2"/>
    <dgm:cxn modelId="{8DA17C3F-593B-400F-B1B8-EF7BA49B12BB}" type="presParOf" srcId="{16032797-C2CF-4A95-A0B8-EDC67B4FCDF9}" destId="{D55D656B-F45A-4CDA-B071-0E003B880D91}" srcOrd="6" destOrd="0" presId="urn:microsoft.com/office/officeart/2005/8/layout/pyramid2"/>
    <dgm:cxn modelId="{F52D91F8-0367-4B0D-8070-EF9C0D3B3144}" type="presParOf" srcId="{16032797-C2CF-4A95-A0B8-EDC67B4FCDF9}" destId="{F7A305B8-8E21-4D6D-AF47-258E921DE8AC}" srcOrd="7" destOrd="0" presId="urn:microsoft.com/office/officeart/2005/8/layout/pyramid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3A10DF2-FA54-4563-B986-440CECD5ECC4}" type="doc">
      <dgm:prSet loTypeId="urn:microsoft.com/office/officeart/2009/3/layout/StepUpProcess" loCatId="process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63FC091D-9A7A-4F20-A2B4-EB477F2FBD81}">
      <dgm:prSet phldrT="[Text]" custT="1"/>
      <dgm:spPr/>
      <dgm:t>
        <a:bodyPr/>
        <a:lstStyle/>
        <a:p>
          <a:pPr algn="ctr" rtl="1"/>
          <a:r>
            <a:rPr lang="ar-EG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نعرف</a:t>
          </a:r>
          <a:endParaRPr lang="en-US" sz="4800" b="1" dirty="0">
            <a:solidFill>
              <a:srgbClr val="00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AA906F4C-CE92-4729-A790-CBF6ADD992C6}" type="parTrans" cxnId="{DE9E4718-495F-42C3-AAC4-7AD4F85EC8CE}">
      <dgm:prSet/>
      <dgm:spPr/>
      <dgm:t>
        <a:bodyPr/>
        <a:lstStyle/>
        <a:p>
          <a:endParaRPr lang="en-US"/>
        </a:p>
      </dgm:t>
    </dgm:pt>
    <dgm:pt modelId="{4F3AC6B0-CF0F-4B77-9D80-AD24449C7E79}" type="sibTrans" cxnId="{DE9E4718-495F-42C3-AAC4-7AD4F85EC8CE}">
      <dgm:prSet/>
      <dgm:spPr/>
      <dgm:t>
        <a:bodyPr/>
        <a:lstStyle/>
        <a:p>
          <a:endParaRPr lang="en-US"/>
        </a:p>
      </dgm:t>
    </dgm:pt>
    <dgm:pt modelId="{FFABC8A5-56C8-4B62-A9F1-DB16AF6BDC51}">
      <dgm:prSet phldrT="[Text]" custT="1"/>
      <dgm:spPr/>
      <dgm:t>
        <a:bodyPr/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000000"/>
              </a:solidFill>
              <a:latin typeface="Arabic Typesetting" panose="03020402040406030203" pitchFamily="66" charset="-78"/>
              <a:ea typeface="+mn-ea"/>
              <a:cs typeface="Arabic Typesetting" panose="03020402040406030203" pitchFamily="66" charset="-78"/>
            </a:rPr>
            <a:t>نتغير</a:t>
          </a:r>
          <a:endParaRPr lang="en-US" sz="4800" b="1" kern="1200" dirty="0">
            <a:solidFill>
              <a:srgbClr val="000000"/>
            </a:solidFill>
            <a:latin typeface="Arabic Typesetting" panose="03020402040406030203" pitchFamily="66" charset="-78"/>
            <a:ea typeface="+mn-ea"/>
            <a:cs typeface="Arabic Typesetting" panose="03020402040406030203" pitchFamily="66" charset="-78"/>
          </a:endParaRPr>
        </a:p>
      </dgm:t>
    </dgm:pt>
    <dgm:pt modelId="{66180531-1778-44CE-9DA2-1052D2211DEC}" type="parTrans" cxnId="{B543834B-9C58-4A43-A2BD-DCA17A04EC75}">
      <dgm:prSet/>
      <dgm:spPr/>
      <dgm:t>
        <a:bodyPr/>
        <a:lstStyle/>
        <a:p>
          <a:endParaRPr lang="en-US"/>
        </a:p>
      </dgm:t>
    </dgm:pt>
    <dgm:pt modelId="{E4F676A2-0326-48F5-A451-D33427EB2C06}" type="sibTrans" cxnId="{B543834B-9C58-4A43-A2BD-DCA17A04EC75}">
      <dgm:prSet/>
      <dgm:spPr/>
      <dgm:t>
        <a:bodyPr/>
        <a:lstStyle/>
        <a:p>
          <a:endParaRPr lang="en-US"/>
        </a:p>
      </dgm:t>
    </dgm:pt>
    <dgm:pt modelId="{7F9E4CA1-B65A-40A2-8329-23EB36DBCAF5}">
      <dgm:prSet phldrT="[Text]" custT="1"/>
      <dgm:spPr/>
      <dgm:t>
        <a:bodyPr/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000000"/>
              </a:solidFill>
              <a:latin typeface="Arabic Typesetting" panose="03020402040406030203" pitchFamily="66" charset="-78"/>
              <a:ea typeface="+mn-ea"/>
              <a:cs typeface="Arabic Typesetting" panose="03020402040406030203" pitchFamily="66" charset="-78"/>
            </a:rPr>
            <a:t>ندرك</a:t>
          </a:r>
          <a:endParaRPr lang="en-US" sz="4800" b="1" kern="1200" dirty="0">
            <a:solidFill>
              <a:srgbClr val="000000"/>
            </a:solidFill>
            <a:latin typeface="Arabic Typesetting" panose="03020402040406030203" pitchFamily="66" charset="-78"/>
            <a:ea typeface="+mn-ea"/>
            <a:cs typeface="Arabic Typesetting" panose="03020402040406030203" pitchFamily="66" charset="-78"/>
          </a:endParaRPr>
        </a:p>
      </dgm:t>
    </dgm:pt>
    <dgm:pt modelId="{0CC1D45E-3BB9-4D15-91E4-1D9B7B220894}" type="parTrans" cxnId="{A3F6A566-94FD-4D96-B640-3FDE54AF20F5}">
      <dgm:prSet/>
      <dgm:spPr/>
      <dgm:t>
        <a:bodyPr/>
        <a:lstStyle/>
        <a:p>
          <a:endParaRPr lang="en-US"/>
        </a:p>
      </dgm:t>
    </dgm:pt>
    <dgm:pt modelId="{6514B777-ABE0-419D-82F4-504313E29874}" type="sibTrans" cxnId="{A3F6A566-94FD-4D96-B640-3FDE54AF20F5}">
      <dgm:prSet/>
      <dgm:spPr/>
      <dgm:t>
        <a:bodyPr/>
        <a:lstStyle/>
        <a:p>
          <a:endParaRPr lang="en-US"/>
        </a:p>
      </dgm:t>
    </dgm:pt>
    <dgm:pt modelId="{60F96AB9-2843-4760-AD1C-BEA601473135}">
      <dgm:prSet phldrT="[Text]" custT="1"/>
      <dgm:spPr/>
      <dgm:t>
        <a:bodyPr/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000000"/>
              </a:solidFill>
              <a:latin typeface="Arabic Typesetting" panose="03020402040406030203" pitchFamily="66" charset="-78"/>
              <a:ea typeface="+mn-ea"/>
              <a:cs typeface="Arabic Typesetting" panose="03020402040406030203" pitchFamily="66" charset="-78"/>
            </a:rPr>
            <a:t>نُغير</a:t>
          </a:r>
          <a:endParaRPr lang="en-US" sz="4800" b="1" kern="1200" dirty="0">
            <a:solidFill>
              <a:srgbClr val="000000"/>
            </a:solidFill>
            <a:latin typeface="Arabic Typesetting" panose="03020402040406030203" pitchFamily="66" charset="-78"/>
            <a:ea typeface="+mn-ea"/>
            <a:cs typeface="Arabic Typesetting" panose="03020402040406030203" pitchFamily="66" charset="-78"/>
          </a:endParaRPr>
        </a:p>
      </dgm:t>
    </dgm:pt>
    <dgm:pt modelId="{259F7276-5378-4A4D-B873-B3A64618A471}" type="parTrans" cxnId="{C2A7BEFF-8705-40C8-9BB9-8B46F78775BC}">
      <dgm:prSet/>
      <dgm:spPr/>
      <dgm:t>
        <a:bodyPr/>
        <a:lstStyle/>
        <a:p>
          <a:endParaRPr lang="en-US"/>
        </a:p>
      </dgm:t>
    </dgm:pt>
    <dgm:pt modelId="{45A9A0DA-69EE-41BA-97A0-C807A585B1BF}" type="sibTrans" cxnId="{C2A7BEFF-8705-40C8-9BB9-8B46F78775BC}">
      <dgm:prSet/>
      <dgm:spPr/>
      <dgm:t>
        <a:bodyPr/>
        <a:lstStyle/>
        <a:p>
          <a:endParaRPr lang="en-US"/>
        </a:p>
      </dgm:t>
    </dgm:pt>
    <dgm:pt modelId="{A08B1DE5-3449-441A-AD30-BF1718411D5F}" type="pres">
      <dgm:prSet presAssocID="{C3A10DF2-FA54-4563-B986-440CECD5ECC4}" presName="rootnode" presStyleCnt="0">
        <dgm:presLayoutVars>
          <dgm:chMax/>
          <dgm:chPref/>
          <dgm:dir val="rev"/>
          <dgm:animLvl val="lvl"/>
        </dgm:presLayoutVars>
      </dgm:prSet>
      <dgm:spPr/>
    </dgm:pt>
    <dgm:pt modelId="{1B44CBFD-C868-4633-99F9-4EA813C9EC77}" type="pres">
      <dgm:prSet presAssocID="{63FC091D-9A7A-4F20-A2B4-EB477F2FBD81}" presName="composite" presStyleCnt="0"/>
      <dgm:spPr/>
    </dgm:pt>
    <dgm:pt modelId="{D835F24A-4C66-4D64-8529-BB51C6EDE739}" type="pres">
      <dgm:prSet presAssocID="{63FC091D-9A7A-4F20-A2B4-EB477F2FBD81}" presName="LShape" presStyleLbl="alignNode1" presStyleIdx="0" presStyleCnt="7" custLinFactNeighborX="-231" custLinFactNeighborY="-23113"/>
      <dgm:spPr/>
    </dgm:pt>
    <dgm:pt modelId="{B4B0F918-B4CB-4905-95C8-47707B584125}" type="pres">
      <dgm:prSet presAssocID="{63FC091D-9A7A-4F20-A2B4-EB477F2FBD81}" presName="ParentText" presStyleLbl="revTx" presStyleIdx="0" presStyleCnt="4" custScaleX="115730" custLinFactY="-28481" custLinFactNeighborY="-100000">
        <dgm:presLayoutVars>
          <dgm:chMax val="0"/>
          <dgm:chPref val="0"/>
          <dgm:bulletEnabled val="1"/>
        </dgm:presLayoutVars>
      </dgm:prSet>
      <dgm:spPr/>
    </dgm:pt>
    <dgm:pt modelId="{61BD59F8-0541-409C-AB21-EE1BED48677A}" type="pres">
      <dgm:prSet presAssocID="{63FC091D-9A7A-4F20-A2B4-EB477F2FBD81}" presName="Triangle" presStyleLbl="alignNode1" presStyleIdx="1" presStyleCnt="7" custLinFactNeighborX="-9108" custLinFactNeighborY="-61234"/>
      <dgm:spPr/>
    </dgm:pt>
    <dgm:pt modelId="{611686C9-742A-4F25-9CD3-2E9EE9A04D28}" type="pres">
      <dgm:prSet presAssocID="{4F3AC6B0-CF0F-4B77-9D80-AD24449C7E79}" presName="sibTrans" presStyleCnt="0"/>
      <dgm:spPr/>
    </dgm:pt>
    <dgm:pt modelId="{784D8A56-D63A-4C8C-A2BF-A1B0C09166E5}" type="pres">
      <dgm:prSet presAssocID="{4F3AC6B0-CF0F-4B77-9D80-AD24449C7E79}" presName="space" presStyleCnt="0"/>
      <dgm:spPr/>
    </dgm:pt>
    <dgm:pt modelId="{6636DB47-909D-4CA3-A715-17079621107E}" type="pres">
      <dgm:prSet presAssocID="{7F9E4CA1-B65A-40A2-8329-23EB36DBCAF5}" presName="composite" presStyleCnt="0"/>
      <dgm:spPr/>
    </dgm:pt>
    <dgm:pt modelId="{538AB60C-0698-45BC-8EEA-F513B660E834}" type="pres">
      <dgm:prSet presAssocID="{7F9E4CA1-B65A-40A2-8329-23EB36DBCAF5}" presName="LShape" presStyleLbl="alignNode1" presStyleIdx="2" presStyleCnt="7" custLinFactNeighborX="-1548" custLinFactNeighborY="-17356"/>
      <dgm:spPr/>
    </dgm:pt>
    <dgm:pt modelId="{C0362CC8-A4F9-46A6-8C1C-985F2D3BD5A5}" type="pres">
      <dgm:prSet presAssocID="{7F9E4CA1-B65A-40A2-8329-23EB36DBCAF5}" presName="ParentText" presStyleLbl="revTx" presStyleIdx="1" presStyleCnt="4" custLinFactNeighborX="5749" custLinFactNeighborY="-97345">
        <dgm:presLayoutVars>
          <dgm:chMax val="0"/>
          <dgm:chPref val="0"/>
          <dgm:bulletEnabled val="1"/>
        </dgm:presLayoutVars>
      </dgm:prSet>
      <dgm:spPr/>
    </dgm:pt>
    <dgm:pt modelId="{C91FC342-40A1-4860-BA82-6BF532246EF1}" type="pres">
      <dgm:prSet presAssocID="{7F9E4CA1-B65A-40A2-8329-23EB36DBCAF5}" presName="Triangle" presStyleLbl="alignNode1" presStyleIdx="3" presStyleCnt="7" custLinFactNeighborX="-9108" custLinFactNeighborY="-61234"/>
      <dgm:spPr/>
    </dgm:pt>
    <dgm:pt modelId="{AE95170F-36BB-47A5-BE1E-929245044CBD}" type="pres">
      <dgm:prSet presAssocID="{6514B777-ABE0-419D-82F4-504313E29874}" presName="sibTrans" presStyleCnt="0"/>
      <dgm:spPr/>
    </dgm:pt>
    <dgm:pt modelId="{FD30D261-1E02-4318-9335-5D9EB72450F1}" type="pres">
      <dgm:prSet presAssocID="{6514B777-ABE0-419D-82F4-504313E29874}" presName="space" presStyleCnt="0"/>
      <dgm:spPr/>
    </dgm:pt>
    <dgm:pt modelId="{C48FE824-1704-46AD-8BF3-F5743EC07B55}" type="pres">
      <dgm:prSet presAssocID="{FFABC8A5-56C8-4B62-A9F1-DB16AF6BDC51}" presName="composite" presStyleCnt="0"/>
      <dgm:spPr/>
    </dgm:pt>
    <dgm:pt modelId="{EB5F063B-9B70-4345-9418-73B2B87E401B}" type="pres">
      <dgm:prSet presAssocID="{FFABC8A5-56C8-4B62-A9F1-DB16AF6BDC51}" presName="LShape" presStyleLbl="alignNode1" presStyleIdx="4" presStyleCnt="7" custLinFactNeighborX="-1548" custLinFactNeighborY="-17356"/>
      <dgm:spPr/>
    </dgm:pt>
    <dgm:pt modelId="{DAA07217-0B4E-4FA1-B7EE-3CE76878FE03}" type="pres">
      <dgm:prSet presAssocID="{FFABC8A5-56C8-4B62-A9F1-DB16AF6BDC51}" presName="ParentText" presStyleLbl="revTx" presStyleIdx="2" presStyleCnt="4" custLinFactNeighborX="5473" custLinFactNeighborY="-95340">
        <dgm:presLayoutVars>
          <dgm:chMax val="0"/>
          <dgm:chPref val="0"/>
          <dgm:bulletEnabled val="1"/>
        </dgm:presLayoutVars>
      </dgm:prSet>
      <dgm:spPr/>
    </dgm:pt>
    <dgm:pt modelId="{89B550F3-741C-430F-896B-90BB079EFF41}" type="pres">
      <dgm:prSet presAssocID="{FFABC8A5-56C8-4B62-A9F1-DB16AF6BDC51}" presName="Triangle" presStyleLbl="alignNode1" presStyleIdx="5" presStyleCnt="7" custLinFactNeighborX="-9108" custLinFactNeighborY="-61234"/>
      <dgm:spPr/>
    </dgm:pt>
    <dgm:pt modelId="{EA8A5F1D-29B5-48BE-AE9A-4CC312B64063}" type="pres">
      <dgm:prSet presAssocID="{E4F676A2-0326-48F5-A451-D33427EB2C06}" presName="sibTrans" presStyleCnt="0"/>
      <dgm:spPr/>
    </dgm:pt>
    <dgm:pt modelId="{57F474D9-D850-432B-BE68-97D62381BED7}" type="pres">
      <dgm:prSet presAssocID="{E4F676A2-0326-48F5-A451-D33427EB2C06}" presName="space" presStyleCnt="0"/>
      <dgm:spPr/>
    </dgm:pt>
    <dgm:pt modelId="{6400992E-BDD1-41D3-88BC-1B184A728486}" type="pres">
      <dgm:prSet presAssocID="{60F96AB9-2843-4760-AD1C-BEA601473135}" presName="composite" presStyleCnt="0"/>
      <dgm:spPr/>
    </dgm:pt>
    <dgm:pt modelId="{C2D201C9-F421-48C2-AE7A-2FB7B525F527}" type="pres">
      <dgm:prSet presAssocID="{60F96AB9-2843-4760-AD1C-BEA601473135}" presName="LShape" presStyleLbl="alignNode1" presStyleIdx="6" presStyleCnt="7" custLinFactNeighborX="-1548" custLinFactNeighborY="-17356"/>
      <dgm:spPr/>
    </dgm:pt>
    <dgm:pt modelId="{3FBAA64C-260B-47C2-9E56-168411220184}" type="pres">
      <dgm:prSet presAssocID="{60F96AB9-2843-4760-AD1C-BEA601473135}" presName="ParentText" presStyleLbl="revTx" presStyleIdx="3" presStyleCnt="4" custLinFactNeighborX="7819" custLinFactNeighborY="-71627">
        <dgm:presLayoutVars>
          <dgm:chMax val="0"/>
          <dgm:chPref val="0"/>
          <dgm:bulletEnabled val="1"/>
        </dgm:presLayoutVars>
      </dgm:prSet>
      <dgm:spPr/>
    </dgm:pt>
  </dgm:ptLst>
  <dgm:cxnLst>
    <dgm:cxn modelId="{DE9E4718-495F-42C3-AAC4-7AD4F85EC8CE}" srcId="{C3A10DF2-FA54-4563-B986-440CECD5ECC4}" destId="{63FC091D-9A7A-4F20-A2B4-EB477F2FBD81}" srcOrd="0" destOrd="0" parTransId="{AA906F4C-CE92-4729-A790-CBF6ADD992C6}" sibTransId="{4F3AC6B0-CF0F-4B77-9D80-AD24449C7E79}"/>
    <dgm:cxn modelId="{C1AB3A20-3445-4C99-853F-EAA481D84E9E}" type="presOf" srcId="{60F96AB9-2843-4760-AD1C-BEA601473135}" destId="{3FBAA64C-260B-47C2-9E56-168411220184}" srcOrd="0" destOrd="0" presId="urn:microsoft.com/office/officeart/2009/3/layout/StepUpProcess"/>
    <dgm:cxn modelId="{BBBE2434-44A1-45F1-940F-13DF5402845E}" type="presOf" srcId="{63FC091D-9A7A-4F20-A2B4-EB477F2FBD81}" destId="{B4B0F918-B4CB-4905-95C8-47707B584125}" srcOrd="0" destOrd="0" presId="urn:microsoft.com/office/officeart/2009/3/layout/StepUpProcess"/>
    <dgm:cxn modelId="{20C28542-5712-49F9-A248-A5AA2E3290BD}" type="presOf" srcId="{7F9E4CA1-B65A-40A2-8329-23EB36DBCAF5}" destId="{C0362CC8-A4F9-46A6-8C1C-985F2D3BD5A5}" srcOrd="0" destOrd="0" presId="urn:microsoft.com/office/officeart/2009/3/layout/StepUpProcess"/>
    <dgm:cxn modelId="{67405B66-982B-402A-B3B6-7C1BE6A9BC72}" type="presOf" srcId="{FFABC8A5-56C8-4B62-A9F1-DB16AF6BDC51}" destId="{DAA07217-0B4E-4FA1-B7EE-3CE76878FE03}" srcOrd="0" destOrd="0" presId="urn:microsoft.com/office/officeart/2009/3/layout/StepUpProcess"/>
    <dgm:cxn modelId="{A3F6A566-94FD-4D96-B640-3FDE54AF20F5}" srcId="{C3A10DF2-FA54-4563-B986-440CECD5ECC4}" destId="{7F9E4CA1-B65A-40A2-8329-23EB36DBCAF5}" srcOrd="1" destOrd="0" parTransId="{0CC1D45E-3BB9-4D15-91E4-1D9B7B220894}" sibTransId="{6514B777-ABE0-419D-82F4-504313E29874}"/>
    <dgm:cxn modelId="{B543834B-9C58-4A43-A2BD-DCA17A04EC75}" srcId="{C3A10DF2-FA54-4563-B986-440CECD5ECC4}" destId="{FFABC8A5-56C8-4B62-A9F1-DB16AF6BDC51}" srcOrd="2" destOrd="0" parTransId="{66180531-1778-44CE-9DA2-1052D2211DEC}" sibTransId="{E4F676A2-0326-48F5-A451-D33427EB2C06}"/>
    <dgm:cxn modelId="{EA3C55C6-813F-46D4-82E9-16A37F7A4628}" type="presOf" srcId="{C3A10DF2-FA54-4563-B986-440CECD5ECC4}" destId="{A08B1DE5-3449-441A-AD30-BF1718411D5F}" srcOrd="0" destOrd="0" presId="urn:microsoft.com/office/officeart/2009/3/layout/StepUpProcess"/>
    <dgm:cxn modelId="{C2A7BEFF-8705-40C8-9BB9-8B46F78775BC}" srcId="{C3A10DF2-FA54-4563-B986-440CECD5ECC4}" destId="{60F96AB9-2843-4760-AD1C-BEA601473135}" srcOrd="3" destOrd="0" parTransId="{259F7276-5378-4A4D-B873-B3A64618A471}" sibTransId="{45A9A0DA-69EE-41BA-97A0-C807A585B1BF}"/>
    <dgm:cxn modelId="{E19E876D-225C-4ACB-9083-08EC5BA6B9FB}" type="presParOf" srcId="{A08B1DE5-3449-441A-AD30-BF1718411D5F}" destId="{1B44CBFD-C868-4633-99F9-4EA813C9EC77}" srcOrd="0" destOrd="0" presId="urn:microsoft.com/office/officeart/2009/3/layout/StepUpProcess"/>
    <dgm:cxn modelId="{1026AF25-2734-4968-BFD8-1908472954B1}" type="presParOf" srcId="{1B44CBFD-C868-4633-99F9-4EA813C9EC77}" destId="{D835F24A-4C66-4D64-8529-BB51C6EDE739}" srcOrd="0" destOrd="0" presId="urn:microsoft.com/office/officeart/2009/3/layout/StepUpProcess"/>
    <dgm:cxn modelId="{BD6EADA2-D6A6-4B76-A81B-4209E4B2AEB2}" type="presParOf" srcId="{1B44CBFD-C868-4633-99F9-4EA813C9EC77}" destId="{B4B0F918-B4CB-4905-95C8-47707B584125}" srcOrd="1" destOrd="0" presId="urn:microsoft.com/office/officeart/2009/3/layout/StepUpProcess"/>
    <dgm:cxn modelId="{4A871B24-586E-43C6-963D-8053619C8015}" type="presParOf" srcId="{1B44CBFD-C868-4633-99F9-4EA813C9EC77}" destId="{61BD59F8-0541-409C-AB21-EE1BED48677A}" srcOrd="2" destOrd="0" presId="urn:microsoft.com/office/officeart/2009/3/layout/StepUpProcess"/>
    <dgm:cxn modelId="{137367E7-5F6C-4510-B19F-8B3C14B4156B}" type="presParOf" srcId="{A08B1DE5-3449-441A-AD30-BF1718411D5F}" destId="{611686C9-742A-4F25-9CD3-2E9EE9A04D28}" srcOrd="1" destOrd="0" presId="urn:microsoft.com/office/officeart/2009/3/layout/StepUpProcess"/>
    <dgm:cxn modelId="{1F914952-700D-4218-96C4-D119CF3539C3}" type="presParOf" srcId="{611686C9-742A-4F25-9CD3-2E9EE9A04D28}" destId="{784D8A56-D63A-4C8C-A2BF-A1B0C09166E5}" srcOrd="0" destOrd="0" presId="urn:microsoft.com/office/officeart/2009/3/layout/StepUpProcess"/>
    <dgm:cxn modelId="{BC6D84F1-5AFE-4F23-A6E1-B1892FB9031A}" type="presParOf" srcId="{A08B1DE5-3449-441A-AD30-BF1718411D5F}" destId="{6636DB47-909D-4CA3-A715-17079621107E}" srcOrd="2" destOrd="0" presId="urn:microsoft.com/office/officeart/2009/3/layout/StepUpProcess"/>
    <dgm:cxn modelId="{E687C584-A95C-4A4F-A22C-DEA33A749A62}" type="presParOf" srcId="{6636DB47-909D-4CA3-A715-17079621107E}" destId="{538AB60C-0698-45BC-8EEA-F513B660E834}" srcOrd="0" destOrd="0" presId="urn:microsoft.com/office/officeart/2009/3/layout/StepUpProcess"/>
    <dgm:cxn modelId="{CCBA8859-1B67-4251-A381-D4219D9B5B08}" type="presParOf" srcId="{6636DB47-909D-4CA3-A715-17079621107E}" destId="{C0362CC8-A4F9-46A6-8C1C-985F2D3BD5A5}" srcOrd="1" destOrd="0" presId="urn:microsoft.com/office/officeart/2009/3/layout/StepUpProcess"/>
    <dgm:cxn modelId="{E1338FAB-568A-462A-8A18-21EC6D4C9296}" type="presParOf" srcId="{6636DB47-909D-4CA3-A715-17079621107E}" destId="{C91FC342-40A1-4860-BA82-6BF532246EF1}" srcOrd="2" destOrd="0" presId="urn:microsoft.com/office/officeart/2009/3/layout/StepUpProcess"/>
    <dgm:cxn modelId="{62054C47-DBF3-4FEC-B580-AF0AD2F7BFD0}" type="presParOf" srcId="{A08B1DE5-3449-441A-AD30-BF1718411D5F}" destId="{AE95170F-36BB-47A5-BE1E-929245044CBD}" srcOrd="3" destOrd="0" presId="urn:microsoft.com/office/officeart/2009/3/layout/StepUpProcess"/>
    <dgm:cxn modelId="{A7C96528-32BE-468F-97C5-E684AABD03ED}" type="presParOf" srcId="{AE95170F-36BB-47A5-BE1E-929245044CBD}" destId="{FD30D261-1E02-4318-9335-5D9EB72450F1}" srcOrd="0" destOrd="0" presId="urn:microsoft.com/office/officeart/2009/3/layout/StepUpProcess"/>
    <dgm:cxn modelId="{0BD2C92C-4625-4D90-A369-C72E6230E3A9}" type="presParOf" srcId="{A08B1DE5-3449-441A-AD30-BF1718411D5F}" destId="{C48FE824-1704-46AD-8BF3-F5743EC07B55}" srcOrd="4" destOrd="0" presId="urn:microsoft.com/office/officeart/2009/3/layout/StepUpProcess"/>
    <dgm:cxn modelId="{04E41DA6-7780-40BC-9336-12F92F7C3FD6}" type="presParOf" srcId="{C48FE824-1704-46AD-8BF3-F5743EC07B55}" destId="{EB5F063B-9B70-4345-9418-73B2B87E401B}" srcOrd="0" destOrd="0" presId="urn:microsoft.com/office/officeart/2009/3/layout/StepUpProcess"/>
    <dgm:cxn modelId="{288280C3-E20C-447C-A72A-1A20BF58CA2D}" type="presParOf" srcId="{C48FE824-1704-46AD-8BF3-F5743EC07B55}" destId="{DAA07217-0B4E-4FA1-B7EE-3CE76878FE03}" srcOrd="1" destOrd="0" presId="urn:microsoft.com/office/officeart/2009/3/layout/StepUpProcess"/>
    <dgm:cxn modelId="{74AB4594-B179-411E-B895-5422B81435E9}" type="presParOf" srcId="{C48FE824-1704-46AD-8BF3-F5743EC07B55}" destId="{89B550F3-741C-430F-896B-90BB079EFF41}" srcOrd="2" destOrd="0" presId="urn:microsoft.com/office/officeart/2009/3/layout/StepUpProcess"/>
    <dgm:cxn modelId="{9894D370-2440-4217-9577-4DA4078708F8}" type="presParOf" srcId="{A08B1DE5-3449-441A-AD30-BF1718411D5F}" destId="{EA8A5F1D-29B5-48BE-AE9A-4CC312B64063}" srcOrd="5" destOrd="0" presId="urn:microsoft.com/office/officeart/2009/3/layout/StepUpProcess"/>
    <dgm:cxn modelId="{BB762F17-24F4-41C0-A58C-954D24107B66}" type="presParOf" srcId="{EA8A5F1D-29B5-48BE-AE9A-4CC312B64063}" destId="{57F474D9-D850-432B-BE68-97D62381BED7}" srcOrd="0" destOrd="0" presId="urn:microsoft.com/office/officeart/2009/3/layout/StepUpProcess"/>
    <dgm:cxn modelId="{3061C80F-20BA-44E2-A3EF-46D92790A325}" type="presParOf" srcId="{A08B1DE5-3449-441A-AD30-BF1718411D5F}" destId="{6400992E-BDD1-41D3-88BC-1B184A728486}" srcOrd="6" destOrd="0" presId="urn:microsoft.com/office/officeart/2009/3/layout/StepUpProcess"/>
    <dgm:cxn modelId="{3EBF0743-8863-4819-9A63-7B504CF7A432}" type="presParOf" srcId="{6400992E-BDD1-41D3-88BC-1B184A728486}" destId="{C2D201C9-F421-48C2-AE7A-2FB7B525F527}" srcOrd="0" destOrd="0" presId="urn:microsoft.com/office/officeart/2009/3/layout/StepUpProcess"/>
    <dgm:cxn modelId="{84C2EB0C-C23E-43A2-9165-B4FE116E9F73}" type="presParOf" srcId="{6400992E-BDD1-41D3-88BC-1B184A728486}" destId="{3FBAA64C-260B-47C2-9E56-168411220184}" srcOrd="1" destOrd="0" presId="urn:microsoft.com/office/officeart/2009/3/layout/StepUpProces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01A87047-C02C-40BA-8817-3E42AE21E689}" type="doc">
      <dgm:prSet loTypeId="urn:microsoft.com/office/officeart/2005/8/layout/hierarchy3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12B84E8-E447-4185-BA79-B3105D96EA78}">
      <dgm:prSet phldrT="[Text]" custT="1"/>
      <dgm:spPr/>
      <dgm:t>
        <a:bodyPr/>
        <a:lstStyle/>
        <a:p>
          <a:pPr algn="ctr" rtl="1"/>
          <a:r>
            <a: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بأنفسنا</a:t>
          </a:r>
          <a:endParaRPr lang="en-US" sz="48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C4EF65CA-A935-4CF9-9C7B-A986D2F4B41D}" type="parTrans" cxnId="{C4023E05-05C3-4D4C-9DAB-29319463AC24}">
      <dgm:prSet/>
      <dgm:spPr/>
      <dgm:t>
        <a:bodyPr/>
        <a:lstStyle/>
        <a:p>
          <a:endParaRPr lang="en-US"/>
        </a:p>
      </dgm:t>
    </dgm:pt>
    <dgm:pt modelId="{C6C8A8A3-D05F-4074-8C88-C2BA0A1EFED0}" type="sibTrans" cxnId="{C4023E05-05C3-4D4C-9DAB-29319463AC24}">
      <dgm:prSet/>
      <dgm:spPr/>
      <dgm:t>
        <a:bodyPr/>
        <a:lstStyle/>
        <a:p>
          <a:endParaRPr lang="en-US"/>
        </a:p>
      </dgm:t>
    </dgm:pt>
    <dgm:pt modelId="{A4F33F83-74E1-431E-9DFB-AABC7D3F96BB}">
      <dgm:prSet phldrT="[Text]" custT="1"/>
      <dgm:spPr/>
      <dgm:t>
        <a:bodyPr/>
        <a:lstStyle/>
        <a:p>
          <a:pPr algn="ctr"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لله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B59149BC-1584-4858-9B1F-106EBA4BB6CA}" type="parTrans" cxnId="{25F3ADFC-F0C6-4B65-8DDD-34D4EB6BAEE8}">
      <dgm:prSet/>
      <dgm:spPr/>
      <dgm:t>
        <a:bodyPr/>
        <a:lstStyle/>
        <a:p>
          <a:pPr algn="ctr" rtl="1"/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34698F6B-403F-4C2A-8989-125D3A6D4611}" type="sibTrans" cxnId="{25F3ADFC-F0C6-4B65-8DDD-34D4EB6BAEE8}">
      <dgm:prSet/>
      <dgm:spPr/>
      <dgm:t>
        <a:bodyPr/>
        <a:lstStyle/>
        <a:p>
          <a:endParaRPr lang="en-US"/>
        </a:p>
      </dgm:t>
    </dgm:pt>
    <dgm:pt modelId="{ED18910A-5693-4395-8A25-0535FA99BCF4}">
      <dgm:prSet phldrT="[Text]" custT="1"/>
      <dgm:spPr/>
      <dgm:t>
        <a:bodyPr/>
        <a:lstStyle/>
        <a:p>
          <a:pPr algn="ctr"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للأخرين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D6404449-B4C3-4C3E-AF10-D7BB71DB5964}" type="parTrans" cxnId="{1AF01D7E-B9DD-47B5-A3FD-A2A11A9213B5}">
      <dgm:prSet/>
      <dgm:spPr/>
      <dgm:t>
        <a:bodyPr/>
        <a:lstStyle/>
        <a:p>
          <a:pPr algn="ctr" rtl="1"/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6403A470-829B-486C-BF67-1042B9076C82}" type="sibTrans" cxnId="{1AF01D7E-B9DD-47B5-A3FD-A2A11A9213B5}">
      <dgm:prSet/>
      <dgm:spPr/>
      <dgm:t>
        <a:bodyPr/>
        <a:lstStyle/>
        <a:p>
          <a:endParaRPr lang="en-US"/>
        </a:p>
      </dgm:t>
    </dgm:pt>
    <dgm:pt modelId="{C9439DB7-451F-4D59-AA72-07EC653E2BA4}">
      <dgm:prSet phldrT="[Text]" custT="1"/>
      <dgm:spPr/>
      <dgm:t>
        <a:bodyPr/>
        <a:lstStyle/>
        <a:p>
          <a:pPr algn="ctr" rtl="1"/>
          <a:r>
            <a: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لأنفسنا</a:t>
          </a:r>
          <a:endParaRPr lang="en-US" sz="48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42A7C389-5F14-4CE9-9AE4-48800484E5F2}" type="parTrans" cxnId="{A6738BD3-E66D-49AC-A7E0-C2B6F1C50DC1}">
      <dgm:prSet/>
      <dgm:spPr/>
      <dgm:t>
        <a:bodyPr/>
        <a:lstStyle/>
        <a:p>
          <a:endParaRPr lang="en-US"/>
        </a:p>
      </dgm:t>
    </dgm:pt>
    <dgm:pt modelId="{0EA3697D-4354-44CC-A40E-C985DE12B513}" type="sibTrans" cxnId="{A6738BD3-E66D-49AC-A7E0-C2B6F1C50DC1}">
      <dgm:prSet/>
      <dgm:spPr/>
      <dgm:t>
        <a:bodyPr/>
        <a:lstStyle/>
        <a:p>
          <a:endParaRPr lang="en-US"/>
        </a:p>
      </dgm:t>
    </dgm:pt>
    <dgm:pt modelId="{F101D01E-5A56-4708-B202-58C9BF7BA283}">
      <dgm:prSet phldrT="[Text]" custT="1"/>
      <dgm:spPr/>
      <dgm:t>
        <a:bodyPr/>
        <a:lstStyle/>
        <a:p>
          <a:pPr algn="ctr"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روحياً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3127DB4B-08FB-4B71-985C-8D5DFD767DA2}" type="parTrans" cxnId="{C91858A2-045B-41D9-87AA-5766E891F475}">
      <dgm:prSet/>
      <dgm:spPr/>
      <dgm:t>
        <a:bodyPr/>
        <a:lstStyle/>
        <a:p>
          <a:pPr algn="ctr" rtl="1"/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F5D02F54-6FAE-4ECF-9454-C62B95A4B21A}" type="sibTrans" cxnId="{C91858A2-045B-41D9-87AA-5766E891F475}">
      <dgm:prSet/>
      <dgm:spPr/>
      <dgm:t>
        <a:bodyPr/>
        <a:lstStyle/>
        <a:p>
          <a:endParaRPr lang="en-US"/>
        </a:p>
      </dgm:t>
    </dgm:pt>
    <dgm:pt modelId="{B289A748-C2B9-4760-BB8E-8DA8C477A43E}">
      <dgm:prSet phldrT="[Text]" custT="1"/>
      <dgm:spPr/>
      <dgm:t>
        <a:bodyPr/>
        <a:lstStyle/>
        <a:p>
          <a:pPr algn="ctr"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مادياً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522DFC7B-B55C-45FD-A9C8-D1EB402F1104}" type="parTrans" cxnId="{D1C2CB51-E4C8-498D-97F0-569C87206AD7}">
      <dgm:prSet/>
      <dgm:spPr/>
      <dgm:t>
        <a:bodyPr/>
        <a:lstStyle/>
        <a:p>
          <a:pPr algn="ctr" rtl="1"/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4D7B579F-DB9D-45C2-8796-D4BD902C3603}" type="sibTrans" cxnId="{D1C2CB51-E4C8-498D-97F0-569C87206AD7}">
      <dgm:prSet/>
      <dgm:spPr/>
      <dgm:t>
        <a:bodyPr/>
        <a:lstStyle/>
        <a:p>
          <a:endParaRPr lang="en-US"/>
        </a:p>
      </dgm:t>
    </dgm:pt>
    <dgm:pt modelId="{AB225721-37B0-42E6-BB8D-6647A0D767FE}" type="pres">
      <dgm:prSet presAssocID="{01A87047-C02C-40BA-8817-3E42AE21E689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945EE019-6C4D-4B85-9E2A-322C0C194904}" type="pres">
      <dgm:prSet presAssocID="{712B84E8-E447-4185-BA79-B3105D96EA78}" presName="root" presStyleCnt="0"/>
      <dgm:spPr/>
    </dgm:pt>
    <dgm:pt modelId="{5CA836A6-8D93-477C-A824-4F7CEFF42050}" type="pres">
      <dgm:prSet presAssocID="{712B84E8-E447-4185-BA79-B3105D96EA78}" presName="rootComposite" presStyleCnt="0"/>
      <dgm:spPr/>
    </dgm:pt>
    <dgm:pt modelId="{F4388AB5-A21D-4035-AEAA-B006EBB30690}" type="pres">
      <dgm:prSet presAssocID="{712B84E8-E447-4185-BA79-B3105D96EA78}" presName="rootText" presStyleLbl="node1" presStyleIdx="0" presStyleCnt="2"/>
      <dgm:spPr/>
    </dgm:pt>
    <dgm:pt modelId="{ED66A6EE-E6F5-431E-BC0E-84CCE5BC337B}" type="pres">
      <dgm:prSet presAssocID="{712B84E8-E447-4185-BA79-B3105D96EA78}" presName="rootConnector" presStyleLbl="node1" presStyleIdx="0" presStyleCnt="2"/>
      <dgm:spPr/>
    </dgm:pt>
    <dgm:pt modelId="{3410441B-F993-4EB2-AC38-E9C2A265951E}" type="pres">
      <dgm:prSet presAssocID="{712B84E8-E447-4185-BA79-B3105D96EA78}" presName="childShape" presStyleCnt="0"/>
      <dgm:spPr/>
    </dgm:pt>
    <dgm:pt modelId="{A5F4E236-1C85-460D-81A1-FE1F30E909BD}" type="pres">
      <dgm:prSet presAssocID="{B59149BC-1584-4858-9B1F-106EBA4BB6CA}" presName="Name13" presStyleLbl="parChTrans1D2" presStyleIdx="0" presStyleCnt="4"/>
      <dgm:spPr/>
    </dgm:pt>
    <dgm:pt modelId="{0C38A776-3F63-4C07-A83E-1A8C438CD939}" type="pres">
      <dgm:prSet presAssocID="{A4F33F83-74E1-431E-9DFB-AABC7D3F96BB}" presName="childText" presStyleLbl="bgAcc1" presStyleIdx="0" presStyleCnt="4">
        <dgm:presLayoutVars>
          <dgm:bulletEnabled val="1"/>
        </dgm:presLayoutVars>
      </dgm:prSet>
      <dgm:spPr/>
    </dgm:pt>
    <dgm:pt modelId="{60D749D4-AB68-4601-9C3D-D9E87BFD182B}" type="pres">
      <dgm:prSet presAssocID="{D6404449-B4C3-4C3E-AF10-D7BB71DB5964}" presName="Name13" presStyleLbl="parChTrans1D2" presStyleIdx="1" presStyleCnt="4"/>
      <dgm:spPr/>
    </dgm:pt>
    <dgm:pt modelId="{3E5F697E-3230-451E-ACFD-D543A5C40BC2}" type="pres">
      <dgm:prSet presAssocID="{ED18910A-5693-4395-8A25-0535FA99BCF4}" presName="childText" presStyleLbl="bgAcc1" presStyleIdx="1" presStyleCnt="4">
        <dgm:presLayoutVars>
          <dgm:bulletEnabled val="1"/>
        </dgm:presLayoutVars>
      </dgm:prSet>
      <dgm:spPr/>
    </dgm:pt>
    <dgm:pt modelId="{A21D86DC-FF1A-473C-BE3C-D5CC14E492B8}" type="pres">
      <dgm:prSet presAssocID="{C9439DB7-451F-4D59-AA72-07EC653E2BA4}" presName="root" presStyleCnt="0"/>
      <dgm:spPr/>
    </dgm:pt>
    <dgm:pt modelId="{03266FE4-C194-4097-9EDD-F08C187DEAE4}" type="pres">
      <dgm:prSet presAssocID="{C9439DB7-451F-4D59-AA72-07EC653E2BA4}" presName="rootComposite" presStyleCnt="0"/>
      <dgm:spPr/>
    </dgm:pt>
    <dgm:pt modelId="{7269711C-7822-4508-BAE3-00E2C6B471F3}" type="pres">
      <dgm:prSet presAssocID="{C9439DB7-451F-4D59-AA72-07EC653E2BA4}" presName="rootText" presStyleLbl="node1" presStyleIdx="1" presStyleCnt="2"/>
      <dgm:spPr/>
    </dgm:pt>
    <dgm:pt modelId="{FF7F3622-32E7-4DDF-AAE4-B560D02A0722}" type="pres">
      <dgm:prSet presAssocID="{C9439DB7-451F-4D59-AA72-07EC653E2BA4}" presName="rootConnector" presStyleLbl="node1" presStyleIdx="1" presStyleCnt="2"/>
      <dgm:spPr/>
    </dgm:pt>
    <dgm:pt modelId="{AA34C04C-F5A2-46FF-96B1-F769EB515B48}" type="pres">
      <dgm:prSet presAssocID="{C9439DB7-451F-4D59-AA72-07EC653E2BA4}" presName="childShape" presStyleCnt="0"/>
      <dgm:spPr/>
    </dgm:pt>
    <dgm:pt modelId="{2F1A4AD1-70F9-497C-8C74-528A014E7036}" type="pres">
      <dgm:prSet presAssocID="{3127DB4B-08FB-4B71-985C-8D5DFD767DA2}" presName="Name13" presStyleLbl="parChTrans1D2" presStyleIdx="2" presStyleCnt="4"/>
      <dgm:spPr/>
    </dgm:pt>
    <dgm:pt modelId="{47B36121-6B1E-44C3-AB74-52897DB9FAE6}" type="pres">
      <dgm:prSet presAssocID="{F101D01E-5A56-4708-B202-58C9BF7BA283}" presName="childText" presStyleLbl="bgAcc1" presStyleIdx="2" presStyleCnt="4">
        <dgm:presLayoutVars>
          <dgm:bulletEnabled val="1"/>
        </dgm:presLayoutVars>
      </dgm:prSet>
      <dgm:spPr/>
    </dgm:pt>
    <dgm:pt modelId="{C0307194-6066-4926-A2CC-223EAA790967}" type="pres">
      <dgm:prSet presAssocID="{522DFC7B-B55C-45FD-A9C8-D1EB402F1104}" presName="Name13" presStyleLbl="parChTrans1D2" presStyleIdx="3" presStyleCnt="4"/>
      <dgm:spPr/>
    </dgm:pt>
    <dgm:pt modelId="{9A92EE6E-7DB2-4678-A02D-9462D109420E}" type="pres">
      <dgm:prSet presAssocID="{B289A748-C2B9-4760-BB8E-8DA8C477A43E}" presName="childText" presStyleLbl="bgAcc1" presStyleIdx="3" presStyleCnt="4">
        <dgm:presLayoutVars>
          <dgm:bulletEnabled val="1"/>
        </dgm:presLayoutVars>
      </dgm:prSet>
      <dgm:spPr/>
    </dgm:pt>
  </dgm:ptLst>
  <dgm:cxnLst>
    <dgm:cxn modelId="{C4023E05-05C3-4D4C-9DAB-29319463AC24}" srcId="{01A87047-C02C-40BA-8817-3E42AE21E689}" destId="{712B84E8-E447-4185-BA79-B3105D96EA78}" srcOrd="0" destOrd="0" parTransId="{C4EF65CA-A935-4CF9-9C7B-A986D2F4B41D}" sibTransId="{C6C8A8A3-D05F-4074-8C88-C2BA0A1EFED0}"/>
    <dgm:cxn modelId="{4FAC6317-E570-40ED-BE9B-2C4B48B580B1}" type="presOf" srcId="{B289A748-C2B9-4760-BB8E-8DA8C477A43E}" destId="{9A92EE6E-7DB2-4678-A02D-9462D109420E}" srcOrd="0" destOrd="0" presId="urn:microsoft.com/office/officeart/2005/8/layout/hierarchy3"/>
    <dgm:cxn modelId="{AEAD122B-EA17-4340-A4A8-25E5B0FAB82E}" type="presOf" srcId="{C9439DB7-451F-4D59-AA72-07EC653E2BA4}" destId="{FF7F3622-32E7-4DDF-AAE4-B560D02A0722}" srcOrd="1" destOrd="0" presId="urn:microsoft.com/office/officeart/2005/8/layout/hierarchy3"/>
    <dgm:cxn modelId="{FA7B8348-AF96-40CD-B35F-352C4DC2A3F7}" type="presOf" srcId="{712B84E8-E447-4185-BA79-B3105D96EA78}" destId="{F4388AB5-A21D-4035-AEAA-B006EBB30690}" srcOrd="0" destOrd="0" presId="urn:microsoft.com/office/officeart/2005/8/layout/hierarchy3"/>
    <dgm:cxn modelId="{C42C794C-E964-4D99-971E-1F7B64C26847}" type="presOf" srcId="{3127DB4B-08FB-4B71-985C-8D5DFD767DA2}" destId="{2F1A4AD1-70F9-497C-8C74-528A014E7036}" srcOrd="0" destOrd="0" presId="urn:microsoft.com/office/officeart/2005/8/layout/hierarchy3"/>
    <dgm:cxn modelId="{D1C2CB51-E4C8-498D-97F0-569C87206AD7}" srcId="{C9439DB7-451F-4D59-AA72-07EC653E2BA4}" destId="{B289A748-C2B9-4760-BB8E-8DA8C477A43E}" srcOrd="1" destOrd="0" parTransId="{522DFC7B-B55C-45FD-A9C8-D1EB402F1104}" sibTransId="{4D7B579F-DB9D-45C2-8796-D4BD902C3603}"/>
    <dgm:cxn modelId="{47466D54-8437-4039-B827-E3E4BF5CF6C5}" type="presOf" srcId="{B59149BC-1584-4858-9B1F-106EBA4BB6CA}" destId="{A5F4E236-1C85-460D-81A1-FE1F30E909BD}" srcOrd="0" destOrd="0" presId="urn:microsoft.com/office/officeart/2005/8/layout/hierarchy3"/>
    <dgm:cxn modelId="{2DF1DA59-B799-4B33-AFEF-11CCFB5B5923}" type="presOf" srcId="{522DFC7B-B55C-45FD-A9C8-D1EB402F1104}" destId="{C0307194-6066-4926-A2CC-223EAA790967}" srcOrd="0" destOrd="0" presId="urn:microsoft.com/office/officeart/2005/8/layout/hierarchy3"/>
    <dgm:cxn modelId="{1AF01D7E-B9DD-47B5-A3FD-A2A11A9213B5}" srcId="{712B84E8-E447-4185-BA79-B3105D96EA78}" destId="{ED18910A-5693-4395-8A25-0535FA99BCF4}" srcOrd="1" destOrd="0" parTransId="{D6404449-B4C3-4C3E-AF10-D7BB71DB5964}" sibTransId="{6403A470-829B-486C-BF67-1042B9076C82}"/>
    <dgm:cxn modelId="{0A178C82-C14D-4939-A9A7-71E2736F82DB}" type="presOf" srcId="{A4F33F83-74E1-431E-9DFB-AABC7D3F96BB}" destId="{0C38A776-3F63-4C07-A83E-1A8C438CD939}" srcOrd="0" destOrd="0" presId="urn:microsoft.com/office/officeart/2005/8/layout/hierarchy3"/>
    <dgm:cxn modelId="{D564068C-C6FA-405D-9945-28D2D7EADBE4}" type="presOf" srcId="{01A87047-C02C-40BA-8817-3E42AE21E689}" destId="{AB225721-37B0-42E6-BB8D-6647A0D767FE}" srcOrd="0" destOrd="0" presId="urn:microsoft.com/office/officeart/2005/8/layout/hierarchy3"/>
    <dgm:cxn modelId="{D8487D92-2F1B-4930-ADC4-966E9ACFE194}" type="presOf" srcId="{712B84E8-E447-4185-BA79-B3105D96EA78}" destId="{ED66A6EE-E6F5-431E-BC0E-84CCE5BC337B}" srcOrd="1" destOrd="0" presId="urn:microsoft.com/office/officeart/2005/8/layout/hierarchy3"/>
    <dgm:cxn modelId="{C91858A2-045B-41D9-87AA-5766E891F475}" srcId="{C9439DB7-451F-4D59-AA72-07EC653E2BA4}" destId="{F101D01E-5A56-4708-B202-58C9BF7BA283}" srcOrd="0" destOrd="0" parTransId="{3127DB4B-08FB-4B71-985C-8D5DFD767DA2}" sibTransId="{F5D02F54-6FAE-4ECF-9454-C62B95A4B21A}"/>
    <dgm:cxn modelId="{F588C2AF-DC12-4C9F-9B00-FC5E97E4BD44}" type="presOf" srcId="{ED18910A-5693-4395-8A25-0535FA99BCF4}" destId="{3E5F697E-3230-451E-ACFD-D543A5C40BC2}" srcOrd="0" destOrd="0" presId="urn:microsoft.com/office/officeart/2005/8/layout/hierarchy3"/>
    <dgm:cxn modelId="{FF685FC9-63C2-42FC-A1DA-BF2AEB436899}" type="presOf" srcId="{C9439DB7-451F-4D59-AA72-07EC653E2BA4}" destId="{7269711C-7822-4508-BAE3-00E2C6B471F3}" srcOrd="0" destOrd="0" presId="urn:microsoft.com/office/officeart/2005/8/layout/hierarchy3"/>
    <dgm:cxn modelId="{A6738BD3-E66D-49AC-A7E0-C2B6F1C50DC1}" srcId="{01A87047-C02C-40BA-8817-3E42AE21E689}" destId="{C9439DB7-451F-4D59-AA72-07EC653E2BA4}" srcOrd="1" destOrd="0" parTransId="{42A7C389-5F14-4CE9-9AE4-48800484E5F2}" sibTransId="{0EA3697D-4354-44CC-A40E-C985DE12B513}"/>
    <dgm:cxn modelId="{74094BEC-234D-44A8-919F-60F807C16997}" type="presOf" srcId="{D6404449-B4C3-4C3E-AF10-D7BB71DB5964}" destId="{60D749D4-AB68-4601-9C3D-D9E87BFD182B}" srcOrd="0" destOrd="0" presId="urn:microsoft.com/office/officeart/2005/8/layout/hierarchy3"/>
    <dgm:cxn modelId="{7AF2C9F0-68BD-4D13-A6E7-BF6910246F2A}" type="presOf" srcId="{F101D01E-5A56-4708-B202-58C9BF7BA283}" destId="{47B36121-6B1E-44C3-AB74-52897DB9FAE6}" srcOrd="0" destOrd="0" presId="urn:microsoft.com/office/officeart/2005/8/layout/hierarchy3"/>
    <dgm:cxn modelId="{25F3ADFC-F0C6-4B65-8DDD-34D4EB6BAEE8}" srcId="{712B84E8-E447-4185-BA79-B3105D96EA78}" destId="{A4F33F83-74E1-431E-9DFB-AABC7D3F96BB}" srcOrd="0" destOrd="0" parTransId="{B59149BC-1584-4858-9B1F-106EBA4BB6CA}" sibTransId="{34698F6B-403F-4C2A-8989-125D3A6D4611}"/>
    <dgm:cxn modelId="{DA3C5364-DB27-4E6B-97D8-C1C3EFB90EDF}" type="presParOf" srcId="{AB225721-37B0-42E6-BB8D-6647A0D767FE}" destId="{945EE019-6C4D-4B85-9E2A-322C0C194904}" srcOrd="0" destOrd="0" presId="urn:microsoft.com/office/officeart/2005/8/layout/hierarchy3"/>
    <dgm:cxn modelId="{47576CF1-9748-4B20-BB46-FA6B61B3DA6C}" type="presParOf" srcId="{945EE019-6C4D-4B85-9E2A-322C0C194904}" destId="{5CA836A6-8D93-477C-A824-4F7CEFF42050}" srcOrd="0" destOrd="0" presId="urn:microsoft.com/office/officeart/2005/8/layout/hierarchy3"/>
    <dgm:cxn modelId="{9A8A15D7-0FDC-4641-A2DD-7638CB6403F4}" type="presParOf" srcId="{5CA836A6-8D93-477C-A824-4F7CEFF42050}" destId="{F4388AB5-A21D-4035-AEAA-B006EBB30690}" srcOrd="0" destOrd="0" presId="urn:microsoft.com/office/officeart/2005/8/layout/hierarchy3"/>
    <dgm:cxn modelId="{1E0E4CB6-4576-41A9-84FC-907D2BF13E68}" type="presParOf" srcId="{5CA836A6-8D93-477C-A824-4F7CEFF42050}" destId="{ED66A6EE-E6F5-431E-BC0E-84CCE5BC337B}" srcOrd="1" destOrd="0" presId="urn:microsoft.com/office/officeart/2005/8/layout/hierarchy3"/>
    <dgm:cxn modelId="{B0EAE6BA-02FE-46C1-8F83-22D1143C66C0}" type="presParOf" srcId="{945EE019-6C4D-4B85-9E2A-322C0C194904}" destId="{3410441B-F993-4EB2-AC38-E9C2A265951E}" srcOrd="1" destOrd="0" presId="urn:microsoft.com/office/officeart/2005/8/layout/hierarchy3"/>
    <dgm:cxn modelId="{E97A7BC7-E00E-41C6-9F5F-58A734E70C85}" type="presParOf" srcId="{3410441B-F993-4EB2-AC38-E9C2A265951E}" destId="{A5F4E236-1C85-460D-81A1-FE1F30E909BD}" srcOrd="0" destOrd="0" presId="urn:microsoft.com/office/officeart/2005/8/layout/hierarchy3"/>
    <dgm:cxn modelId="{F2644A98-D0A5-4166-AC0F-ACCD1C5C4033}" type="presParOf" srcId="{3410441B-F993-4EB2-AC38-E9C2A265951E}" destId="{0C38A776-3F63-4C07-A83E-1A8C438CD939}" srcOrd="1" destOrd="0" presId="urn:microsoft.com/office/officeart/2005/8/layout/hierarchy3"/>
    <dgm:cxn modelId="{BA442A5A-A0DA-4D75-BD86-76EE925ABD63}" type="presParOf" srcId="{3410441B-F993-4EB2-AC38-E9C2A265951E}" destId="{60D749D4-AB68-4601-9C3D-D9E87BFD182B}" srcOrd="2" destOrd="0" presId="urn:microsoft.com/office/officeart/2005/8/layout/hierarchy3"/>
    <dgm:cxn modelId="{8DAD092E-BBD5-427A-B6E6-0AE4F7AE239F}" type="presParOf" srcId="{3410441B-F993-4EB2-AC38-E9C2A265951E}" destId="{3E5F697E-3230-451E-ACFD-D543A5C40BC2}" srcOrd="3" destOrd="0" presId="urn:microsoft.com/office/officeart/2005/8/layout/hierarchy3"/>
    <dgm:cxn modelId="{F4639E7F-0A0A-4528-8FDC-21795A36CEEA}" type="presParOf" srcId="{AB225721-37B0-42E6-BB8D-6647A0D767FE}" destId="{A21D86DC-FF1A-473C-BE3C-D5CC14E492B8}" srcOrd="1" destOrd="0" presId="urn:microsoft.com/office/officeart/2005/8/layout/hierarchy3"/>
    <dgm:cxn modelId="{FA24F4B1-DBC7-4A6F-B360-44025C070ABC}" type="presParOf" srcId="{A21D86DC-FF1A-473C-BE3C-D5CC14E492B8}" destId="{03266FE4-C194-4097-9EDD-F08C187DEAE4}" srcOrd="0" destOrd="0" presId="urn:microsoft.com/office/officeart/2005/8/layout/hierarchy3"/>
    <dgm:cxn modelId="{4AD9D16B-260D-4F63-B49C-BE3AA2051AA8}" type="presParOf" srcId="{03266FE4-C194-4097-9EDD-F08C187DEAE4}" destId="{7269711C-7822-4508-BAE3-00E2C6B471F3}" srcOrd="0" destOrd="0" presId="urn:microsoft.com/office/officeart/2005/8/layout/hierarchy3"/>
    <dgm:cxn modelId="{4280FDD9-8FC1-4BC3-BAB0-709C18D1FA2D}" type="presParOf" srcId="{03266FE4-C194-4097-9EDD-F08C187DEAE4}" destId="{FF7F3622-32E7-4DDF-AAE4-B560D02A0722}" srcOrd="1" destOrd="0" presId="urn:microsoft.com/office/officeart/2005/8/layout/hierarchy3"/>
    <dgm:cxn modelId="{6CD27450-59B3-42B9-9DA3-C4042E7ECB8F}" type="presParOf" srcId="{A21D86DC-FF1A-473C-BE3C-D5CC14E492B8}" destId="{AA34C04C-F5A2-46FF-96B1-F769EB515B48}" srcOrd="1" destOrd="0" presId="urn:microsoft.com/office/officeart/2005/8/layout/hierarchy3"/>
    <dgm:cxn modelId="{71C1033A-9AEB-4FE9-AD1C-A705B606C77E}" type="presParOf" srcId="{AA34C04C-F5A2-46FF-96B1-F769EB515B48}" destId="{2F1A4AD1-70F9-497C-8C74-528A014E7036}" srcOrd="0" destOrd="0" presId="urn:microsoft.com/office/officeart/2005/8/layout/hierarchy3"/>
    <dgm:cxn modelId="{BAA871EA-D268-4B49-9FE0-1E4CB5A61E91}" type="presParOf" srcId="{AA34C04C-F5A2-46FF-96B1-F769EB515B48}" destId="{47B36121-6B1E-44C3-AB74-52897DB9FAE6}" srcOrd="1" destOrd="0" presId="urn:microsoft.com/office/officeart/2005/8/layout/hierarchy3"/>
    <dgm:cxn modelId="{A2C660FF-FC80-4EAC-91A9-1E5853CA2D48}" type="presParOf" srcId="{AA34C04C-F5A2-46FF-96B1-F769EB515B48}" destId="{C0307194-6066-4926-A2CC-223EAA790967}" srcOrd="2" destOrd="0" presId="urn:microsoft.com/office/officeart/2005/8/layout/hierarchy3"/>
    <dgm:cxn modelId="{6CA2AE79-9A14-44E2-A0A4-1A45E5F022CF}" type="presParOf" srcId="{AA34C04C-F5A2-46FF-96B1-F769EB515B48}" destId="{9A92EE6E-7DB2-4678-A02D-9462D109420E}" srcOrd="3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01A87047-C02C-40BA-8817-3E42AE21E689}" type="doc">
      <dgm:prSet loTypeId="urn:microsoft.com/office/officeart/2005/8/layout/hierarchy3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C9439DB7-451F-4D59-AA72-07EC653E2BA4}">
      <dgm:prSet phldrT="[Text]" custT="1"/>
      <dgm:spPr/>
      <dgm:t>
        <a:bodyPr/>
        <a:lstStyle/>
        <a:p>
          <a:pPr algn="ctr" rtl="1"/>
          <a:r>
            <a: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لأنفسنا</a:t>
          </a:r>
          <a:endParaRPr lang="en-US" sz="48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42A7C389-5F14-4CE9-9AE4-48800484E5F2}" type="parTrans" cxnId="{A6738BD3-E66D-49AC-A7E0-C2B6F1C50DC1}">
      <dgm:prSet/>
      <dgm:spPr/>
      <dgm:t>
        <a:bodyPr/>
        <a:lstStyle/>
        <a:p>
          <a:endParaRPr lang="en-US"/>
        </a:p>
      </dgm:t>
    </dgm:pt>
    <dgm:pt modelId="{0EA3697D-4354-44CC-A40E-C985DE12B513}" type="sibTrans" cxnId="{A6738BD3-E66D-49AC-A7E0-C2B6F1C50DC1}">
      <dgm:prSet/>
      <dgm:spPr/>
      <dgm:t>
        <a:bodyPr/>
        <a:lstStyle/>
        <a:p>
          <a:endParaRPr lang="en-US"/>
        </a:p>
      </dgm:t>
    </dgm:pt>
    <dgm:pt modelId="{F101D01E-5A56-4708-B202-58C9BF7BA283}">
      <dgm:prSet phldrT="[Text]" custT="1"/>
      <dgm:spPr/>
      <dgm:t>
        <a:bodyPr/>
        <a:lstStyle/>
        <a:p>
          <a:pPr algn="ctr"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روحياً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3127DB4B-08FB-4B71-985C-8D5DFD767DA2}" type="parTrans" cxnId="{C91858A2-045B-41D9-87AA-5766E891F475}">
      <dgm:prSet/>
      <dgm:spPr/>
      <dgm:t>
        <a:bodyPr/>
        <a:lstStyle/>
        <a:p>
          <a:pPr algn="ctr" rtl="1"/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F5D02F54-6FAE-4ECF-9454-C62B95A4B21A}" type="sibTrans" cxnId="{C91858A2-045B-41D9-87AA-5766E891F475}">
      <dgm:prSet/>
      <dgm:spPr/>
      <dgm:t>
        <a:bodyPr/>
        <a:lstStyle/>
        <a:p>
          <a:endParaRPr lang="en-US"/>
        </a:p>
      </dgm:t>
    </dgm:pt>
    <dgm:pt modelId="{AB225721-37B0-42E6-BB8D-6647A0D767FE}" type="pres">
      <dgm:prSet presAssocID="{01A87047-C02C-40BA-8817-3E42AE21E689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A21D86DC-FF1A-473C-BE3C-D5CC14E492B8}" type="pres">
      <dgm:prSet presAssocID="{C9439DB7-451F-4D59-AA72-07EC653E2BA4}" presName="root" presStyleCnt="0"/>
      <dgm:spPr/>
    </dgm:pt>
    <dgm:pt modelId="{03266FE4-C194-4097-9EDD-F08C187DEAE4}" type="pres">
      <dgm:prSet presAssocID="{C9439DB7-451F-4D59-AA72-07EC653E2BA4}" presName="rootComposite" presStyleCnt="0"/>
      <dgm:spPr/>
    </dgm:pt>
    <dgm:pt modelId="{7269711C-7822-4508-BAE3-00E2C6B471F3}" type="pres">
      <dgm:prSet presAssocID="{C9439DB7-451F-4D59-AA72-07EC653E2BA4}" presName="rootText" presStyleLbl="node1" presStyleIdx="0" presStyleCnt="1"/>
      <dgm:spPr/>
    </dgm:pt>
    <dgm:pt modelId="{FF7F3622-32E7-4DDF-AAE4-B560D02A0722}" type="pres">
      <dgm:prSet presAssocID="{C9439DB7-451F-4D59-AA72-07EC653E2BA4}" presName="rootConnector" presStyleLbl="node1" presStyleIdx="0" presStyleCnt="1"/>
      <dgm:spPr/>
    </dgm:pt>
    <dgm:pt modelId="{AA34C04C-F5A2-46FF-96B1-F769EB515B48}" type="pres">
      <dgm:prSet presAssocID="{C9439DB7-451F-4D59-AA72-07EC653E2BA4}" presName="childShape" presStyleCnt="0"/>
      <dgm:spPr/>
    </dgm:pt>
    <dgm:pt modelId="{2F1A4AD1-70F9-497C-8C74-528A014E7036}" type="pres">
      <dgm:prSet presAssocID="{3127DB4B-08FB-4B71-985C-8D5DFD767DA2}" presName="Name13" presStyleLbl="parChTrans1D2" presStyleIdx="0" presStyleCnt="1"/>
      <dgm:spPr/>
    </dgm:pt>
    <dgm:pt modelId="{47B36121-6B1E-44C3-AB74-52897DB9FAE6}" type="pres">
      <dgm:prSet presAssocID="{F101D01E-5A56-4708-B202-58C9BF7BA283}" presName="childText" presStyleLbl="bgAcc1" presStyleIdx="0" presStyleCnt="1">
        <dgm:presLayoutVars>
          <dgm:bulletEnabled val="1"/>
        </dgm:presLayoutVars>
      </dgm:prSet>
      <dgm:spPr/>
    </dgm:pt>
  </dgm:ptLst>
  <dgm:cxnLst>
    <dgm:cxn modelId="{AEAD122B-EA17-4340-A4A8-25E5B0FAB82E}" type="presOf" srcId="{C9439DB7-451F-4D59-AA72-07EC653E2BA4}" destId="{FF7F3622-32E7-4DDF-AAE4-B560D02A0722}" srcOrd="1" destOrd="0" presId="urn:microsoft.com/office/officeart/2005/8/layout/hierarchy3"/>
    <dgm:cxn modelId="{C42C794C-E964-4D99-971E-1F7B64C26847}" type="presOf" srcId="{3127DB4B-08FB-4B71-985C-8D5DFD767DA2}" destId="{2F1A4AD1-70F9-497C-8C74-528A014E7036}" srcOrd="0" destOrd="0" presId="urn:microsoft.com/office/officeart/2005/8/layout/hierarchy3"/>
    <dgm:cxn modelId="{D564068C-C6FA-405D-9945-28D2D7EADBE4}" type="presOf" srcId="{01A87047-C02C-40BA-8817-3E42AE21E689}" destId="{AB225721-37B0-42E6-BB8D-6647A0D767FE}" srcOrd="0" destOrd="0" presId="urn:microsoft.com/office/officeart/2005/8/layout/hierarchy3"/>
    <dgm:cxn modelId="{C91858A2-045B-41D9-87AA-5766E891F475}" srcId="{C9439DB7-451F-4D59-AA72-07EC653E2BA4}" destId="{F101D01E-5A56-4708-B202-58C9BF7BA283}" srcOrd="0" destOrd="0" parTransId="{3127DB4B-08FB-4B71-985C-8D5DFD767DA2}" sibTransId="{F5D02F54-6FAE-4ECF-9454-C62B95A4B21A}"/>
    <dgm:cxn modelId="{FF685FC9-63C2-42FC-A1DA-BF2AEB436899}" type="presOf" srcId="{C9439DB7-451F-4D59-AA72-07EC653E2BA4}" destId="{7269711C-7822-4508-BAE3-00E2C6B471F3}" srcOrd="0" destOrd="0" presId="urn:microsoft.com/office/officeart/2005/8/layout/hierarchy3"/>
    <dgm:cxn modelId="{A6738BD3-E66D-49AC-A7E0-C2B6F1C50DC1}" srcId="{01A87047-C02C-40BA-8817-3E42AE21E689}" destId="{C9439DB7-451F-4D59-AA72-07EC653E2BA4}" srcOrd="0" destOrd="0" parTransId="{42A7C389-5F14-4CE9-9AE4-48800484E5F2}" sibTransId="{0EA3697D-4354-44CC-A40E-C985DE12B513}"/>
    <dgm:cxn modelId="{7AF2C9F0-68BD-4D13-A6E7-BF6910246F2A}" type="presOf" srcId="{F101D01E-5A56-4708-B202-58C9BF7BA283}" destId="{47B36121-6B1E-44C3-AB74-52897DB9FAE6}" srcOrd="0" destOrd="0" presId="urn:microsoft.com/office/officeart/2005/8/layout/hierarchy3"/>
    <dgm:cxn modelId="{F4639E7F-0A0A-4528-8FDC-21795A36CEEA}" type="presParOf" srcId="{AB225721-37B0-42E6-BB8D-6647A0D767FE}" destId="{A21D86DC-FF1A-473C-BE3C-D5CC14E492B8}" srcOrd="0" destOrd="0" presId="urn:microsoft.com/office/officeart/2005/8/layout/hierarchy3"/>
    <dgm:cxn modelId="{FA24F4B1-DBC7-4A6F-B360-44025C070ABC}" type="presParOf" srcId="{A21D86DC-FF1A-473C-BE3C-D5CC14E492B8}" destId="{03266FE4-C194-4097-9EDD-F08C187DEAE4}" srcOrd="0" destOrd="0" presId="urn:microsoft.com/office/officeart/2005/8/layout/hierarchy3"/>
    <dgm:cxn modelId="{4AD9D16B-260D-4F63-B49C-BE3AA2051AA8}" type="presParOf" srcId="{03266FE4-C194-4097-9EDD-F08C187DEAE4}" destId="{7269711C-7822-4508-BAE3-00E2C6B471F3}" srcOrd="0" destOrd="0" presId="urn:microsoft.com/office/officeart/2005/8/layout/hierarchy3"/>
    <dgm:cxn modelId="{4280FDD9-8FC1-4BC3-BAB0-709C18D1FA2D}" type="presParOf" srcId="{03266FE4-C194-4097-9EDD-F08C187DEAE4}" destId="{FF7F3622-32E7-4DDF-AAE4-B560D02A0722}" srcOrd="1" destOrd="0" presId="urn:microsoft.com/office/officeart/2005/8/layout/hierarchy3"/>
    <dgm:cxn modelId="{6CD27450-59B3-42B9-9DA3-C4042E7ECB8F}" type="presParOf" srcId="{A21D86DC-FF1A-473C-BE3C-D5CC14E492B8}" destId="{AA34C04C-F5A2-46FF-96B1-F769EB515B48}" srcOrd="1" destOrd="0" presId="urn:microsoft.com/office/officeart/2005/8/layout/hierarchy3"/>
    <dgm:cxn modelId="{71C1033A-9AEB-4FE9-AD1C-A705B606C77E}" type="presParOf" srcId="{AA34C04C-F5A2-46FF-96B1-F769EB515B48}" destId="{2F1A4AD1-70F9-497C-8C74-528A014E7036}" srcOrd="0" destOrd="0" presId="urn:microsoft.com/office/officeart/2005/8/layout/hierarchy3"/>
    <dgm:cxn modelId="{BAA871EA-D268-4B49-9FE0-1E4CB5A61E91}" type="presParOf" srcId="{AA34C04C-F5A2-46FF-96B1-F769EB515B48}" destId="{47B36121-6B1E-44C3-AB74-52897DB9FAE6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01A87047-C02C-40BA-8817-3E42AE21E689}" type="doc">
      <dgm:prSet loTypeId="urn:microsoft.com/office/officeart/2005/8/layout/hierarchy3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C9439DB7-451F-4D59-AA72-07EC653E2BA4}">
      <dgm:prSet phldrT="[Text]" custT="1"/>
      <dgm:spPr/>
      <dgm:t>
        <a:bodyPr/>
        <a:lstStyle/>
        <a:p>
          <a:pPr algn="ctr" rtl="1"/>
          <a:r>
            <a: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لأنفسنا</a:t>
          </a:r>
          <a:endParaRPr lang="en-US" sz="48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42A7C389-5F14-4CE9-9AE4-48800484E5F2}" type="parTrans" cxnId="{A6738BD3-E66D-49AC-A7E0-C2B6F1C50DC1}">
      <dgm:prSet/>
      <dgm:spPr/>
      <dgm:t>
        <a:bodyPr/>
        <a:lstStyle/>
        <a:p>
          <a:endParaRPr lang="en-US"/>
        </a:p>
      </dgm:t>
    </dgm:pt>
    <dgm:pt modelId="{0EA3697D-4354-44CC-A40E-C985DE12B513}" type="sibTrans" cxnId="{A6738BD3-E66D-49AC-A7E0-C2B6F1C50DC1}">
      <dgm:prSet/>
      <dgm:spPr/>
      <dgm:t>
        <a:bodyPr/>
        <a:lstStyle/>
        <a:p>
          <a:endParaRPr lang="en-US"/>
        </a:p>
      </dgm:t>
    </dgm:pt>
    <dgm:pt modelId="{B289A748-C2B9-4760-BB8E-8DA8C477A43E}">
      <dgm:prSet phldrT="[Text]" custT="1"/>
      <dgm:spPr/>
      <dgm:t>
        <a:bodyPr/>
        <a:lstStyle/>
        <a:p>
          <a:pPr algn="ctr"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مادياً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522DFC7B-B55C-45FD-A9C8-D1EB402F1104}" type="parTrans" cxnId="{D1C2CB51-E4C8-498D-97F0-569C87206AD7}">
      <dgm:prSet/>
      <dgm:spPr/>
      <dgm:t>
        <a:bodyPr/>
        <a:lstStyle/>
        <a:p>
          <a:pPr algn="ctr" rtl="1"/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4D7B579F-DB9D-45C2-8796-D4BD902C3603}" type="sibTrans" cxnId="{D1C2CB51-E4C8-498D-97F0-569C87206AD7}">
      <dgm:prSet/>
      <dgm:spPr/>
      <dgm:t>
        <a:bodyPr/>
        <a:lstStyle/>
        <a:p>
          <a:endParaRPr lang="en-US"/>
        </a:p>
      </dgm:t>
    </dgm:pt>
    <dgm:pt modelId="{AB225721-37B0-42E6-BB8D-6647A0D767FE}" type="pres">
      <dgm:prSet presAssocID="{01A87047-C02C-40BA-8817-3E42AE21E689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A21D86DC-FF1A-473C-BE3C-D5CC14E492B8}" type="pres">
      <dgm:prSet presAssocID="{C9439DB7-451F-4D59-AA72-07EC653E2BA4}" presName="root" presStyleCnt="0"/>
      <dgm:spPr/>
    </dgm:pt>
    <dgm:pt modelId="{03266FE4-C194-4097-9EDD-F08C187DEAE4}" type="pres">
      <dgm:prSet presAssocID="{C9439DB7-451F-4D59-AA72-07EC653E2BA4}" presName="rootComposite" presStyleCnt="0"/>
      <dgm:spPr/>
    </dgm:pt>
    <dgm:pt modelId="{7269711C-7822-4508-BAE3-00E2C6B471F3}" type="pres">
      <dgm:prSet presAssocID="{C9439DB7-451F-4D59-AA72-07EC653E2BA4}" presName="rootText" presStyleLbl="node1" presStyleIdx="0" presStyleCnt="1"/>
      <dgm:spPr/>
    </dgm:pt>
    <dgm:pt modelId="{FF7F3622-32E7-4DDF-AAE4-B560D02A0722}" type="pres">
      <dgm:prSet presAssocID="{C9439DB7-451F-4D59-AA72-07EC653E2BA4}" presName="rootConnector" presStyleLbl="node1" presStyleIdx="0" presStyleCnt="1"/>
      <dgm:spPr/>
    </dgm:pt>
    <dgm:pt modelId="{AA34C04C-F5A2-46FF-96B1-F769EB515B48}" type="pres">
      <dgm:prSet presAssocID="{C9439DB7-451F-4D59-AA72-07EC653E2BA4}" presName="childShape" presStyleCnt="0"/>
      <dgm:spPr/>
    </dgm:pt>
    <dgm:pt modelId="{C0307194-6066-4926-A2CC-223EAA790967}" type="pres">
      <dgm:prSet presAssocID="{522DFC7B-B55C-45FD-A9C8-D1EB402F1104}" presName="Name13" presStyleLbl="parChTrans1D2" presStyleIdx="0" presStyleCnt="1"/>
      <dgm:spPr/>
    </dgm:pt>
    <dgm:pt modelId="{9A92EE6E-7DB2-4678-A02D-9462D109420E}" type="pres">
      <dgm:prSet presAssocID="{B289A748-C2B9-4760-BB8E-8DA8C477A43E}" presName="childText" presStyleLbl="bgAcc1" presStyleIdx="0" presStyleCnt="1">
        <dgm:presLayoutVars>
          <dgm:bulletEnabled val="1"/>
        </dgm:presLayoutVars>
      </dgm:prSet>
      <dgm:spPr/>
    </dgm:pt>
  </dgm:ptLst>
  <dgm:cxnLst>
    <dgm:cxn modelId="{4FAC6317-E570-40ED-BE9B-2C4B48B580B1}" type="presOf" srcId="{B289A748-C2B9-4760-BB8E-8DA8C477A43E}" destId="{9A92EE6E-7DB2-4678-A02D-9462D109420E}" srcOrd="0" destOrd="0" presId="urn:microsoft.com/office/officeart/2005/8/layout/hierarchy3"/>
    <dgm:cxn modelId="{AEAD122B-EA17-4340-A4A8-25E5B0FAB82E}" type="presOf" srcId="{C9439DB7-451F-4D59-AA72-07EC653E2BA4}" destId="{FF7F3622-32E7-4DDF-AAE4-B560D02A0722}" srcOrd="1" destOrd="0" presId="urn:microsoft.com/office/officeart/2005/8/layout/hierarchy3"/>
    <dgm:cxn modelId="{D1C2CB51-E4C8-498D-97F0-569C87206AD7}" srcId="{C9439DB7-451F-4D59-AA72-07EC653E2BA4}" destId="{B289A748-C2B9-4760-BB8E-8DA8C477A43E}" srcOrd="0" destOrd="0" parTransId="{522DFC7B-B55C-45FD-A9C8-D1EB402F1104}" sibTransId="{4D7B579F-DB9D-45C2-8796-D4BD902C3603}"/>
    <dgm:cxn modelId="{2DF1DA59-B799-4B33-AFEF-11CCFB5B5923}" type="presOf" srcId="{522DFC7B-B55C-45FD-A9C8-D1EB402F1104}" destId="{C0307194-6066-4926-A2CC-223EAA790967}" srcOrd="0" destOrd="0" presId="urn:microsoft.com/office/officeart/2005/8/layout/hierarchy3"/>
    <dgm:cxn modelId="{D564068C-C6FA-405D-9945-28D2D7EADBE4}" type="presOf" srcId="{01A87047-C02C-40BA-8817-3E42AE21E689}" destId="{AB225721-37B0-42E6-BB8D-6647A0D767FE}" srcOrd="0" destOrd="0" presId="urn:microsoft.com/office/officeart/2005/8/layout/hierarchy3"/>
    <dgm:cxn modelId="{FF685FC9-63C2-42FC-A1DA-BF2AEB436899}" type="presOf" srcId="{C9439DB7-451F-4D59-AA72-07EC653E2BA4}" destId="{7269711C-7822-4508-BAE3-00E2C6B471F3}" srcOrd="0" destOrd="0" presId="urn:microsoft.com/office/officeart/2005/8/layout/hierarchy3"/>
    <dgm:cxn modelId="{A6738BD3-E66D-49AC-A7E0-C2B6F1C50DC1}" srcId="{01A87047-C02C-40BA-8817-3E42AE21E689}" destId="{C9439DB7-451F-4D59-AA72-07EC653E2BA4}" srcOrd="0" destOrd="0" parTransId="{42A7C389-5F14-4CE9-9AE4-48800484E5F2}" sibTransId="{0EA3697D-4354-44CC-A40E-C985DE12B513}"/>
    <dgm:cxn modelId="{F4639E7F-0A0A-4528-8FDC-21795A36CEEA}" type="presParOf" srcId="{AB225721-37B0-42E6-BB8D-6647A0D767FE}" destId="{A21D86DC-FF1A-473C-BE3C-D5CC14E492B8}" srcOrd="0" destOrd="0" presId="urn:microsoft.com/office/officeart/2005/8/layout/hierarchy3"/>
    <dgm:cxn modelId="{FA24F4B1-DBC7-4A6F-B360-44025C070ABC}" type="presParOf" srcId="{A21D86DC-FF1A-473C-BE3C-D5CC14E492B8}" destId="{03266FE4-C194-4097-9EDD-F08C187DEAE4}" srcOrd="0" destOrd="0" presId="urn:microsoft.com/office/officeart/2005/8/layout/hierarchy3"/>
    <dgm:cxn modelId="{4AD9D16B-260D-4F63-B49C-BE3AA2051AA8}" type="presParOf" srcId="{03266FE4-C194-4097-9EDD-F08C187DEAE4}" destId="{7269711C-7822-4508-BAE3-00E2C6B471F3}" srcOrd="0" destOrd="0" presId="urn:microsoft.com/office/officeart/2005/8/layout/hierarchy3"/>
    <dgm:cxn modelId="{4280FDD9-8FC1-4BC3-BAB0-709C18D1FA2D}" type="presParOf" srcId="{03266FE4-C194-4097-9EDD-F08C187DEAE4}" destId="{FF7F3622-32E7-4DDF-AAE4-B560D02A0722}" srcOrd="1" destOrd="0" presId="urn:microsoft.com/office/officeart/2005/8/layout/hierarchy3"/>
    <dgm:cxn modelId="{6CD27450-59B3-42B9-9DA3-C4042E7ECB8F}" type="presParOf" srcId="{A21D86DC-FF1A-473C-BE3C-D5CC14E492B8}" destId="{AA34C04C-F5A2-46FF-96B1-F769EB515B48}" srcOrd="1" destOrd="0" presId="urn:microsoft.com/office/officeart/2005/8/layout/hierarchy3"/>
    <dgm:cxn modelId="{A2C660FF-FC80-4EAC-91A9-1E5853CA2D48}" type="presParOf" srcId="{AA34C04C-F5A2-46FF-96B1-F769EB515B48}" destId="{C0307194-6066-4926-A2CC-223EAA790967}" srcOrd="0" destOrd="0" presId="urn:microsoft.com/office/officeart/2005/8/layout/hierarchy3"/>
    <dgm:cxn modelId="{6CA2AE79-9A14-44E2-A0A4-1A45E5F022CF}" type="presParOf" srcId="{AA34C04C-F5A2-46FF-96B1-F769EB515B48}" destId="{9A92EE6E-7DB2-4678-A02D-9462D109420E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219984E7-8BA5-4E1C-816B-2C134BCA62DA}" type="doc">
      <dgm:prSet loTypeId="urn:microsoft.com/office/officeart/2005/8/layout/hProcess9" loCatId="process" qsTypeId="urn:microsoft.com/office/officeart/2005/8/quickstyle/simple1" qsCatId="simple" csTypeId="urn:microsoft.com/office/officeart/2005/8/colors/accent3_2" csCatId="accent3" phldr="1"/>
      <dgm:spPr>
        <a:scene3d>
          <a:camera prst="orthographicFront">
            <a:rot lat="0" lon="0" rev="10800000"/>
          </a:camera>
          <a:lightRig rig="threePt" dir="t"/>
        </a:scene3d>
      </dgm:spPr>
    </dgm:pt>
    <dgm:pt modelId="{82163923-496A-4836-8D9E-AFD612D52E7C}">
      <dgm:prSet phldrT="[Text]" custT="1"/>
      <dgm:spPr>
        <a:scene3d>
          <a:camera prst="orthographicFront">
            <a:rot lat="0" lon="0" rev="10800000"/>
          </a:camera>
          <a:lightRig rig="threePt" dir="t"/>
        </a:scene3d>
        <a:sp3d/>
      </dgm:spPr>
      <dgm:t>
        <a:bodyPr>
          <a:flatTx/>
        </a:bodyPr>
        <a:lstStyle/>
        <a:p>
          <a:pPr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تحقيق ذواتنا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0DB2E7FC-7229-47F2-875C-9A76631696B1}" type="parTrans" cxnId="{E5C5C6D4-D4F7-4D0E-B465-99C0DA4836EE}">
      <dgm:prSet/>
      <dgm:spPr/>
      <dgm:t>
        <a:bodyPr/>
        <a:lstStyle/>
        <a:p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4340A60A-6962-488A-88E3-343DBBA3D522}" type="sibTrans" cxnId="{E5C5C6D4-D4F7-4D0E-B465-99C0DA4836EE}">
      <dgm:prSet/>
      <dgm:spPr/>
      <dgm:t>
        <a:bodyPr/>
        <a:lstStyle/>
        <a:p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2AE5514A-A95E-4FF9-B280-3DB280905A9A}">
      <dgm:prSet phldrT="[Text]" custT="1"/>
      <dgm:spPr>
        <a:scene3d>
          <a:camera prst="orthographicFront">
            <a:rot lat="0" lon="0" rev="10800000"/>
          </a:camera>
          <a:lightRig rig="threePt" dir="t"/>
        </a:scene3d>
        <a:sp3d/>
      </dgm:spPr>
      <dgm:t>
        <a:bodyPr>
          <a:flatTx/>
        </a:bodyPr>
        <a:lstStyle/>
        <a:p>
          <a:pPr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اثبات أنفسنا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55BD3274-DE0B-464C-9F97-AB9D68C25E78}" type="parTrans" cxnId="{40AD4D44-52CE-4474-8C50-7024A9FB343F}">
      <dgm:prSet/>
      <dgm:spPr/>
      <dgm:t>
        <a:bodyPr/>
        <a:lstStyle/>
        <a:p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0277749E-26D5-4F9E-A17B-51AC0ADB6310}" type="sibTrans" cxnId="{40AD4D44-52CE-4474-8C50-7024A9FB343F}">
      <dgm:prSet/>
      <dgm:spPr/>
      <dgm:t>
        <a:bodyPr/>
        <a:lstStyle/>
        <a:p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AE24A44E-4F87-445B-8B14-55C06721EDE4}">
      <dgm:prSet phldrT="[Text]" custT="1"/>
      <dgm:spPr>
        <a:scene3d>
          <a:camera prst="orthographicFront">
            <a:rot lat="0" lon="0" rev="10800000"/>
          </a:camera>
          <a:lightRig rig="threePt" dir="t"/>
        </a:scene3d>
        <a:sp3d/>
      </dgm:spPr>
      <dgm:t>
        <a:bodyPr>
          <a:flatTx/>
        </a:bodyPr>
        <a:lstStyle/>
        <a:p>
          <a:pPr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طموحنا المادي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4B7B230F-8D5F-4A49-B5EC-21E8D795E035}" type="parTrans" cxnId="{DE221B7B-0ECF-4682-B2B5-B0731AA1AADF}">
      <dgm:prSet/>
      <dgm:spPr/>
      <dgm:t>
        <a:bodyPr/>
        <a:lstStyle/>
        <a:p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81BCBB13-05B5-4D4E-B9B4-9FF92426FCB3}" type="sibTrans" cxnId="{DE221B7B-0ECF-4682-B2B5-B0731AA1AADF}">
      <dgm:prSet/>
      <dgm:spPr/>
      <dgm:t>
        <a:bodyPr/>
        <a:lstStyle/>
        <a:p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8E1D146F-65FB-41EB-AC3C-4FE57DB91FAB}" type="pres">
      <dgm:prSet presAssocID="{219984E7-8BA5-4E1C-816B-2C134BCA62DA}" presName="CompostProcess" presStyleCnt="0">
        <dgm:presLayoutVars>
          <dgm:dir/>
          <dgm:resizeHandles val="exact"/>
        </dgm:presLayoutVars>
      </dgm:prSet>
      <dgm:spPr/>
    </dgm:pt>
    <dgm:pt modelId="{12155107-3122-4A52-AA99-2B3D07861E4F}" type="pres">
      <dgm:prSet presAssocID="{219984E7-8BA5-4E1C-816B-2C134BCA62DA}" presName="arrow" presStyleLbl="bgShp" presStyleIdx="0" presStyleCnt="1"/>
      <dgm:spPr>
        <a:solidFill>
          <a:schemeClr val="bg1"/>
        </a:solidFill>
        <a:ln w="38100">
          <a:solidFill>
            <a:schemeClr val="bg1">
              <a:lumMod val="10000"/>
            </a:schemeClr>
          </a:solidFill>
        </a:ln>
        <a:scene3d>
          <a:camera prst="orthographicFront">
            <a:rot lat="0" lon="0" rev="10800000"/>
          </a:camera>
          <a:lightRig rig="threePt" dir="t"/>
        </a:scene3d>
        <a:sp3d/>
      </dgm:spPr>
    </dgm:pt>
    <dgm:pt modelId="{2F47DCE9-5997-4A78-8F7D-9E72EF3C63B6}" type="pres">
      <dgm:prSet presAssocID="{219984E7-8BA5-4E1C-816B-2C134BCA62DA}" presName="linearProcess" presStyleCnt="0"/>
      <dgm:spPr>
        <a:scene3d>
          <a:camera prst="orthographicFront">
            <a:rot lat="0" lon="0" rev="10800000"/>
          </a:camera>
          <a:lightRig rig="threePt" dir="t"/>
        </a:scene3d>
        <a:sp3d/>
      </dgm:spPr>
    </dgm:pt>
    <dgm:pt modelId="{ADA8673D-7A41-4D0E-85E0-B4C411A06FD0}" type="pres">
      <dgm:prSet presAssocID="{82163923-496A-4836-8D9E-AFD612D52E7C}" presName="textNode" presStyleLbl="node1" presStyleIdx="0" presStyleCnt="3">
        <dgm:presLayoutVars>
          <dgm:bulletEnabled val="1"/>
        </dgm:presLayoutVars>
      </dgm:prSet>
      <dgm:spPr/>
    </dgm:pt>
    <dgm:pt modelId="{FF8292A0-2829-48B5-870C-80622F1F01F5}" type="pres">
      <dgm:prSet presAssocID="{4340A60A-6962-488A-88E3-343DBBA3D522}" presName="sibTrans" presStyleCnt="0"/>
      <dgm:spPr>
        <a:scene3d>
          <a:camera prst="orthographicFront">
            <a:rot lat="0" lon="0" rev="10800000"/>
          </a:camera>
          <a:lightRig rig="threePt" dir="t"/>
        </a:scene3d>
        <a:sp3d/>
      </dgm:spPr>
    </dgm:pt>
    <dgm:pt modelId="{84C6216C-55E6-4377-8CEE-55B082EEE469}" type="pres">
      <dgm:prSet presAssocID="{2AE5514A-A95E-4FF9-B280-3DB280905A9A}" presName="textNode" presStyleLbl="node1" presStyleIdx="1" presStyleCnt="3">
        <dgm:presLayoutVars>
          <dgm:bulletEnabled val="1"/>
        </dgm:presLayoutVars>
      </dgm:prSet>
      <dgm:spPr/>
    </dgm:pt>
    <dgm:pt modelId="{E59A3409-8A01-451E-BEC9-E9BD018D22F6}" type="pres">
      <dgm:prSet presAssocID="{0277749E-26D5-4F9E-A17B-51AC0ADB6310}" presName="sibTrans" presStyleCnt="0"/>
      <dgm:spPr>
        <a:scene3d>
          <a:camera prst="orthographicFront">
            <a:rot lat="0" lon="0" rev="10800000"/>
          </a:camera>
          <a:lightRig rig="threePt" dir="t"/>
        </a:scene3d>
        <a:sp3d/>
      </dgm:spPr>
    </dgm:pt>
    <dgm:pt modelId="{18883F93-66F1-48AB-A539-000013A45606}" type="pres">
      <dgm:prSet presAssocID="{AE24A44E-4F87-445B-8B14-55C06721EDE4}" presName="textNode" presStyleLbl="node1" presStyleIdx="2" presStyleCnt="3">
        <dgm:presLayoutVars>
          <dgm:bulletEnabled val="1"/>
        </dgm:presLayoutVars>
      </dgm:prSet>
      <dgm:spPr/>
    </dgm:pt>
  </dgm:ptLst>
  <dgm:cxnLst>
    <dgm:cxn modelId="{2D84CE00-C91A-4F2C-8F04-2EAFF5DF4D95}" type="presOf" srcId="{2AE5514A-A95E-4FF9-B280-3DB280905A9A}" destId="{84C6216C-55E6-4377-8CEE-55B082EEE469}" srcOrd="0" destOrd="0" presId="urn:microsoft.com/office/officeart/2005/8/layout/hProcess9"/>
    <dgm:cxn modelId="{40AD4D44-52CE-4474-8C50-7024A9FB343F}" srcId="{219984E7-8BA5-4E1C-816B-2C134BCA62DA}" destId="{2AE5514A-A95E-4FF9-B280-3DB280905A9A}" srcOrd="1" destOrd="0" parTransId="{55BD3274-DE0B-464C-9F97-AB9D68C25E78}" sibTransId="{0277749E-26D5-4F9E-A17B-51AC0ADB6310}"/>
    <dgm:cxn modelId="{EAC0B36A-C637-42A5-970F-008294CC20DE}" type="presOf" srcId="{219984E7-8BA5-4E1C-816B-2C134BCA62DA}" destId="{8E1D146F-65FB-41EB-AC3C-4FE57DB91FAB}" srcOrd="0" destOrd="0" presId="urn:microsoft.com/office/officeart/2005/8/layout/hProcess9"/>
    <dgm:cxn modelId="{DE221B7B-0ECF-4682-B2B5-B0731AA1AADF}" srcId="{219984E7-8BA5-4E1C-816B-2C134BCA62DA}" destId="{AE24A44E-4F87-445B-8B14-55C06721EDE4}" srcOrd="2" destOrd="0" parTransId="{4B7B230F-8D5F-4A49-B5EC-21E8D795E035}" sibTransId="{81BCBB13-05B5-4D4E-B9B4-9FF92426FCB3}"/>
    <dgm:cxn modelId="{B707AB9B-F3CA-4DAB-9E71-FA092B91AC73}" type="presOf" srcId="{AE24A44E-4F87-445B-8B14-55C06721EDE4}" destId="{18883F93-66F1-48AB-A539-000013A45606}" srcOrd="0" destOrd="0" presId="urn:microsoft.com/office/officeart/2005/8/layout/hProcess9"/>
    <dgm:cxn modelId="{E5C5C6D4-D4F7-4D0E-B465-99C0DA4836EE}" srcId="{219984E7-8BA5-4E1C-816B-2C134BCA62DA}" destId="{82163923-496A-4836-8D9E-AFD612D52E7C}" srcOrd="0" destOrd="0" parTransId="{0DB2E7FC-7229-47F2-875C-9A76631696B1}" sibTransId="{4340A60A-6962-488A-88E3-343DBBA3D522}"/>
    <dgm:cxn modelId="{74DDA6F1-1EE9-4C7D-B572-066AC5C88DE3}" type="presOf" srcId="{82163923-496A-4836-8D9E-AFD612D52E7C}" destId="{ADA8673D-7A41-4D0E-85E0-B4C411A06FD0}" srcOrd="0" destOrd="0" presId="urn:microsoft.com/office/officeart/2005/8/layout/hProcess9"/>
    <dgm:cxn modelId="{32494E9B-C2DB-41B5-908E-AE8110598934}" type="presParOf" srcId="{8E1D146F-65FB-41EB-AC3C-4FE57DB91FAB}" destId="{12155107-3122-4A52-AA99-2B3D07861E4F}" srcOrd="0" destOrd="0" presId="urn:microsoft.com/office/officeart/2005/8/layout/hProcess9"/>
    <dgm:cxn modelId="{CA1BC619-F2E4-4DBC-A1CC-D28B1C475875}" type="presParOf" srcId="{8E1D146F-65FB-41EB-AC3C-4FE57DB91FAB}" destId="{2F47DCE9-5997-4A78-8F7D-9E72EF3C63B6}" srcOrd="1" destOrd="0" presId="urn:microsoft.com/office/officeart/2005/8/layout/hProcess9"/>
    <dgm:cxn modelId="{F3A8756F-4BA7-483C-A9B2-4A8174EACFE3}" type="presParOf" srcId="{2F47DCE9-5997-4A78-8F7D-9E72EF3C63B6}" destId="{ADA8673D-7A41-4D0E-85E0-B4C411A06FD0}" srcOrd="0" destOrd="0" presId="urn:microsoft.com/office/officeart/2005/8/layout/hProcess9"/>
    <dgm:cxn modelId="{87F84EC2-FC9D-4A2B-A3B6-0D87F7C51194}" type="presParOf" srcId="{2F47DCE9-5997-4A78-8F7D-9E72EF3C63B6}" destId="{FF8292A0-2829-48B5-870C-80622F1F01F5}" srcOrd="1" destOrd="0" presId="urn:microsoft.com/office/officeart/2005/8/layout/hProcess9"/>
    <dgm:cxn modelId="{1E5EE24D-4E47-4D69-934A-22734050AB3B}" type="presParOf" srcId="{2F47DCE9-5997-4A78-8F7D-9E72EF3C63B6}" destId="{84C6216C-55E6-4377-8CEE-55B082EEE469}" srcOrd="2" destOrd="0" presId="urn:microsoft.com/office/officeart/2005/8/layout/hProcess9"/>
    <dgm:cxn modelId="{F9788A14-2191-4B43-9A2A-0F55C7808CB0}" type="presParOf" srcId="{2F47DCE9-5997-4A78-8F7D-9E72EF3C63B6}" destId="{E59A3409-8A01-451E-BEC9-E9BD018D22F6}" srcOrd="3" destOrd="0" presId="urn:microsoft.com/office/officeart/2005/8/layout/hProcess9"/>
    <dgm:cxn modelId="{AF0AFB52-F797-4551-8789-24881A670A45}" type="presParOf" srcId="{2F47DCE9-5997-4A78-8F7D-9E72EF3C63B6}" destId="{18883F93-66F1-48AB-A539-000013A45606}" srcOrd="4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01A87047-C02C-40BA-8817-3E42AE21E689}" type="doc">
      <dgm:prSet loTypeId="urn:microsoft.com/office/officeart/2005/8/layout/hierarchy3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12B84E8-E447-4185-BA79-B3105D96EA78}">
      <dgm:prSet phldrT="[Text]" custT="1"/>
      <dgm:spPr/>
      <dgm:t>
        <a:bodyPr/>
        <a:lstStyle/>
        <a:p>
          <a:pPr algn="ctr" rtl="1"/>
          <a:r>
            <a: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بأنفسنا</a:t>
          </a:r>
          <a:endParaRPr lang="en-US" sz="48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C4EF65CA-A935-4CF9-9C7B-A986D2F4B41D}" type="parTrans" cxnId="{C4023E05-05C3-4D4C-9DAB-29319463AC24}">
      <dgm:prSet/>
      <dgm:spPr/>
      <dgm:t>
        <a:bodyPr/>
        <a:lstStyle/>
        <a:p>
          <a:endParaRPr lang="en-US"/>
        </a:p>
      </dgm:t>
    </dgm:pt>
    <dgm:pt modelId="{C6C8A8A3-D05F-4074-8C88-C2BA0A1EFED0}" type="sibTrans" cxnId="{C4023E05-05C3-4D4C-9DAB-29319463AC24}">
      <dgm:prSet/>
      <dgm:spPr/>
      <dgm:t>
        <a:bodyPr/>
        <a:lstStyle/>
        <a:p>
          <a:endParaRPr lang="en-US"/>
        </a:p>
      </dgm:t>
    </dgm:pt>
    <dgm:pt modelId="{A4F33F83-74E1-431E-9DFB-AABC7D3F96BB}">
      <dgm:prSet phldrT="[Text]" custT="1"/>
      <dgm:spPr/>
      <dgm:t>
        <a:bodyPr/>
        <a:lstStyle/>
        <a:p>
          <a:pPr algn="ctr"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لله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B59149BC-1584-4858-9B1F-106EBA4BB6CA}" type="parTrans" cxnId="{25F3ADFC-F0C6-4B65-8DDD-34D4EB6BAEE8}">
      <dgm:prSet/>
      <dgm:spPr/>
      <dgm:t>
        <a:bodyPr/>
        <a:lstStyle/>
        <a:p>
          <a:pPr algn="ctr" rtl="1"/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34698F6B-403F-4C2A-8989-125D3A6D4611}" type="sibTrans" cxnId="{25F3ADFC-F0C6-4B65-8DDD-34D4EB6BAEE8}">
      <dgm:prSet/>
      <dgm:spPr/>
      <dgm:t>
        <a:bodyPr/>
        <a:lstStyle/>
        <a:p>
          <a:endParaRPr lang="en-US"/>
        </a:p>
      </dgm:t>
    </dgm:pt>
    <dgm:pt modelId="{AB225721-37B0-42E6-BB8D-6647A0D767FE}" type="pres">
      <dgm:prSet presAssocID="{01A87047-C02C-40BA-8817-3E42AE21E689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945EE019-6C4D-4B85-9E2A-322C0C194904}" type="pres">
      <dgm:prSet presAssocID="{712B84E8-E447-4185-BA79-B3105D96EA78}" presName="root" presStyleCnt="0"/>
      <dgm:spPr/>
    </dgm:pt>
    <dgm:pt modelId="{5CA836A6-8D93-477C-A824-4F7CEFF42050}" type="pres">
      <dgm:prSet presAssocID="{712B84E8-E447-4185-BA79-B3105D96EA78}" presName="rootComposite" presStyleCnt="0"/>
      <dgm:spPr/>
    </dgm:pt>
    <dgm:pt modelId="{F4388AB5-A21D-4035-AEAA-B006EBB30690}" type="pres">
      <dgm:prSet presAssocID="{712B84E8-E447-4185-BA79-B3105D96EA78}" presName="rootText" presStyleLbl="node1" presStyleIdx="0" presStyleCnt="1"/>
      <dgm:spPr/>
    </dgm:pt>
    <dgm:pt modelId="{ED66A6EE-E6F5-431E-BC0E-84CCE5BC337B}" type="pres">
      <dgm:prSet presAssocID="{712B84E8-E447-4185-BA79-B3105D96EA78}" presName="rootConnector" presStyleLbl="node1" presStyleIdx="0" presStyleCnt="1"/>
      <dgm:spPr/>
    </dgm:pt>
    <dgm:pt modelId="{3410441B-F993-4EB2-AC38-E9C2A265951E}" type="pres">
      <dgm:prSet presAssocID="{712B84E8-E447-4185-BA79-B3105D96EA78}" presName="childShape" presStyleCnt="0"/>
      <dgm:spPr/>
    </dgm:pt>
    <dgm:pt modelId="{A5F4E236-1C85-460D-81A1-FE1F30E909BD}" type="pres">
      <dgm:prSet presAssocID="{B59149BC-1584-4858-9B1F-106EBA4BB6CA}" presName="Name13" presStyleLbl="parChTrans1D2" presStyleIdx="0" presStyleCnt="1"/>
      <dgm:spPr/>
    </dgm:pt>
    <dgm:pt modelId="{0C38A776-3F63-4C07-A83E-1A8C438CD939}" type="pres">
      <dgm:prSet presAssocID="{A4F33F83-74E1-431E-9DFB-AABC7D3F96BB}" presName="childText" presStyleLbl="bgAcc1" presStyleIdx="0" presStyleCnt="1">
        <dgm:presLayoutVars>
          <dgm:bulletEnabled val="1"/>
        </dgm:presLayoutVars>
      </dgm:prSet>
      <dgm:spPr/>
    </dgm:pt>
  </dgm:ptLst>
  <dgm:cxnLst>
    <dgm:cxn modelId="{C4023E05-05C3-4D4C-9DAB-29319463AC24}" srcId="{01A87047-C02C-40BA-8817-3E42AE21E689}" destId="{712B84E8-E447-4185-BA79-B3105D96EA78}" srcOrd="0" destOrd="0" parTransId="{C4EF65CA-A935-4CF9-9C7B-A986D2F4B41D}" sibTransId="{C6C8A8A3-D05F-4074-8C88-C2BA0A1EFED0}"/>
    <dgm:cxn modelId="{FA7B8348-AF96-40CD-B35F-352C4DC2A3F7}" type="presOf" srcId="{712B84E8-E447-4185-BA79-B3105D96EA78}" destId="{F4388AB5-A21D-4035-AEAA-B006EBB30690}" srcOrd="0" destOrd="0" presId="urn:microsoft.com/office/officeart/2005/8/layout/hierarchy3"/>
    <dgm:cxn modelId="{47466D54-8437-4039-B827-E3E4BF5CF6C5}" type="presOf" srcId="{B59149BC-1584-4858-9B1F-106EBA4BB6CA}" destId="{A5F4E236-1C85-460D-81A1-FE1F30E909BD}" srcOrd="0" destOrd="0" presId="urn:microsoft.com/office/officeart/2005/8/layout/hierarchy3"/>
    <dgm:cxn modelId="{0A178C82-C14D-4939-A9A7-71E2736F82DB}" type="presOf" srcId="{A4F33F83-74E1-431E-9DFB-AABC7D3F96BB}" destId="{0C38A776-3F63-4C07-A83E-1A8C438CD939}" srcOrd="0" destOrd="0" presId="urn:microsoft.com/office/officeart/2005/8/layout/hierarchy3"/>
    <dgm:cxn modelId="{D564068C-C6FA-405D-9945-28D2D7EADBE4}" type="presOf" srcId="{01A87047-C02C-40BA-8817-3E42AE21E689}" destId="{AB225721-37B0-42E6-BB8D-6647A0D767FE}" srcOrd="0" destOrd="0" presId="urn:microsoft.com/office/officeart/2005/8/layout/hierarchy3"/>
    <dgm:cxn modelId="{D8487D92-2F1B-4930-ADC4-966E9ACFE194}" type="presOf" srcId="{712B84E8-E447-4185-BA79-B3105D96EA78}" destId="{ED66A6EE-E6F5-431E-BC0E-84CCE5BC337B}" srcOrd="1" destOrd="0" presId="urn:microsoft.com/office/officeart/2005/8/layout/hierarchy3"/>
    <dgm:cxn modelId="{25F3ADFC-F0C6-4B65-8DDD-34D4EB6BAEE8}" srcId="{712B84E8-E447-4185-BA79-B3105D96EA78}" destId="{A4F33F83-74E1-431E-9DFB-AABC7D3F96BB}" srcOrd="0" destOrd="0" parTransId="{B59149BC-1584-4858-9B1F-106EBA4BB6CA}" sibTransId="{34698F6B-403F-4C2A-8989-125D3A6D4611}"/>
    <dgm:cxn modelId="{DA3C5364-DB27-4E6B-97D8-C1C3EFB90EDF}" type="presParOf" srcId="{AB225721-37B0-42E6-BB8D-6647A0D767FE}" destId="{945EE019-6C4D-4B85-9E2A-322C0C194904}" srcOrd="0" destOrd="0" presId="urn:microsoft.com/office/officeart/2005/8/layout/hierarchy3"/>
    <dgm:cxn modelId="{47576CF1-9748-4B20-BB46-FA6B61B3DA6C}" type="presParOf" srcId="{945EE019-6C4D-4B85-9E2A-322C0C194904}" destId="{5CA836A6-8D93-477C-A824-4F7CEFF42050}" srcOrd="0" destOrd="0" presId="urn:microsoft.com/office/officeart/2005/8/layout/hierarchy3"/>
    <dgm:cxn modelId="{9A8A15D7-0FDC-4641-A2DD-7638CB6403F4}" type="presParOf" srcId="{5CA836A6-8D93-477C-A824-4F7CEFF42050}" destId="{F4388AB5-A21D-4035-AEAA-B006EBB30690}" srcOrd="0" destOrd="0" presId="urn:microsoft.com/office/officeart/2005/8/layout/hierarchy3"/>
    <dgm:cxn modelId="{1E0E4CB6-4576-41A9-84FC-907D2BF13E68}" type="presParOf" srcId="{5CA836A6-8D93-477C-A824-4F7CEFF42050}" destId="{ED66A6EE-E6F5-431E-BC0E-84CCE5BC337B}" srcOrd="1" destOrd="0" presId="urn:microsoft.com/office/officeart/2005/8/layout/hierarchy3"/>
    <dgm:cxn modelId="{B0EAE6BA-02FE-46C1-8F83-22D1143C66C0}" type="presParOf" srcId="{945EE019-6C4D-4B85-9E2A-322C0C194904}" destId="{3410441B-F993-4EB2-AC38-E9C2A265951E}" srcOrd="1" destOrd="0" presId="urn:microsoft.com/office/officeart/2005/8/layout/hierarchy3"/>
    <dgm:cxn modelId="{E97A7BC7-E00E-41C6-9F5F-58A734E70C85}" type="presParOf" srcId="{3410441B-F993-4EB2-AC38-E9C2A265951E}" destId="{A5F4E236-1C85-460D-81A1-FE1F30E909BD}" srcOrd="0" destOrd="0" presId="urn:microsoft.com/office/officeart/2005/8/layout/hierarchy3"/>
    <dgm:cxn modelId="{F2644A98-D0A5-4166-AC0F-ACCD1C5C4033}" type="presParOf" srcId="{3410441B-F993-4EB2-AC38-E9C2A265951E}" destId="{0C38A776-3F63-4C07-A83E-1A8C438CD939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01A87047-C02C-40BA-8817-3E42AE21E689}" type="doc">
      <dgm:prSet loTypeId="urn:microsoft.com/office/officeart/2005/8/layout/hierarchy3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12B84E8-E447-4185-BA79-B3105D96EA78}">
      <dgm:prSet phldrT="[Text]" custT="1"/>
      <dgm:spPr/>
      <dgm:t>
        <a:bodyPr/>
        <a:lstStyle/>
        <a:p>
          <a:pPr algn="ctr" rtl="1"/>
          <a:r>
            <a: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بأنفسنا</a:t>
          </a:r>
          <a:endParaRPr lang="en-US" sz="48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C4EF65CA-A935-4CF9-9C7B-A986D2F4B41D}" type="parTrans" cxnId="{C4023E05-05C3-4D4C-9DAB-29319463AC24}">
      <dgm:prSet/>
      <dgm:spPr/>
      <dgm:t>
        <a:bodyPr/>
        <a:lstStyle/>
        <a:p>
          <a:endParaRPr lang="en-US"/>
        </a:p>
      </dgm:t>
    </dgm:pt>
    <dgm:pt modelId="{C6C8A8A3-D05F-4074-8C88-C2BA0A1EFED0}" type="sibTrans" cxnId="{C4023E05-05C3-4D4C-9DAB-29319463AC24}">
      <dgm:prSet/>
      <dgm:spPr/>
      <dgm:t>
        <a:bodyPr/>
        <a:lstStyle/>
        <a:p>
          <a:endParaRPr lang="en-US"/>
        </a:p>
      </dgm:t>
    </dgm:pt>
    <dgm:pt modelId="{ED18910A-5693-4395-8A25-0535FA99BCF4}">
      <dgm:prSet phldrT="[Text]" custT="1"/>
      <dgm:spPr/>
      <dgm:t>
        <a:bodyPr/>
        <a:lstStyle/>
        <a:p>
          <a:pPr algn="ctr" rtl="1"/>
          <a:r>
            <a: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للأخرين</a:t>
          </a:r>
          <a:endParaRPr lang="en-US" sz="4400" b="1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D6404449-B4C3-4C3E-AF10-D7BB71DB5964}" type="parTrans" cxnId="{1AF01D7E-B9DD-47B5-A3FD-A2A11A9213B5}">
      <dgm:prSet/>
      <dgm:spPr/>
      <dgm:t>
        <a:bodyPr/>
        <a:lstStyle/>
        <a:p>
          <a:pPr algn="ctr" rtl="1"/>
          <a:endParaRPr lang="en-US" sz="4400" b="1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gm:t>
    </dgm:pt>
    <dgm:pt modelId="{6403A470-829B-486C-BF67-1042B9076C82}" type="sibTrans" cxnId="{1AF01D7E-B9DD-47B5-A3FD-A2A11A9213B5}">
      <dgm:prSet/>
      <dgm:spPr/>
      <dgm:t>
        <a:bodyPr/>
        <a:lstStyle/>
        <a:p>
          <a:endParaRPr lang="en-US"/>
        </a:p>
      </dgm:t>
    </dgm:pt>
    <dgm:pt modelId="{AB225721-37B0-42E6-BB8D-6647A0D767FE}" type="pres">
      <dgm:prSet presAssocID="{01A87047-C02C-40BA-8817-3E42AE21E689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945EE019-6C4D-4B85-9E2A-322C0C194904}" type="pres">
      <dgm:prSet presAssocID="{712B84E8-E447-4185-BA79-B3105D96EA78}" presName="root" presStyleCnt="0"/>
      <dgm:spPr/>
    </dgm:pt>
    <dgm:pt modelId="{5CA836A6-8D93-477C-A824-4F7CEFF42050}" type="pres">
      <dgm:prSet presAssocID="{712B84E8-E447-4185-BA79-B3105D96EA78}" presName="rootComposite" presStyleCnt="0"/>
      <dgm:spPr/>
    </dgm:pt>
    <dgm:pt modelId="{F4388AB5-A21D-4035-AEAA-B006EBB30690}" type="pres">
      <dgm:prSet presAssocID="{712B84E8-E447-4185-BA79-B3105D96EA78}" presName="rootText" presStyleLbl="node1" presStyleIdx="0" presStyleCnt="1"/>
      <dgm:spPr/>
    </dgm:pt>
    <dgm:pt modelId="{ED66A6EE-E6F5-431E-BC0E-84CCE5BC337B}" type="pres">
      <dgm:prSet presAssocID="{712B84E8-E447-4185-BA79-B3105D96EA78}" presName="rootConnector" presStyleLbl="node1" presStyleIdx="0" presStyleCnt="1"/>
      <dgm:spPr/>
    </dgm:pt>
    <dgm:pt modelId="{3410441B-F993-4EB2-AC38-E9C2A265951E}" type="pres">
      <dgm:prSet presAssocID="{712B84E8-E447-4185-BA79-B3105D96EA78}" presName="childShape" presStyleCnt="0"/>
      <dgm:spPr/>
    </dgm:pt>
    <dgm:pt modelId="{60D749D4-AB68-4601-9C3D-D9E87BFD182B}" type="pres">
      <dgm:prSet presAssocID="{D6404449-B4C3-4C3E-AF10-D7BB71DB5964}" presName="Name13" presStyleLbl="parChTrans1D2" presStyleIdx="0" presStyleCnt="1"/>
      <dgm:spPr/>
    </dgm:pt>
    <dgm:pt modelId="{3E5F697E-3230-451E-ACFD-D543A5C40BC2}" type="pres">
      <dgm:prSet presAssocID="{ED18910A-5693-4395-8A25-0535FA99BCF4}" presName="childText" presStyleLbl="bgAcc1" presStyleIdx="0" presStyleCnt="1">
        <dgm:presLayoutVars>
          <dgm:bulletEnabled val="1"/>
        </dgm:presLayoutVars>
      </dgm:prSet>
      <dgm:spPr/>
    </dgm:pt>
  </dgm:ptLst>
  <dgm:cxnLst>
    <dgm:cxn modelId="{C4023E05-05C3-4D4C-9DAB-29319463AC24}" srcId="{01A87047-C02C-40BA-8817-3E42AE21E689}" destId="{712B84E8-E447-4185-BA79-B3105D96EA78}" srcOrd="0" destOrd="0" parTransId="{C4EF65CA-A935-4CF9-9C7B-A986D2F4B41D}" sibTransId="{C6C8A8A3-D05F-4074-8C88-C2BA0A1EFED0}"/>
    <dgm:cxn modelId="{FA7B8348-AF96-40CD-B35F-352C4DC2A3F7}" type="presOf" srcId="{712B84E8-E447-4185-BA79-B3105D96EA78}" destId="{F4388AB5-A21D-4035-AEAA-B006EBB30690}" srcOrd="0" destOrd="0" presId="urn:microsoft.com/office/officeart/2005/8/layout/hierarchy3"/>
    <dgm:cxn modelId="{1AF01D7E-B9DD-47B5-A3FD-A2A11A9213B5}" srcId="{712B84E8-E447-4185-BA79-B3105D96EA78}" destId="{ED18910A-5693-4395-8A25-0535FA99BCF4}" srcOrd="0" destOrd="0" parTransId="{D6404449-B4C3-4C3E-AF10-D7BB71DB5964}" sibTransId="{6403A470-829B-486C-BF67-1042B9076C82}"/>
    <dgm:cxn modelId="{D564068C-C6FA-405D-9945-28D2D7EADBE4}" type="presOf" srcId="{01A87047-C02C-40BA-8817-3E42AE21E689}" destId="{AB225721-37B0-42E6-BB8D-6647A0D767FE}" srcOrd="0" destOrd="0" presId="urn:microsoft.com/office/officeart/2005/8/layout/hierarchy3"/>
    <dgm:cxn modelId="{D8487D92-2F1B-4930-ADC4-966E9ACFE194}" type="presOf" srcId="{712B84E8-E447-4185-BA79-B3105D96EA78}" destId="{ED66A6EE-E6F5-431E-BC0E-84CCE5BC337B}" srcOrd="1" destOrd="0" presId="urn:microsoft.com/office/officeart/2005/8/layout/hierarchy3"/>
    <dgm:cxn modelId="{F588C2AF-DC12-4C9F-9B00-FC5E97E4BD44}" type="presOf" srcId="{ED18910A-5693-4395-8A25-0535FA99BCF4}" destId="{3E5F697E-3230-451E-ACFD-D543A5C40BC2}" srcOrd="0" destOrd="0" presId="urn:microsoft.com/office/officeart/2005/8/layout/hierarchy3"/>
    <dgm:cxn modelId="{74094BEC-234D-44A8-919F-60F807C16997}" type="presOf" srcId="{D6404449-B4C3-4C3E-AF10-D7BB71DB5964}" destId="{60D749D4-AB68-4601-9C3D-D9E87BFD182B}" srcOrd="0" destOrd="0" presId="urn:microsoft.com/office/officeart/2005/8/layout/hierarchy3"/>
    <dgm:cxn modelId="{DA3C5364-DB27-4E6B-97D8-C1C3EFB90EDF}" type="presParOf" srcId="{AB225721-37B0-42E6-BB8D-6647A0D767FE}" destId="{945EE019-6C4D-4B85-9E2A-322C0C194904}" srcOrd="0" destOrd="0" presId="urn:microsoft.com/office/officeart/2005/8/layout/hierarchy3"/>
    <dgm:cxn modelId="{47576CF1-9748-4B20-BB46-FA6B61B3DA6C}" type="presParOf" srcId="{945EE019-6C4D-4B85-9E2A-322C0C194904}" destId="{5CA836A6-8D93-477C-A824-4F7CEFF42050}" srcOrd="0" destOrd="0" presId="urn:microsoft.com/office/officeart/2005/8/layout/hierarchy3"/>
    <dgm:cxn modelId="{9A8A15D7-0FDC-4641-A2DD-7638CB6403F4}" type="presParOf" srcId="{5CA836A6-8D93-477C-A824-4F7CEFF42050}" destId="{F4388AB5-A21D-4035-AEAA-B006EBB30690}" srcOrd="0" destOrd="0" presId="urn:microsoft.com/office/officeart/2005/8/layout/hierarchy3"/>
    <dgm:cxn modelId="{1E0E4CB6-4576-41A9-84FC-907D2BF13E68}" type="presParOf" srcId="{5CA836A6-8D93-477C-A824-4F7CEFF42050}" destId="{ED66A6EE-E6F5-431E-BC0E-84CCE5BC337B}" srcOrd="1" destOrd="0" presId="urn:microsoft.com/office/officeart/2005/8/layout/hierarchy3"/>
    <dgm:cxn modelId="{B0EAE6BA-02FE-46C1-8F83-22D1143C66C0}" type="presParOf" srcId="{945EE019-6C4D-4B85-9E2A-322C0C194904}" destId="{3410441B-F993-4EB2-AC38-E9C2A265951E}" srcOrd="1" destOrd="0" presId="urn:microsoft.com/office/officeart/2005/8/layout/hierarchy3"/>
    <dgm:cxn modelId="{BA442A5A-A0DA-4D75-BD86-76EE925ABD63}" type="presParOf" srcId="{3410441B-F993-4EB2-AC38-E9C2A265951E}" destId="{60D749D4-AB68-4601-9C3D-D9E87BFD182B}" srcOrd="0" destOrd="0" presId="urn:microsoft.com/office/officeart/2005/8/layout/hierarchy3"/>
    <dgm:cxn modelId="{8DAD092E-BBD5-427A-B6E6-0AE4F7AE239F}" type="presParOf" srcId="{3410441B-F993-4EB2-AC38-E9C2A265951E}" destId="{3E5F697E-3230-451E-ACFD-D543A5C40BC2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AC60409-9423-49C3-8E5C-59C916CA19BC}">
      <dsp:nvSpPr>
        <dsp:cNvPr id="0" name=""/>
        <dsp:cNvSpPr/>
      </dsp:nvSpPr>
      <dsp:spPr>
        <a:xfrm>
          <a:off x="1197119" y="386631"/>
          <a:ext cx="3779991" cy="3959984"/>
        </a:xfrm>
        <a:prstGeom prst="triangle">
          <a:avLst/>
        </a:prstGeom>
        <a:solidFill>
          <a:schemeClr val="accent2">
            <a:lumMod val="75000"/>
          </a:schemeClr>
        </a:solidFill>
        <a:ln w="25400" cap="flat" cmpd="sng" algn="ctr">
          <a:solidFill>
            <a:schemeClr val="accent3">
              <a:shade val="50000"/>
            </a:schemeClr>
          </a:solidFill>
          <a:prstDash val="solid"/>
        </a:ln>
        <a:effectLst/>
        <a:scene3d>
          <a:camera prst="orthographicFront"/>
          <a:lightRig rig="flat" dir="t"/>
        </a:scene3d>
        <a:sp3d/>
      </dsp:spPr>
      <dsp:style>
        <a:lnRef idx="2">
          <a:schemeClr val="accent3">
            <a:shade val="50000"/>
          </a:schemeClr>
        </a:lnRef>
        <a:fillRef idx="1">
          <a:schemeClr val="accent3"/>
        </a:fillRef>
        <a:effectRef idx="0">
          <a:schemeClr val="accent3"/>
        </a:effectRef>
        <a:fontRef idx="minor">
          <a:schemeClr val="lt1"/>
        </a:fontRef>
      </dsp:style>
    </dsp:sp>
    <dsp:sp modelId="{BB6FDFC1-E9B7-4E88-B918-0F9202B6628A}">
      <dsp:nvSpPr>
        <dsp:cNvPr id="0" name=""/>
        <dsp:cNvSpPr/>
      </dsp:nvSpPr>
      <dsp:spPr>
        <a:xfrm>
          <a:off x="2979347" y="655531"/>
          <a:ext cx="2825300" cy="772543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bg1">
              <a:lumMod val="2500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67640" tIns="167640" rIns="167640" bIns="16764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latin typeface="Arabic Typesetting" pitchFamily="66" charset="-78"/>
              <a:cs typeface="Arabic Typesetting" pitchFamily="66" charset="-78"/>
            </a:rPr>
            <a:t>الروح المعزي</a:t>
          </a:r>
          <a:endParaRPr lang="en-US" sz="4400" b="1" kern="1200" dirty="0">
            <a:latin typeface="Arabic Typesetting" pitchFamily="66" charset="-78"/>
            <a:cs typeface="Arabic Typesetting" pitchFamily="66" charset="-78"/>
          </a:endParaRPr>
        </a:p>
      </dsp:txBody>
      <dsp:txXfrm>
        <a:off x="3017059" y="693243"/>
        <a:ext cx="2749876" cy="697119"/>
      </dsp:txXfrm>
    </dsp:sp>
    <dsp:sp modelId="{C0984843-3E60-4968-AB02-D918AF40AA76}">
      <dsp:nvSpPr>
        <dsp:cNvPr id="0" name=""/>
        <dsp:cNvSpPr/>
      </dsp:nvSpPr>
      <dsp:spPr>
        <a:xfrm>
          <a:off x="2979347" y="1524642"/>
          <a:ext cx="2825300" cy="772543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bg1">
              <a:lumMod val="2500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67640" tIns="167640" rIns="167640" bIns="16764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latin typeface="Arabic Typesetting" pitchFamily="66" charset="-78"/>
              <a:cs typeface="Arabic Typesetting" pitchFamily="66" charset="-78"/>
            </a:rPr>
            <a:t>روح الحق</a:t>
          </a:r>
          <a:endParaRPr lang="en-US" sz="4400" b="1" kern="1200" dirty="0">
            <a:latin typeface="Arabic Typesetting" pitchFamily="66" charset="-78"/>
            <a:cs typeface="Arabic Typesetting" pitchFamily="66" charset="-78"/>
          </a:endParaRPr>
        </a:p>
      </dsp:txBody>
      <dsp:txXfrm>
        <a:off x="3017059" y="1562354"/>
        <a:ext cx="2749876" cy="697119"/>
      </dsp:txXfrm>
    </dsp:sp>
    <dsp:sp modelId="{281A7BC4-919E-4EAC-B75F-7F354A1ADC86}">
      <dsp:nvSpPr>
        <dsp:cNvPr id="0" name=""/>
        <dsp:cNvSpPr/>
      </dsp:nvSpPr>
      <dsp:spPr>
        <a:xfrm>
          <a:off x="2979347" y="2393753"/>
          <a:ext cx="2825300" cy="772543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bg1">
              <a:lumMod val="2500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67640" tIns="167640" rIns="167640" bIns="16764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latin typeface="Arabic Typesetting" pitchFamily="66" charset="-78"/>
              <a:cs typeface="Arabic Typesetting" pitchFamily="66" charset="-78"/>
            </a:rPr>
            <a:t>روح القوة</a:t>
          </a:r>
          <a:endParaRPr lang="en-US" sz="4400" b="1" kern="1200" dirty="0">
            <a:latin typeface="Arabic Typesetting" pitchFamily="66" charset="-78"/>
            <a:cs typeface="Arabic Typesetting" pitchFamily="66" charset="-78"/>
          </a:endParaRPr>
        </a:p>
      </dsp:txBody>
      <dsp:txXfrm>
        <a:off x="3017059" y="2431465"/>
        <a:ext cx="2749876" cy="697119"/>
      </dsp:txXfrm>
    </dsp:sp>
    <dsp:sp modelId="{D55D656B-F45A-4CDA-B071-0E003B880D91}">
      <dsp:nvSpPr>
        <dsp:cNvPr id="0" name=""/>
        <dsp:cNvSpPr/>
      </dsp:nvSpPr>
      <dsp:spPr>
        <a:xfrm>
          <a:off x="2979347" y="3262864"/>
          <a:ext cx="2825300" cy="772543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bg1">
              <a:lumMod val="2500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67640" tIns="167640" rIns="167640" bIns="16764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latin typeface="Arabic Typesetting" pitchFamily="66" charset="-78"/>
              <a:cs typeface="Arabic Typesetting" pitchFamily="66" charset="-78"/>
            </a:rPr>
            <a:t>روح المحبة</a:t>
          </a:r>
          <a:endParaRPr lang="en-US" sz="4400" b="1" kern="1200" dirty="0">
            <a:latin typeface="Arabic Typesetting" pitchFamily="66" charset="-78"/>
            <a:cs typeface="Arabic Typesetting" pitchFamily="66" charset="-78"/>
          </a:endParaRPr>
        </a:p>
      </dsp:txBody>
      <dsp:txXfrm>
        <a:off x="3017059" y="3300576"/>
        <a:ext cx="2749876" cy="69711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AC60409-9423-49C3-8E5C-59C916CA19BC}">
      <dsp:nvSpPr>
        <dsp:cNvPr id="0" name=""/>
        <dsp:cNvSpPr/>
      </dsp:nvSpPr>
      <dsp:spPr>
        <a:xfrm>
          <a:off x="2218494" y="1102853"/>
          <a:ext cx="3635992" cy="4283974"/>
        </a:xfrm>
        <a:prstGeom prst="triangl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BB6FDFC1-E9B7-4E88-B918-0F9202B6628A}">
      <dsp:nvSpPr>
        <dsp:cNvPr id="0" name=""/>
        <dsp:cNvSpPr/>
      </dsp:nvSpPr>
      <dsp:spPr>
        <a:xfrm>
          <a:off x="3874267" y="1507182"/>
          <a:ext cx="1872001" cy="575973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000" b="1" kern="12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rPr>
            <a:t>الروح المعزي</a:t>
          </a:r>
          <a:endParaRPr lang="en-US" sz="4000" b="1" kern="1200" dirty="0">
            <a:solidFill>
              <a:srgbClr val="000000"/>
            </a:solidFill>
            <a:latin typeface="Arabic Typesetting" pitchFamily="66" charset="-78"/>
            <a:cs typeface="Arabic Typesetting" pitchFamily="66" charset="-78"/>
          </a:endParaRPr>
        </a:p>
      </dsp:txBody>
      <dsp:txXfrm>
        <a:off x="3902384" y="1535299"/>
        <a:ext cx="1815767" cy="519739"/>
      </dsp:txXfrm>
    </dsp:sp>
    <dsp:sp modelId="{C0984843-3E60-4968-AB02-D918AF40AA76}">
      <dsp:nvSpPr>
        <dsp:cNvPr id="0" name=""/>
        <dsp:cNvSpPr/>
      </dsp:nvSpPr>
      <dsp:spPr>
        <a:xfrm>
          <a:off x="3802253" y="2510736"/>
          <a:ext cx="1872001" cy="575973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-1680"/>
              <a:satOff val="-294"/>
              <a:lumOff val="-3203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000" b="1" kern="12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rPr>
            <a:t>روح الحق</a:t>
          </a:r>
          <a:endParaRPr lang="en-US" sz="4000" b="1" kern="1200" dirty="0">
            <a:solidFill>
              <a:srgbClr val="000000"/>
            </a:solidFill>
            <a:latin typeface="Arabic Typesetting" pitchFamily="66" charset="-78"/>
            <a:cs typeface="Arabic Typesetting" pitchFamily="66" charset="-78"/>
          </a:endParaRPr>
        </a:p>
      </dsp:txBody>
      <dsp:txXfrm>
        <a:off x="3830370" y="2538853"/>
        <a:ext cx="1815767" cy="519739"/>
      </dsp:txXfrm>
    </dsp:sp>
    <dsp:sp modelId="{281A7BC4-919E-4EAC-B75F-7F354A1ADC86}">
      <dsp:nvSpPr>
        <dsp:cNvPr id="0" name=""/>
        <dsp:cNvSpPr/>
      </dsp:nvSpPr>
      <dsp:spPr>
        <a:xfrm>
          <a:off x="3802253" y="3656931"/>
          <a:ext cx="1872001" cy="575973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-3361"/>
              <a:satOff val="-589"/>
              <a:lumOff val="-6405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000" b="1" kern="12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rPr>
            <a:t>روح القوة</a:t>
          </a:r>
          <a:endParaRPr lang="en-US" sz="4000" b="1" kern="1200" dirty="0">
            <a:solidFill>
              <a:srgbClr val="000000"/>
            </a:solidFill>
            <a:latin typeface="Arabic Typesetting" pitchFamily="66" charset="-78"/>
            <a:cs typeface="Arabic Typesetting" pitchFamily="66" charset="-78"/>
          </a:endParaRPr>
        </a:p>
      </dsp:txBody>
      <dsp:txXfrm>
        <a:off x="3830370" y="3685048"/>
        <a:ext cx="1815767" cy="519739"/>
      </dsp:txXfrm>
    </dsp:sp>
    <dsp:sp modelId="{D55D656B-F45A-4CDA-B071-0E003B880D91}">
      <dsp:nvSpPr>
        <dsp:cNvPr id="0" name=""/>
        <dsp:cNvSpPr/>
      </dsp:nvSpPr>
      <dsp:spPr>
        <a:xfrm>
          <a:off x="3802253" y="4721458"/>
          <a:ext cx="1872001" cy="575973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-5041"/>
              <a:satOff val="-883"/>
              <a:lumOff val="-9608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000" b="1" kern="120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rPr>
            <a:t>روح المحبة</a:t>
          </a:r>
          <a:endParaRPr lang="en-US" sz="4000" b="1" kern="1200" dirty="0">
            <a:solidFill>
              <a:srgbClr val="000000"/>
            </a:solidFill>
            <a:latin typeface="Arabic Typesetting" pitchFamily="66" charset="-78"/>
            <a:cs typeface="Arabic Typesetting" pitchFamily="66" charset="-78"/>
          </a:endParaRPr>
        </a:p>
      </dsp:txBody>
      <dsp:txXfrm>
        <a:off x="3830370" y="4749575"/>
        <a:ext cx="1815767" cy="51973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835F24A-4C66-4D64-8529-BB51C6EDE739}">
      <dsp:nvSpPr>
        <dsp:cNvPr id="0" name=""/>
        <dsp:cNvSpPr/>
      </dsp:nvSpPr>
      <dsp:spPr>
        <a:xfrm rot="10800000">
          <a:off x="6921646" y="3088565"/>
          <a:ext cx="1960557" cy="1175879"/>
        </a:xfrm>
        <a:prstGeom prst="corner">
          <a:avLst>
            <a:gd name="adj1" fmla="val 16120"/>
            <a:gd name="adj2" fmla="val 1611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4B0F918-B4CB-4905-95C8-47707B584125}">
      <dsp:nvSpPr>
        <dsp:cNvPr id="0" name=""/>
        <dsp:cNvSpPr/>
      </dsp:nvSpPr>
      <dsp:spPr>
        <a:xfrm>
          <a:off x="6783168" y="1565170"/>
          <a:ext cx="2046595" cy="154840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2880" tIns="182880" rIns="182880" bIns="182880" numCol="1" spcCol="1270" anchor="t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نعرف</a:t>
          </a:r>
          <a:endParaRPr lang="en-US" sz="4800" b="1" kern="1200" dirty="0">
            <a:solidFill>
              <a:srgbClr val="00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6783168" y="1565170"/>
        <a:ext cx="2046595" cy="1548407"/>
      </dsp:txXfrm>
    </dsp:sp>
    <dsp:sp modelId="{61BD59F8-0541-409C-AB21-EE1BED48677A}">
      <dsp:nvSpPr>
        <dsp:cNvPr id="0" name=""/>
        <dsp:cNvSpPr/>
      </dsp:nvSpPr>
      <dsp:spPr>
        <a:xfrm rot="5400000">
          <a:off x="6891897" y="2621828"/>
          <a:ext cx="333294" cy="333294"/>
        </a:xfrm>
        <a:prstGeom prst="triangle">
          <a:avLst>
            <a:gd name="adj" fmla="val 10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38AB60C-0698-45BC-8EEA-F513B660E834}">
      <dsp:nvSpPr>
        <dsp:cNvPr id="0" name=""/>
        <dsp:cNvSpPr/>
      </dsp:nvSpPr>
      <dsp:spPr>
        <a:xfrm rot="10800000">
          <a:off x="4590323" y="2621149"/>
          <a:ext cx="1960557" cy="1175879"/>
        </a:xfrm>
        <a:prstGeom prst="corner">
          <a:avLst>
            <a:gd name="adj1" fmla="val 16120"/>
            <a:gd name="adj2" fmla="val 1611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0362CC8-A4F9-46A6-8C1C-985F2D3BD5A5}">
      <dsp:nvSpPr>
        <dsp:cNvPr id="0" name=""/>
        <dsp:cNvSpPr/>
      </dsp:nvSpPr>
      <dsp:spPr>
        <a:xfrm>
          <a:off x="4718418" y="1512171"/>
          <a:ext cx="1768422" cy="154840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2880" tIns="182880" rIns="182880" bIns="182880" numCol="1" spcCol="1270" anchor="t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000000"/>
              </a:solidFill>
              <a:latin typeface="Arabic Typesetting" panose="03020402040406030203" pitchFamily="66" charset="-78"/>
              <a:ea typeface="+mn-ea"/>
              <a:cs typeface="Arabic Typesetting" panose="03020402040406030203" pitchFamily="66" charset="-78"/>
            </a:rPr>
            <a:t>ندرك</a:t>
          </a:r>
          <a:endParaRPr lang="en-US" sz="4800" b="1" kern="1200" dirty="0">
            <a:solidFill>
              <a:srgbClr val="000000"/>
            </a:solidFill>
            <a:latin typeface="Arabic Typesetting" panose="03020402040406030203" pitchFamily="66" charset="-78"/>
            <a:ea typeface="+mn-ea"/>
            <a:cs typeface="Arabic Typesetting" panose="03020402040406030203" pitchFamily="66" charset="-78"/>
          </a:endParaRPr>
        </a:p>
      </dsp:txBody>
      <dsp:txXfrm>
        <a:off x="4718418" y="1512171"/>
        <a:ext cx="1768422" cy="1548407"/>
      </dsp:txXfrm>
    </dsp:sp>
    <dsp:sp modelId="{C91FC342-40A1-4860-BA82-6BF532246EF1}">
      <dsp:nvSpPr>
        <dsp:cNvPr id="0" name=""/>
        <dsp:cNvSpPr/>
      </dsp:nvSpPr>
      <dsp:spPr>
        <a:xfrm rot="5400000">
          <a:off x="4586395" y="2086716"/>
          <a:ext cx="333294" cy="333294"/>
        </a:xfrm>
        <a:prstGeom prst="triangle">
          <a:avLst>
            <a:gd name="adj" fmla="val 10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B5F063B-9B70-4345-9418-73B2B87E401B}">
      <dsp:nvSpPr>
        <dsp:cNvPr id="0" name=""/>
        <dsp:cNvSpPr/>
      </dsp:nvSpPr>
      <dsp:spPr>
        <a:xfrm rot="10800000">
          <a:off x="2284821" y="2086037"/>
          <a:ext cx="1960557" cy="1175879"/>
        </a:xfrm>
        <a:prstGeom prst="corner">
          <a:avLst>
            <a:gd name="adj1" fmla="val 16120"/>
            <a:gd name="adj2" fmla="val 1611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AA07217-0B4E-4FA1-B7EE-3CE76878FE03}">
      <dsp:nvSpPr>
        <dsp:cNvPr id="0" name=""/>
        <dsp:cNvSpPr/>
      </dsp:nvSpPr>
      <dsp:spPr>
        <a:xfrm>
          <a:off x="2408035" y="1008105"/>
          <a:ext cx="1768422" cy="154840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2880" tIns="182880" rIns="182880" bIns="182880" numCol="1" spcCol="1270" anchor="t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000000"/>
              </a:solidFill>
              <a:latin typeface="Arabic Typesetting" panose="03020402040406030203" pitchFamily="66" charset="-78"/>
              <a:ea typeface="+mn-ea"/>
              <a:cs typeface="Arabic Typesetting" panose="03020402040406030203" pitchFamily="66" charset="-78"/>
            </a:rPr>
            <a:t>نتغير</a:t>
          </a:r>
          <a:endParaRPr lang="en-US" sz="4800" b="1" kern="1200" dirty="0">
            <a:solidFill>
              <a:srgbClr val="000000"/>
            </a:solidFill>
            <a:latin typeface="Arabic Typesetting" panose="03020402040406030203" pitchFamily="66" charset="-78"/>
            <a:ea typeface="+mn-ea"/>
            <a:cs typeface="Arabic Typesetting" panose="03020402040406030203" pitchFamily="66" charset="-78"/>
          </a:endParaRPr>
        </a:p>
      </dsp:txBody>
      <dsp:txXfrm>
        <a:off x="2408035" y="1008105"/>
        <a:ext cx="1768422" cy="1548407"/>
      </dsp:txXfrm>
    </dsp:sp>
    <dsp:sp modelId="{89B550F3-741C-430F-896B-90BB079EFF41}">
      <dsp:nvSpPr>
        <dsp:cNvPr id="0" name=""/>
        <dsp:cNvSpPr/>
      </dsp:nvSpPr>
      <dsp:spPr>
        <a:xfrm rot="5400000">
          <a:off x="2280892" y="1551605"/>
          <a:ext cx="333294" cy="333294"/>
        </a:xfrm>
        <a:prstGeom prst="triangle">
          <a:avLst>
            <a:gd name="adj" fmla="val 10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2D201C9-F421-48C2-AE7A-2FB7B525F527}">
      <dsp:nvSpPr>
        <dsp:cNvPr id="0" name=""/>
        <dsp:cNvSpPr/>
      </dsp:nvSpPr>
      <dsp:spPr>
        <a:xfrm rot="10800000">
          <a:off x="-20681" y="1550926"/>
          <a:ext cx="1960557" cy="1175879"/>
        </a:xfrm>
        <a:prstGeom prst="corner">
          <a:avLst>
            <a:gd name="adj1" fmla="val 16120"/>
            <a:gd name="adj2" fmla="val 1611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FBAA64C-260B-47C2-9E56-168411220184}">
      <dsp:nvSpPr>
        <dsp:cNvPr id="0" name=""/>
        <dsp:cNvSpPr/>
      </dsp:nvSpPr>
      <dsp:spPr>
        <a:xfrm>
          <a:off x="144019" y="840167"/>
          <a:ext cx="1768422" cy="154840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2880" tIns="182880" rIns="182880" bIns="182880" numCol="1" spcCol="1270" anchor="t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000000"/>
              </a:solidFill>
              <a:latin typeface="Arabic Typesetting" panose="03020402040406030203" pitchFamily="66" charset="-78"/>
              <a:ea typeface="+mn-ea"/>
              <a:cs typeface="Arabic Typesetting" panose="03020402040406030203" pitchFamily="66" charset="-78"/>
            </a:rPr>
            <a:t>نُغير</a:t>
          </a:r>
          <a:endParaRPr lang="en-US" sz="4800" b="1" kern="1200" dirty="0">
            <a:solidFill>
              <a:srgbClr val="000000"/>
            </a:solidFill>
            <a:latin typeface="Arabic Typesetting" panose="03020402040406030203" pitchFamily="66" charset="-78"/>
            <a:ea typeface="+mn-ea"/>
            <a:cs typeface="Arabic Typesetting" panose="03020402040406030203" pitchFamily="66" charset="-78"/>
          </a:endParaRPr>
        </a:p>
      </dsp:txBody>
      <dsp:txXfrm>
        <a:off x="144019" y="840167"/>
        <a:ext cx="1768422" cy="154840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4388AB5-A21D-4035-AEAA-B006EBB30690}">
      <dsp:nvSpPr>
        <dsp:cNvPr id="0" name=""/>
        <dsp:cNvSpPr/>
      </dsp:nvSpPr>
      <dsp:spPr>
        <a:xfrm>
          <a:off x="757535" y="1607"/>
          <a:ext cx="2035968" cy="10179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60960" rIns="91440" bIns="60960" numCol="1" spcCol="1270" anchor="ctr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بأنفسنا</a:t>
          </a:r>
          <a:endParaRPr lang="en-US" sz="48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787351" y="31423"/>
        <a:ext cx="1976336" cy="958352"/>
      </dsp:txXfrm>
    </dsp:sp>
    <dsp:sp modelId="{A5F4E236-1C85-460D-81A1-FE1F30E909BD}">
      <dsp:nvSpPr>
        <dsp:cNvPr id="0" name=""/>
        <dsp:cNvSpPr/>
      </dsp:nvSpPr>
      <dsp:spPr>
        <a:xfrm>
          <a:off x="961132" y="1019591"/>
          <a:ext cx="203596" cy="76348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763488"/>
              </a:lnTo>
              <a:lnTo>
                <a:pt x="203596" y="763488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C38A776-3F63-4C07-A83E-1A8C438CD939}">
      <dsp:nvSpPr>
        <dsp:cNvPr id="0" name=""/>
        <dsp:cNvSpPr/>
      </dsp:nvSpPr>
      <dsp:spPr>
        <a:xfrm>
          <a:off x="1164728" y="1274087"/>
          <a:ext cx="1628775" cy="10179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لله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194544" y="1303903"/>
        <a:ext cx="1569143" cy="958352"/>
      </dsp:txXfrm>
    </dsp:sp>
    <dsp:sp modelId="{60D749D4-AB68-4601-9C3D-D9E87BFD182B}">
      <dsp:nvSpPr>
        <dsp:cNvPr id="0" name=""/>
        <dsp:cNvSpPr/>
      </dsp:nvSpPr>
      <dsp:spPr>
        <a:xfrm>
          <a:off x="961132" y="1019591"/>
          <a:ext cx="203596" cy="203596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35968"/>
              </a:lnTo>
              <a:lnTo>
                <a:pt x="203596" y="2035968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E5F697E-3230-451E-ACFD-D543A5C40BC2}">
      <dsp:nvSpPr>
        <dsp:cNvPr id="0" name=""/>
        <dsp:cNvSpPr/>
      </dsp:nvSpPr>
      <dsp:spPr>
        <a:xfrm>
          <a:off x="1164728" y="2546568"/>
          <a:ext cx="1628775" cy="10179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للأخرين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194544" y="2576384"/>
        <a:ext cx="1569143" cy="958352"/>
      </dsp:txXfrm>
    </dsp:sp>
    <dsp:sp modelId="{7269711C-7822-4508-BAE3-00E2C6B471F3}">
      <dsp:nvSpPr>
        <dsp:cNvPr id="0" name=""/>
        <dsp:cNvSpPr/>
      </dsp:nvSpPr>
      <dsp:spPr>
        <a:xfrm>
          <a:off x="3302496" y="1607"/>
          <a:ext cx="2035968" cy="10179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60960" rIns="91440" bIns="60960" numCol="1" spcCol="1270" anchor="ctr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لأنفسنا</a:t>
          </a:r>
          <a:endParaRPr lang="en-US" sz="48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3332312" y="31423"/>
        <a:ext cx="1976336" cy="958352"/>
      </dsp:txXfrm>
    </dsp:sp>
    <dsp:sp modelId="{2F1A4AD1-70F9-497C-8C74-528A014E7036}">
      <dsp:nvSpPr>
        <dsp:cNvPr id="0" name=""/>
        <dsp:cNvSpPr/>
      </dsp:nvSpPr>
      <dsp:spPr>
        <a:xfrm>
          <a:off x="3506092" y="1019591"/>
          <a:ext cx="203596" cy="76348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763488"/>
              </a:lnTo>
              <a:lnTo>
                <a:pt x="203596" y="763488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7B36121-6B1E-44C3-AB74-52897DB9FAE6}">
      <dsp:nvSpPr>
        <dsp:cNvPr id="0" name=""/>
        <dsp:cNvSpPr/>
      </dsp:nvSpPr>
      <dsp:spPr>
        <a:xfrm>
          <a:off x="3709689" y="1274087"/>
          <a:ext cx="1628775" cy="10179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روحياً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3739505" y="1303903"/>
        <a:ext cx="1569143" cy="958352"/>
      </dsp:txXfrm>
    </dsp:sp>
    <dsp:sp modelId="{C0307194-6066-4926-A2CC-223EAA790967}">
      <dsp:nvSpPr>
        <dsp:cNvPr id="0" name=""/>
        <dsp:cNvSpPr/>
      </dsp:nvSpPr>
      <dsp:spPr>
        <a:xfrm>
          <a:off x="3506092" y="1019591"/>
          <a:ext cx="203596" cy="203596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35968"/>
              </a:lnTo>
              <a:lnTo>
                <a:pt x="203596" y="2035968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A92EE6E-7DB2-4678-A02D-9462D109420E}">
      <dsp:nvSpPr>
        <dsp:cNvPr id="0" name=""/>
        <dsp:cNvSpPr/>
      </dsp:nvSpPr>
      <dsp:spPr>
        <a:xfrm>
          <a:off x="3709689" y="2546568"/>
          <a:ext cx="1628775" cy="10179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مادياً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3739505" y="2576384"/>
        <a:ext cx="1569143" cy="958352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269711C-7822-4508-BAE3-00E2C6B471F3}">
      <dsp:nvSpPr>
        <dsp:cNvPr id="0" name=""/>
        <dsp:cNvSpPr/>
      </dsp:nvSpPr>
      <dsp:spPr>
        <a:xfrm>
          <a:off x="1324535" y="436"/>
          <a:ext cx="1599400" cy="79970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60960" rIns="91440" bIns="60960" numCol="1" spcCol="1270" anchor="ctr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لأنفسنا</a:t>
          </a:r>
          <a:endParaRPr lang="en-US" sz="48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347957" y="23858"/>
        <a:ext cx="1552556" cy="752856"/>
      </dsp:txXfrm>
    </dsp:sp>
    <dsp:sp modelId="{2F1A4AD1-70F9-497C-8C74-528A014E7036}">
      <dsp:nvSpPr>
        <dsp:cNvPr id="0" name=""/>
        <dsp:cNvSpPr/>
      </dsp:nvSpPr>
      <dsp:spPr>
        <a:xfrm>
          <a:off x="1484475" y="800136"/>
          <a:ext cx="159940" cy="59977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99775"/>
              </a:lnTo>
              <a:lnTo>
                <a:pt x="159940" y="599775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7B36121-6B1E-44C3-AB74-52897DB9FAE6}">
      <dsp:nvSpPr>
        <dsp:cNvPr id="0" name=""/>
        <dsp:cNvSpPr/>
      </dsp:nvSpPr>
      <dsp:spPr>
        <a:xfrm>
          <a:off x="1644415" y="1000062"/>
          <a:ext cx="1279520" cy="7997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روحياً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667837" y="1023484"/>
        <a:ext cx="1232676" cy="752856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269711C-7822-4508-BAE3-00E2C6B471F3}">
      <dsp:nvSpPr>
        <dsp:cNvPr id="0" name=""/>
        <dsp:cNvSpPr/>
      </dsp:nvSpPr>
      <dsp:spPr>
        <a:xfrm>
          <a:off x="1343400" y="23"/>
          <a:ext cx="1697715" cy="84885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60960" rIns="91440" bIns="60960" numCol="1" spcCol="1270" anchor="ctr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لأنفسنا</a:t>
          </a:r>
          <a:endParaRPr lang="en-US" sz="48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368262" y="24885"/>
        <a:ext cx="1647991" cy="799133"/>
      </dsp:txXfrm>
    </dsp:sp>
    <dsp:sp modelId="{C0307194-6066-4926-A2CC-223EAA790967}">
      <dsp:nvSpPr>
        <dsp:cNvPr id="0" name=""/>
        <dsp:cNvSpPr/>
      </dsp:nvSpPr>
      <dsp:spPr>
        <a:xfrm>
          <a:off x="1513171" y="848880"/>
          <a:ext cx="169771" cy="63664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636643"/>
              </a:lnTo>
              <a:lnTo>
                <a:pt x="169771" y="636643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A92EE6E-7DB2-4678-A02D-9462D109420E}">
      <dsp:nvSpPr>
        <dsp:cNvPr id="0" name=""/>
        <dsp:cNvSpPr/>
      </dsp:nvSpPr>
      <dsp:spPr>
        <a:xfrm>
          <a:off x="1682943" y="1061095"/>
          <a:ext cx="1358172" cy="84885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مادياً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707805" y="1085957"/>
        <a:ext cx="1308448" cy="79913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2155107-3122-4A52-AA99-2B3D07861E4F}">
      <dsp:nvSpPr>
        <dsp:cNvPr id="0" name=""/>
        <dsp:cNvSpPr/>
      </dsp:nvSpPr>
      <dsp:spPr>
        <a:xfrm>
          <a:off x="482206" y="0"/>
          <a:ext cx="5465007" cy="4064000"/>
        </a:xfrm>
        <a:prstGeom prst="rightArrow">
          <a:avLst/>
        </a:prstGeom>
        <a:solidFill>
          <a:schemeClr val="bg1"/>
        </a:solidFill>
        <a:ln w="38100">
          <a:solidFill>
            <a:schemeClr val="bg1">
              <a:lumMod val="10000"/>
            </a:schemeClr>
          </a:solidFill>
        </a:ln>
        <a:effectLst/>
        <a:scene3d>
          <a:camera prst="orthographicFront">
            <a:rot lat="0" lon="0" rev="10800000"/>
          </a:camera>
          <a:lightRig rig="threePt" dir="t"/>
        </a:scene3d>
        <a:sp3d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DA8673D-7A41-4D0E-85E0-B4C411A06FD0}">
      <dsp:nvSpPr>
        <dsp:cNvPr id="0" name=""/>
        <dsp:cNvSpPr/>
      </dsp:nvSpPr>
      <dsp:spPr>
        <a:xfrm>
          <a:off x="2968" y="1219199"/>
          <a:ext cx="1951543" cy="162560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>
            <a:rot lat="0" lon="0" rev="10800000"/>
          </a:camera>
          <a:lightRig rig="threePt" dir="t"/>
        </a:scene3d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  <a:flatTx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تحقيق ذواتنا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82323" y="1298554"/>
        <a:ext cx="1792833" cy="1466890"/>
      </dsp:txXfrm>
    </dsp:sp>
    <dsp:sp modelId="{84C6216C-55E6-4377-8CEE-55B082EEE469}">
      <dsp:nvSpPr>
        <dsp:cNvPr id="0" name=""/>
        <dsp:cNvSpPr/>
      </dsp:nvSpPr>
      <dsp:spPr>
        <a:xfrm>
          <a:off x="2238938" y="1219199"/>
          <a:ext cx="1951543" cy="162560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>
            <a:rot lat="0" lon="0" rev="10800000"/>
          </a:camera>
          <a:lightRig rig="threePt" dir="t"/>
        </a:scene3d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  <a:flatTx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اثبات أنفسنا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2318293" y="1298554"/>
        <a:ext cx="1792833" cy="1466890"/>
      </dsp:txXfrm>
    </dsp:sp>
    <dsp:sp modelId="{18883F93-66F1-48AB-A539-000013A45606}">
      <dsp:nvSpPr>
        <dsp:cNvPr id="0" name=""/>
        <dsp:cNvSpPr/>
      </dsp:nvSpPr>
      <dsp:spPr>
        <a:xfrm>
          <a:off x="4474908" y="1219199"/>
          <a:ext cx="1951543" cy="162560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>
            <a:rot lat="0" lon="0" rev="10800000"/>
          </a:camera>
          <a:lightRig rig="threePt" dir="t"/>
        </a:scene3d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  <a:flatTx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طموحنا المادي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4554263" y="1298554"/>
        <a:ext cx="1792833" cy="1466890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4388AB5-A21D-4035-AEAA-B006EBB30690}">
      <dsp:nvSpPr>
        <dsp:cNvPr id="0" name=""/>
        <dsp:cNvSpPr/>
      </dsp:nvSpPr>
      <dsp:spPr>
        <a:xfrm>
          <a:off x="1528095" y="798"/>
          <a:ext cx="1696336" cy="84816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60960" rIns="91440" bIns="60960" numCol="1" spcCol="1270" anchor="ctr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بأنفسنا</a:t>
          </a:r>
          <a:endParaRPr lang="en-US" sz="48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552937" y="25640"/>
        <a:ext cx="1646652" cy="798484"/>
      </dsp:txXfrm>
    </dsp:sp>
    <dsp:sp modelId="{A5F4E236-1C85-460D-81A1-FE1F30E909BD}">
      <dsp:nvSpPr>
        <dsp:cNvPr id="0" name=""/>
        <dsp:cNvSpPr/>
      </dsp:nvSpPr>
      <dsp:spPr>
        <a:xfrm>
          <a:off x="1697729" y="848966"/>
          <a:ext cx="169633" cy="63612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636126"/>
              </a:lnTo>
              <a:lnTo>
                <a:pt x="169633" y="636126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C38A776-3F63-4C07-A83E-1A8C438CD939}">
      <dsp:nvSpPr>
        <dsp:cNvPr id="0" name=""/>
        <dsp:cNvSpPr/>
      </dsp:nvSpPr>
      <dsp:spPr>
        <a:xfrm>
          <a:off x="1867362" y="1061009"/>
          <a:ext cx="1357069" cy="84816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لله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892204" y="1085851"/>
        <a:ext cx="1307385" cy="798484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4388AB5-A21D-4035-AEAA-B006EBB30690}">
      <dsp:nvSpPr>
        <dsp:cNvPr id="0" name=""/>
        <dsp:cNvSpPr/>
      </dsp:nvSpPr>
      <dsp:spPr>
        <a:xfrm>
          <a:off x="1474429" y="578"/>
          <a:ext cx="1696728" cy="84836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60960" rIns="91440" bIns="60960" numCol="1" spcCol="1270" anchor="ctr" anchorCtr="0">
          <a:noAutofit/>
        </a:bodyPr>
        <a:lstStyle/>
        <a:p>
          <a:pPr marL="0" lvl="0" indent="0" algn="ctr" defTabSz="21336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8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بأنفسنا</a:t>
          </a:r>
          <a:endParaRPr lang="en-US" sz="48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499277" y="25426"/>
        <a:ext cx="1647032" cy="798668"/>
      </dsp:txXfrm>
    </dsp:sp>
    <dsp:sp modelId="{60D749D4-AB68-4601-9C3D-D9E87BFD182B}">
      <dsp:nvSpPr>
        <dsp:cNvPr id="0" name=""/>
        <dsp:cNvSpPr/>
      </dsp:nvSpPr>
      <dsp:spPr>
        <a:xfrm>
          <a:off x="1644102" y="848942"/>
          <a:ext cx="169672" cy="63627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636273"/>
              </a:lnTo>
              <a:lnTo>
                <a:pt x="169672" y="636273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E5F697E-3230-451E-ACFD-D543A5C40BC2}">
      <dsp:nvSpPr>
        <dsp:cNvPr id="0" name=""/>
        <dsp:cNvSpPr/>
      </dsp:nvSpPr>
      <dsp:spPr>
        <a:xfrm>
          <a:off x="1813775" y="1061033"/>
          <a:ext cx="1357382" cy="8483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ar-EG" sz="4400" b="1" kern="1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rPr>
            <a:t>للأخرين</a:t>
          </a:r>
          <a:endParaRPr lang="en-US" sz="4400" b="1" kern="1200" dirty="0">
            <a:solidFill>
              <a:srgbClr val="140000"/>
            </a:solidFill>
            <a:latin typeface="Arabic Typesetting" panose="03020402040406030203" pitchFamily="66" charset="-78"/>
            <a:cs typeface="Arabic Typesetting" panose="03020402040406030203" pitchFamily="66" charset="-78"/>
          </a:endParaRPr>
        </a:p>
      </dsp:txBody>
      <dsp:txXfrm>
        <a:off x="1838623" y="1085881"/>
        <a:ext cx="1307686" cy="79866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2">
  <dgm:title val=""/>
  <dgm:desc val=""/>
  <dgm:catLst>
    <dgm:cat type="pyramid" pri="3000"/>
    <dgm:cat type="list" pri="21000"/>
    <dgm:cat type="convert" pri="1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alg type="composite"/>
    <dgm:shape xmlns:r="http://schemas.openxmlformats.org/officeDocument/2006/relationships" r:blip="">
      <dgm:adjLst/>
    </dgm:shape>
    <dgm:presOf/>
    <dgm:varLst>
      <dgm:dir/>
      <dgm:resizeHandles/>
    </dgm:varLst>
    <dgm:choose name="Name0">
      <dgm:if name="Name1" func="var" arg="dir" op="equ" val="norm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l" for="ch" forName="theList" refType="w" refFor="ch" refForName="pyramid" fact="0.5"/>
          <dgm:constr type="h" for="des" forName="aSpace" refType="h" fact="0.1"/>
        </dgm:constrLst>
      </dgm:if>
      <dgm:else name="Name2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r" for="ch" forName="theList" refType="w" refFor="ch" refForName="pyramid" fact="0.5"/>
          <dgm:constr type="h" for="des" forName="aSpace" refType="h" fact="0.1"/>
        </dgm:constrLst>
      </dgm:else>
    </dgm:choose>
    <dgm:ruleLst/>
    <dgm:choose name="Name3">
      <dgm:if name="Name4" axis="ch" ptType="node" func="cnt" op="gte" val="1">
        <dgm:layoutNode name="pyramid" styleLbl="node1">
          <dgm:alg type="sp"/>
          <dgm:shape xmlns:r="http://schemas.openxmlformats.org/officeDocument/2006/relationships" type="triangle" r:blip="">
            <dgm:adjLst/>
          </dgm:shape>
          <dgm:presOf/>
          <dgm:constrLst/>
          <dgm:ruleLst/>
        </dgm:layoutNode>
        <dgm:layoutNode name="theLis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aNode" refType="w"/>
            <dgm:constr type="h" for="ch" forName="aNode" refType="h"/>
            <dgm:constr type="primFontSz" for="ch" ptType="node" op="equ"/>
          </dgm:constrLst>
          <dgm:ruleLst/>
          <dgm:forEach name="aNodeForEach" axis="ch" ptType="node">
            <dgm:layoutNode name="aNode" styleLbl="fgAcc1">
              <dgm:varLst>
                <dgm:bulletEnabled val="1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desOrSelf" ptType="node"/>
              <dgm:constrLst>
                <dgm:constr type="primFontSz" val="65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  <dgm:layoutNode name="a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layoutNode>
      </dgm:if>
      <dgm:else name="Name5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yramid2">
  <dgm:title val=""/>
  <dgm:desc val=""/>
  <dgm:catLst>
    <dgm:cat type="pyramid" pri="3000"/>
    <dgm:cat type="list" pri="21000"/>
    <dgm:cat type="convert" pri="1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alg type="composite"/>
    <dgm:shape xmlns:r="http://schemas.openxmlformats.org/officeDocument/2006/relationships" r:blip="">
      <dgm:adjLst/>
    </dgm:shape>
    <dgm:presOf/>
    <dgm:varLst>
      <dgm:dir/>
      <dgm:resizeHandles/>
    </dgm:varLst>
    <dgm:choose name="Name0">
      <dgm:if name="Name1" func="var" arg="dir" op="equ" val="norm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l" for="ch" forName="theList" refType="w" refFor="ch" refForName="pyramid" fact="0.5"/>
          <dgm:constr type="h" for="des" forName="aSpace" refType="h" fact="0.1"/>
        </dgm:constrLst>
      </dgm:if>
      <dgm:else name="Name2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r" for="ch" forName="theList" refType="w" refFor="ch" refForName="pyramid" fact="0.5"/>
          <dgm:constr type="h" for="des" forName="aSpace" refType="h" fact="0.1"/>
        </dgm:constrLst>
      </dgm:else>
    </dgm:choose>
    <dgm:ruleLst/>
    <dgm:choose name="Name3">
      <dgm:if name="Name4" axis="ch" ptType="node" func="cnt" op="gte" val="1">
        <dgm:layoutNode name="pyramid" styleLbl="node1">
          <dgm:alg type="sp"/>
          <dgm:shape xmlns:r="http://schemas.openxmlformats.org/officeDocument/2006/relationships" type="triangle" r:blip="">
            <dgm:adjLst/>
          </dgm:shape>
          <dgm:presOf/>
          <dgm:constrLst/>
          <dgm:ruleLst/>
        </dgm:layoutNode>
        <dgm:layoutNode name="theLis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aNode" refType="w"/>
            <dgm:constr type="h" for="ch" forName="aNode" refType="h"/>
            <dgm:constr type="primFontSz" for="ch" ptType="node" op="equ"/>
          </dgm:constrLst>
          <dgm:ruleLst/>
          <dgm:forEach name="aNodeForEach" axis="ch" ptType="node">
            <dgm:layoutNode name="aNode" styleLbl="fgAcc1">
              <dgm:varLst>
                <dgm:bulletEnabled val="1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desOrSelf" ptType="node"/>
              <dgm:constrLst>
                <dgm:constr type="primFontSz" val="65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  <dgm:layoutNode name="a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layoutNode>
      </dgm:if>
      <dgm:else name="Name5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9/3/layout/StepUpProcess">
  <dgm:title val=""/>
  <dgm:desc val=""/>
  <dgm:catLst>
    <dgm:cat type="process" pri="13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rootnode">
    <dgm:varLst>
      <dgm:chMax/>
      <dgm:chPref/>
      <dgm:dir/>
      <dgm:animLvl val="lvl"/>
    </dgm:varLst>
    <dgm:choose name="Name0">
      <dgm:if name="Name1" func="var" arg="dir" op="equ" val="norm">
        <dgm:alg type="snake">
          <dgm:param type="grDir" val="bL"/>
          <dgm:param type="flowDir" val="row"/>
          <dgm:param type="off" val="off"/>
          <dgm:param type="bkpt" val="fixed"/>
          <dgm:param type="bkPtFixedVal" val="1"/>
        </dgm:alg>
      </dgm:if>
      <dgm:else name="Name2">
        <dgm:alg type="snake">
          <dgm:param type="grDir" val="bR"/>
          <dgm:param type="flowDir" val="row"/>
          <dgm:param type="off" val="off"/>
          <dgm:param type="bkpt" val="fixed"/>
          <dgm:param type="bkPtFixedVal" val="1"/>
        </dgm:alg>
      </dgm:else>
    </dgm:choose>
    <dgm:shape xmlns:r="http://schemas.openxmlformats.org/officeDocument/2006/relationships" r:blip="">
      <dgm:adjLst/>
    </dgm:shape>
    <dgm:constrLst>
      <dgm:constr type="alignOff" forName="rootnode" val="1"/>
      <dgm:constr type="primFontSz" for="des" ptType="node" op="equ" val="65"/>
      <dgm:constr type="w" for="ch" forName="composite" refType="w"/>
      <dgm:constr type="h" for="ch" forName="composite" refType="h"/>
      <dgm:constr type="sp" refType="h" refFor="ch" refForName="composite" op="equ" fact="-0.765"/>
      <dgm:constr type="w" for="ch" forName="sibTrans" refType="w" fact="0.103"/>
      <dgm:constr type="h" for="ch" forName="sibTrans" refType="h" fact="0.103"/>
    </dgm:constrLst>
    <dgm:forEach name="nodesForEach" axis="ch" ptType="node">
      <dgm:layoutNode name="composite">
        <dgm:alg type="composite">
          <dgm:param type="ar" val="0.861"/>
        </dgm:alg>
        <dgm:shape xmlns:r="http://schemas.openxmlformats.org/officeDocument/2006/relationships" r:blip="">
          <dgm:adjLst/>
        </dgm:shape>
        <dgm:choose name="Name3">
          <dgm:if name="Name4" func="var" arg="dir" op="equ" val="norm">
            <dgm:constrLst>
              <dgm:constr type="l" for="ch" forName="LShape" refType="w" fact="0"/>
              <dgm:constr type="t" for="ch" forName="LShape" refType="h" fact="0.2347"/>
              <dgm:constr type="w" for="ch" forName="LShape" refType="w" fact="0.998"/>
              <dgm:constr type="h" for="ch" forName="LShape" refType="h" fact="0.5164"/>
              <dgm:constr type="r" for="ch" forName="ParentText" refType="w"/>
              <dgm:constr type="t" for="ch" forName="ParentText" refType="h" fact="0.32"/>
              <dgm:constr type="w" for="ch" forName="ParentText" refType="w" fact="0.901"/>
              <dgm:constr type="h" for="ch" forName="ParentText" refType="h" fact="0.68"/>
              <dgm:constr type="l" for="ch" forName="Triangle" refType="w" fact="0.83"/>
              <dgm:constr type="t" for="ch" forName="Triangle" refType="h" fact="0"/>
              <dgm:constr type="w" for="ch" forName="Triangle" refType="w" fact="0.17"/>
              <dgm:constr type="h" for="ch" forName="Triangle" refType="w" refFor="ch" refForName="Triangle"/>
            </dgm:constrLst>
          </dgm:if>
          <dgm:else name="Name5">
            <dgm:constrLst>
              <dgm:constr type="l" for="ch" forName="LShape" refType="w" fact="0.002"/>
              <dgm:constr type="t" for="ch" forName="LShape" refType="h" fact="0.2347"/>
              <dgm:constr type="w" for="ch" forName="LShape" refType="w"/>
              <dgm:constr type="h" for="ch" forName="LShape" refType="h" fact="0.5164"/>
              <dgm:constr type="l" for="ch" forName="ParentText" refType="w" fact="0"/>
              <dgm:constr type="t" for="ch" forName="ParentText" refType="h" fact="0.32"/>
              <dgm:constr type="w" for="ch" forName="ParentText" refType="w" fact="0.902"/>
              <dgm:constr type="h" for="ch" forName="ParentText" refType="h" fact="0.68"/>
              <dgm:constr type="l" for="ch" forName="Triangle" refType="w" fact="0"/>
              <dgm:constr type="t" for="ch" forName="Triangle" refType="h" fact="0"/>
              <dgm:constr type="w" for="ch" forName="Triangle" refType="w" fact="0.17"/>
              <dgm:constr type="h" for="ch" forName="Triangle" refType="w" refFor="ch" refForName="Triangle"/>
            </dgm:constrLst>
          </dgm:else>
        </dgm:choose>
        <dgm:layoutNode name="LShape" styleLbl="alignNode1">
          <dgm:alg type="sp"/>
          <dgm:choose name="Name6">
            <dgm:if name="Name7" func="var" arg="dir" op="equ" val="norm">
              <dgm:shape xmlns:r="http://schemas.openxmlformats.org/officeDocument/2006/relationships" rot="90" type="corner" r:blip="">
                <dgm:adjLst>
                  <dgm:adj idx="1" val="0.1612"/>
                  <dgm:adj idx="2" val="0.1611"/>
                </dgm:adjLst>
              </dgm:shape>
            </dgm:if>
            <dgm:else name="Name8">
              <dgm:shape xmlns:r="http://schemas.openxmlformats.org/officeDocument/2006/relationships" rot="180" type="corner" r:blip="">
                <dgm:adjLst>
                  <dgm:adj idx="1" val="0.1612"/>
                  <dgm:adj idx="2" val="0.1611"/>
                </dgm:adjLst>
              </dgm:shape>
            </dgm:else>
          </dgm:choose>
          <dgm:presOf/>
        </dgm:layoutNode>
        <dgm:layoutNode name="ParentText" styleLbl="revTx">
          <dgm:varLst>
            <dgm:chMax val="0"/>
            <dgm:chPref val="0"/>
            <dgm:bulletEnabled val="1"/>
          </dgm:varLst>
          <dgm:alg type="tx">
            <dgm:param type="parTxLTRAlign" val="l"/>
            <dgm:param type="txAnchorVert" val="t"/>
          </dgm:alg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choose name="Name9">
          <dgm:if name="Name10" axis="followSib" ptType="node" func="cnt" op="gte" val="1">
            <dgm:layoutNode name="Triangle" styleLbl="alignNode1">
              <dgm:alg type="sp"/>
              <dgm:choose name="Name11">
                <dgm:if name="Name12" func="var" arg="dir" op="equ" val="norm">
                  <dgm:shape xmlns:r="http://schemas.openxmlformats.org/officeDocument/2006/relationships" type="triangle" r:blip="">
                    <dgm:adjLst>
                      <dgm:adj idx="1" val="1"/>
                    </dgm:adjLst>
                  </dgm:shape>
                </dgm:if>
                <dgm:else name="Name13">
                  <dgm:shape xmlns:r="http://schemas.openxmlformats.org/officeDocument/2006/relationships" rot="90" type="triangle" r:blip="">
                    <dgm:adjLst>
                      <dgm:adj idx="1" val="1"/>
                    </dgm:adjLst>
                  </dgm:shape>
                </dgm:else>
              </dgm:choose>
              <dgm:presOf/>
            </dgm:layoutNode>
          </dgm:if>
          <dgm:else name="Name14"/>
        </dgm:choose>
      </dgm:layoutNode>
      <dgm:forEach name="sibTransForEach" axis="followSib" ptType="sibTrans" cnt="1">
        <dgm:layoutNode name="sibTrans">
          <dgm:alg type="composite">
            <dgm:param type="ar" val="0.861"/>
          </dgm:alg>
          <dgm:constrLst>
            <dgm:constr type="w" for="ch" forName="space" refType="w"/>
            <dgm:constr type="h" for="ch" forName="space" refType="w"/>
          </dgm:constrLst>
          <dgm:layoutNode name="space" styleLbl="alignNode1">
            <dgm:alg type="sp"/>
            <dgm:shape xmlns:r="http://schemas.openxmlformats.org/officeDocument/2006/relationships" r:blip="">
              <dgm:adjLst/>
            </dgm:shape>
            <dgm:presOf/>
          </dgm:layoutNode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5-03-22T21:06:26.744"/>
    </inkml:context>
    <inkml:brush xml:id="br0">
      <inkml:brushProperty name="width" value="0.05292" units="cm"/>
      <inkml:brushProperty name="height" value="0.05292" units="cm"/>
      <inkml:brushProperty name="color" value="#FFCC00"/>
      <inkml:brushProperty name="fitToCurve" value="1"/>
      <inkml:brushProperty name="ignorePressure" value="1"/>
    </inkml:brush>
  </inkml:definitions>
  <inkml:trace contextRef="#ctx0" brushRef="#br0">-2-2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2305DE-8B5E-42EE-9E4E-A0E3724A0D3E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7F1EC98-949A-4E0B-AADD-9C6DA6FC5B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7218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8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9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0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2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3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5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9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0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1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2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3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4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8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9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0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1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2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3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4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6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7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8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9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0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1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2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3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4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6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7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8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9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0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1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2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4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5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8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0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0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78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1F8AE92A-843D-4542-B773-AB2B70F43E68}" type="slidenum">
              <a:rPr lang="ar-EG" altLang="en-US" smtClean="0">
                <a:solidFill>
                  <a:prstClr val="black"/>
                </a:solidFill>
                <a:latin typeface="Calibri" pitchFamily="34" charset="0"/>
              </a:rPr>
              <a:pPr/>
              <a:t>1</a:t>
            </a:fld>
            <a:endParaRPr lang="ar-EG" altLang="en-US">
              <a:solidFill>
                <a:prstClr val="black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526274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70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8704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C3A7479-4715-4DF5-8CE7-D59D6F21B1A8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35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000759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04B54B57-D4D8-43EC-A3C3-290979351473}" type="slidenum">
              <a:rPr lang="en-US" b="0" smtClean="0">
                <a:latin typeface="Arial" charset="0"/>
              </a:rPr>
              <a:pPr eaLnBrk="1" hangingPunct="1"/>
              <a:t>503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6967309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0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533430DB-0AEF-4173-B170-0E4C93FFA497}" type="slidenum">
              <a:rPr lang="en-US" b="0" smtClean="0">
                <a:latin typeface="Arial" charset="0"/>
              </a:rPr>
              <a:pPr eaLnBrk="1" hangingPunct="1"/>
              <a:t>504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8759819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92986A0A-2AAA-4484-A211-1AF2D93FC7C2}" type="slidenum">
              <a:rPr lang="en-US" b="0" smtClean="0">
                <a:latin typeface="Arial" charset="0"/>
              </a:rPr>
              <a:pPr eaLnBrk="1" hangingPunct="1"/>
              <a:t>505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7492626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222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5145DC84-5AB2-4D53-8A4F-0D8137A55A12}" type="slidenum">
              <a:rPr lang="en-US" b="0" smtClean="0">
                <a:latin typeface="Arial" charset="0"/>
              </a:rPr>
              <a:pPr eaLnBrk="1" hangingPunct="1"/>
              <a:t>506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7165380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427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AF0A789D-6756-4712-AD48-DC8D227C2CE2}" type="slidenum">
              <a:rPr lang="en-US" b="0" smtClean="0">
                <a:latin typeface="Arial" charset="0"/>
              </a:rPr>
              <a:pPr eaLnBrk="1" hangingPunct="1"/>
              <a:t>508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9734631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529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C4FF9AA4-20DB-4D94-BC59-3D7655081F7C}" type="slidenum">
              <a:rPr lang="en-US" b="0" smtClean="0">
                <a:latin typeface="Arial" charset="0"/>
              </a:rPr>
              <a:pPr eaLnBrk="1" hangingPunct="1"/>
              <a:t>509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5633860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632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854EE555-8D42-42CE-B66B-32233C88EEBC}" type="slidenum">
              <a:rPr lang="en-US" b="0" smtClean="0">
                <a:latin typeface="Arial" charset="0"/>
              </a:rPr>
              <a:pPr eaLnBrk="1" hangingPunct="1"/>
              <a:t>510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324903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837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20E5913C-13FA-4096-8B00-10E9B320931F}" type="slidenum">
              <a:rPr lang="en-US" b="0" smtClean="0">
                <a:latin typeface="Arial" charset="0"/>
              </a:rPr>
              <a:pPr eaLnBrk="1" hangingPunct="1"/>
              <a:t>512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1839491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CB7E2504-3C09-4F89-96A5-083E587E19F2}" type="slidenum">
              <a:rPr lang="en-US" b="0" smtClean="0">
                <a:latin typeface="Arial" charset="0"/>
              </a:rPr>
              <a:pPr eaLnBrk="1" hangingPunct="1"/>
              <a:t>513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4630811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041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C52FBAE4-4EF7-4D71-9428-83D5D18C2DBD}" type="slidenum">
              <a:rPr lang="en-US" b="0" smtClean="0">
                <a:latin typeface="Arial" charset="0"/>
              </a:rPr>
              <a:pPr eaLnBrk="1" hangingPunct="1"/>
              <a:t>514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992518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880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7E4FD9AA-BE10-4656-9969-108775D84E5C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36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949187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1DC7E7B7-ED1B-4FBA-924D-D8C7298944C8}" type="slidenum">
              <a:rPr lang="en-US" b="0" smtClean="0">
                <a:latin typeface="Arial" charset="0"/>
              </a:rPr>
              <a:pPr eaLnBrk="1" hangingPunct="1"/>
              <a:t>515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0631287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246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624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BDB972F8-B6AC-4DD8-8A5D-85383084E814}" type="slidenum">
              <a:rPr lang="en-US" b="0" smtClean="0">
                <a:latin typeface="Arial" charset="0"/>
              </a:rPr>
              <a:pPr eaLnBrk="1" hangingPunct="1"/>
              <a:t>516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471042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349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178CDD42-A7A6-475D-BE0D-CCE89AF5AC41}" type="slidenum">
              <a:rPr lang="en-US" b="0" smtClean="0">
                <a:latin typeface="Arial" charset="0"/>
              </a:rPr>
              <a:pPr eaLnBrk="1" hangingPunct="1"/>
              <a:t>517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12908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5005E0D0-9131-451B-A5B3-CCF09E3334FD}" type="slidenum">
              <a:rPr lang="en-US" b="0" smtClean="0">
                <a:latin typeface="Arial" charset="0"/>
              </a:rPr>
              <a:pPr eaLnBrk="1" hangingPunct="1"/>
              <a:t>519</a:t>
            </a:fld>
            <a:endParaRPr lang="en-US" b="0">
              <a:latin typeface="Arial" charset="0"/>
            </a:endParaRPr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ar-SA"/>
              <a:t>				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1733308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20EB94E7-8572-45CA-A302-2C8CC48D35AF}" type="slidenum">
              <a:rPr lang="en-US" b="0" smtClean="0">
                <a:latin typeface="Arial" charset="0"/>
              </a:rPr>
              <a:pPr eaLnBrk="1" hangingPunct="1"/>
              <a:t>520</a:t>
            </a:fld>
            <a:endParaRPr lang="en-US" b="0">
              <a:latin typeface="Arial" charset="0"/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ar-SA"/>
              <a:t>				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427195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372C0A65-3018-4BA8-A7C3-F4CB5DE15F86}" type="slidenum">
              <a:rPr lang="en-US" b="0" smtClean="0">
                <a:latin typeface="Arial" charset="0"/>
              </a:rPr>
              <a:pPr eaLnBrk="1" hangingPunct="1"/>
              <a:t>521</a:t>
            </a:fld>
            <a:endParaRPr lang="en-US" b="0">
              <a:latin typeface="Arial" charset="0"/>
            </a:endParaRPr>
          </a:p>
        </p:txBody>
      </p:sp>
      <p:sp>
        <p:nvSpPr>
          <p:cNvPr id="67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ar-SA"/>
              <a:t>				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3919245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29DD0817-DDE8-4FBF-B3A1-FD0F51E1F2F3}" type="slidenum">
              <a:rPr lang="en-US" b="0" smtClean="0">
                <a:latin typeface="Arial" charset="0"/>
              </a:rPr>
              <a:pPr eaLnBrk="1" hangingPunct="1"/>
              <a:t>522</a:t>
            </a:fld>
            <a:endParaRPr lang="en-US" b="0">
              <a:latin typeface="Arial" charset="0"/>
            </a:endParaRPr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ar-SA"/>
              <a:t>				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42412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963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AA66709E-361B-444A-943B-FADE8A5FD949}" type="slidenum">
              <a:rPr lang="en-US" b="0" smtClean="0">
                <a:latin typeface="Arial" charset="0"/>
              </a:rPr>
              <a:pPr eaLnBrk="1" hangingPunct="1"/>
              <a:t>523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4072984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06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8DCFF864-1688-4B8D-867D-B4A22745E533}" type="slidenum">
              <a:rPr lang="en-US" b="0" smtClean="0">
                <a:latin typeface="Arial" charset="0"/>
              </a:rPr>
              <a:pPr eaLnBrk="1" hangingPunct="1"/>
              <a:t>524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9274470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6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6D69C7D3-6E47-43BB-A3A4-48AB0AEC6BD9}" type="slidenum">
              <a:rPr lang="en-US" b="0" smtClean="0">
                <a:latin typeface="Arial" charset="0"/>
              </a:rPr>
              <a:pPr eaLnBrk="1" hangingPunct="1"/>
              <a:t>525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336017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90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8909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25078284-BC82-46F3-85A6-C1F245E061AF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37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223002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270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5BCD9FA7-D238-43E4-8596-DE2D636EFBAE}" type="slidenum">
              <a:rPr lang="en-US" b="0" smtClean="0">
                <a:latin typeface="Arial" charset="0"/>
              </a:rPr>
              <a:pPr eaLnBrk="1" hangingPunct="1"/>
              <a:t>526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3104974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373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E13C68D4-0770-404C-A30D-E02B2DA6F2D8}" type="slidenum">
              <a:rPr lang="en-US" b="0" smtClean="0">
                <a:latin typeface="Arial" charset="0"/>
              </a:rPr>
              <a:pPr eaLnBrk="1" hangingPunct="1"/>
              <a:t>527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5139828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47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F5A5E27C-9116-49D3-984E-C2F0F9C0BDD4}" type="slidenum">
              <a:rPr lang="en-US" b="0" smtClean="0">
                <a:latin typeface="Arial" charset="0"/>
              </a:rPr>
              <a:pPr eaLnBrk="1" hangingPunct="1"/>
              <a:t>528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8738944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57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3B55C953-94E2-496F-92C0-EA3BDBFC149B}" type="slidenum">
              <a:rPr lang="en-US" b="0" smtClean="0">
                <a:latin typeface="Arial" charset="0"/>
              </a:rPr>
              <a:pPr eaLnBrk="1" hangingPunct="1"/>
              <a:t>529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6414475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68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43B7300D-1C9C-4C9E-9AEA-176AC18ECA0B}" type="slidenum">
              <a:rPr lang="en-US" b="0" smtClean="0">
                <a:latin typeface="Arial" charset="0"/>
              </a:rPr>
              <a:pPr eaLnBrk="1" hangingPunct="1"/>
              <a:t>530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799209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782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4E1146D6-CA41-4AA5-99CC-065F054E25DA}" type="slidenum">
              <a:rPr lang="en-US" b="0" smtClean="0">
                <a:latin typeface="Arial" charset="0"/>
              </a:rPr>
              <a:pPr eaLnBrk="1" hangingPunct="1"/>
              <a:t>531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0851557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277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A06B4578-D98C-4D14-9406-75D041FCD56D}" type="slidenum">
              <a:rPr lang="en-US" b="0" smtClean="0">
                <a:latin typeface="Arial" charset="0"/>
              </a:rPr>
              <a:pPr eaLnBrk="1" hangingPunct="1"/>
              <a:t>532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9891894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379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02AE771C-7419-4833-B44A-D6A8F384277C}" type="slidenum">
              <a:rPr lang="en-US" b="0" smtClean="0">
                <a:latin typeface="Arial" charset="0"/>
              </a:rPr>
              <a:pPr eaLnBrk="1" hangingPunct="1"/>
              <a:t>533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2125646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481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6357E01B-E632-4D23-B3D6-80B331569E74}" type="slidenum">
              <a:rPr lang="en-US" b="0" smtClean="0">
                <a:latin typeface="Arial" charset="0"/>
              </a:rPr>
              <a:pPr eaLnBrk="1" hangingPunct="1"/>
              <a:t>534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6636777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5740F635-57FF-4BE6-9D0B-2A6AE6379906}" type="slidenum">
              <a:rPr lang="en-US" b="0" smtClean="0">
                <a:latin typeface="Arial" charset="0"/>
              </a:rPr>
              <a:pPr eaLnBrk="1" hangingPunct="1"/>
              <a:t>535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54471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1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9114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843D40BD-F015-42D7-B48E-DD618C8FB782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38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9656787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EED0B8C5-CAC7-40DA-9609-7465BF4144C6}" type="slidenum">
              <a:rPr lang="en-US" b="0" smtClean="0">
                <a:latin typeface="Arial" charset="0"/>
              </a:rPr>
              <a:pPr eaLnBrk="1" hangingPunct="1"/>
              <a:t>536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6535725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789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5C8E123B-33AF-4631-920B-CCC59F78BF3E}" type="slidenum">
              <a:rPr lang="en-US" b="0" smtClean="0">
                <a:latin typeface="Arial" charset="0"/>
              </a:rPr>
              <a:pPr eaLnBrk="1" hangingPunct="1"/>
              <a:t>537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881474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A6DA2CEE-2CCA-4796-9D3C-384001A7C5A6}" type="slidenum">
              <a:rPr lang="en-US" b="0" smtClean="0">
                <a:latin typeface="Arial" charset="0"/>
              </a:rPr>
              <a:pPr eaLnBrk="1" hangingPunct="1"/>
              <a:t>538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689070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993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9F55BCA2-0753-4821-BBAB-581D75D130CC}" type="slidenum">
              <a:rPr lang="en-US" b="0" smtClean="0">
                <a:latin typeface="Arial" charset="0"/>
              </a:rPr>
              <a:pPr eaLnBrk="1" hangingPunct="1"/>
              <a:t>539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2517223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7BF7A177-B4F7-4462-9C94-2291B1FA66D8}" type="slidenum">
              <a:rPr lang="en-US" b="0" smtClean="0">
                <a:latin typeface="Arial" charset="0"/>
              </a:rPr>
              <a:pPr eaLnBrk="1" hangingPunct="1"/>
              <a:t>540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4634961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198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EB86A79C-E9DA-4837-B0E8-8E4261A415C2}" type="slidenum">
              <a:rPr lang="en-US" b="0" smtClean="0">
                <a:latin typeface="Arial" charset="0"/>
              </a:rPr>
              <a:pPr eaLnBrk="1" hangingPunct="1"/>
              <a:t>541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3121747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301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2955A668-7D33-4E38-8B66-A99EF6ABCDFB}" type="slidenum">
              <a:rPr lang="en-US" b="0" smtClean="0">
                <a:latin typeface="Arial" charset="0"/>
              </a:rPr>
              <a:pPr eaLnBrk="1" hangingPunct="1"/>
              <a:t>542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9970251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403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8E631822-CA7B-4EFE-9303-A6B8C9B2EC4B}" type="slidenum">
              <a:rPr lang="en-US" b="0" smtClean="0">
                <a:latin typeface="Arial" charset="0"/>
              </a:rPr>
              <a:pPr eaLnBrk="1" hangingPunct="1"/>
              <a:t>543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13679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9C05F11B-9976-43CE-A148-FCF4B9415F60}" type="slidenum">
              <a:rPr lang="en-US" b="0" smtClean="0">
                <a:latin typeface="Arial" charset="0"/>
              </a:rPr>
              <a:pPr eaLnBrk="1" hangingPunct="1"/>
              <a:t>544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415574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E160D0C6-35CC-4109-9ECD-EF21ACAEFB82}" type="slidenum">
              <a:rPr lang="en-US" b="0" smtClean="0">
                <a:latin typeface="Arial" charset="0"/>
              </a:rPr>
              <a:pPr eaLnBrk="1" hangingPunct="1"/>
              <a:t>545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06052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813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A63E2D6D-91C6-45A7-973D-B4D34082F8FF}" type="slidenum">
              <a:rPr lang="en-US" altLang="en-US" smtClean="0">
                <a:solidFill>
                  <a:prstClr val="black"/>
                </a:solidFill>
              </a:rPr>
              <a:pPr/>
              <a:t>76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242761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70BF4D17-5668-4C7D-9EC2-836583FE94BA}" type="slidenum">
              <a:rPr lang="en-US" b="0" smtClean="0">
                <a:latin typeface="Arial" charset="0"/>
              </a:rPr>
              <a:pPr eaLnBrk="1" hangingPunct="1"/>
              <a:t>546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3801757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813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4583691A-3EF6-493F-8E43-8A3789F823E8}" type="slidenum">
              <a:rPr lang="en-US" b="0" smtClean="0">
                <a:latin typeface="Arial" charset="0"/>
              </a:rPr>
              <a:pPr eaLnBrk="1" hangingPunct="1"/>
              <a:t>547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887520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CEF78999-18E0-4FFF-926B-CA48CF555035}" type="slidenum">
              <a:rPr lang="en-US" b="0" smtClean="0">
                <a:latin typeface="Arial" charset="0"/>
              </a:rPr>
              <a:pPr eaLnBrk="1" hangingPunct="1"/>
              <a:t>548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858300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0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2CC2598F-615C-4C95-9036-37F9959AFE3F}" type="slidenum">
              <a:rPr lang="en-US" b="0" smtClean="0">
                <a:latin typeface="Arial" charset="0"/>
              </a:rPr>
              <a:pPr eaLnBrk="1" hangingPunct="1"/>
              <a:t>549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8207158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09DD9DB9-E006-4928-B3B7-07F01739BC47}" type="slidenum">
              <a:rPr lang="en-US" b="0" smtClean="0">
                <a:latin typeface="Arial" charset="0"/>
              </a:rPr>
              <a:pPr eaLnBrk="1" hangingPunct="1"/>
              <a:t>550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3680772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222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59B28741-9C40-4FB0-8F28-69E1BF2B54EC}" type="slidenum">
              <a:rPr lang="en-US" b="0" smtClean="0">
                <a:latin typeface="Arial" charset="0"/>
              </a:rPr>
              <a:pPr eaLnBrk="1" hangingPunct="1"/>
              <a:t>551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9350133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FE105C24-8A4A-4434-822E-B3E7A7DC747B}" type="slidenum">
              <a:rPr lang="en-US" b="0" smtClean="0">
                <a:latin typeface="Arial" charset="0"/>
              </a:rPr>
              <a:pPr eaLnBrk="1" hangingPunct="1"/>
              <a:t>552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3955418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222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522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9pPr>
          </a:lstStyle>
          <a:p>
            <a:fld id="{F71E017E-1BEB-4B1A-B263-FB37E6B21D0F}" type="slidenum">
              <a:rPr lang="en-US" altLang="en-US" smtClean="0">
                <a:latin typeface="Arial" pitchFamily="34" charset="0"/>
              </a:rPr>
              <a:pPr/>
              <a:t>554</a:t>
            </a:fld>
            <a:endParaRPr lang="en-US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6541550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532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9pPr>
          </a:lstStyle>
          <a:p>
            <a:fld id="{4C6BD05D-5AC8-43B8-8A2D-35B0117D4F2A}" type="slidenum">
              <a:rPr lang="en-US" altLang="en-US" smtClean="0">
                <a:latin typeface="Arial" pitchFamily="34" charset="0"/>
              </a:rPr>
              <a:pPr/>
              <a:t>555</a:t>
            </a:fld>
            <a:endParaRPr lang="en-US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0181255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885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8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3404283-74C8-4EA2-81A3-E21F426E589D}" type="slidenum">
              <a:rPr lang="ar-EG" altLang="en-US"/>
              <a:pPr>
                <a:spcBef>
                  <a:spcPct val="0"/>
                </a:spcBef>
              </a:pPr>
              <a:t>591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797578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915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20BE082D-2521-4B20-B8E8-0FC6E22F567D}" type="slidenum">
              <a:rPr lang="en-US" altLang="en-US" smtClean="0">
                <a:solidFill>
                  <a:prstClr val="black"/>
                </a:solidFill>
              </a:rPr>
              <a:pPr/>
              <a:t>77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748029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107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0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98DB018-1230-4762-BA01-CB8BFB55D8BC}" type="slidenum">
              <a:rPr lang="ar-EG" altLang="en-US"/>
              <a:pPr>
                <a:spcBef>
                  <a:spcPct val="0"/>
                </a:spcBef>
              </a:pPr>
              <a:t>607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7892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07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fld id="{20EC6C00-D957-4F77-8C27-DD791B13453F}" type="slidenum">
              <a:rPr lang="en-US" altLang="en-US" smtClean="0">
                <a:solidFill>
                  <a:prstClr val="black"/>
                </a:solidFill>
                <a:latin typeface="Arial" charset="0"/>
              </a:rPr>
              <a:pPr/>
              <a:t>78</a:t>
            </a:fld>
            <a:endParaRPr lang="en-US" altLang="en-US">
              <a:solidFill>
                <a:prstClr val="black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174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fld id="{E50B8730-D70B-4ACD-9914-F6D9BDEC32AA}" type="slidenum">
              <a:rPr lang="en-US" altLang="en-US" smtClean="0">
                <a:solidFill>
                  <a:prstClr val="black"/>
                </a:solidFill>
                <a:latin typeface="Arial" charset="0"/>
              </a:rPr>
              <a:pPr/>
              <a:t>79</a:t>
            </a:fld>
            <a:endParaRPr lang="en-US" altLang="en-US">
              <a:solidFill>
                <a:prstClr val="black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168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9059428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26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ar-EG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fld id="{16BC0A2E-B723-4512-800B-D1188746F6E3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defRPr/>
              </a:pPr>
              <a:t>264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5756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F1EC98-949A-4E0B-AADD-9C6DA6FC5B1E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8860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>
                <a:solidFill>
                  <a:prstClr val="black"/>
                </a:solidFill>
              </a:rPr>
              <a:pPr/>
              <a:t>268</a:t>
            </a:fld>
            <a:endParaRPr lang="ar-EG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21510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272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5189131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273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13056403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274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20281906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275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41762526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276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01763604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277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89073631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278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410996617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279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66614732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280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53416712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98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7987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ADE2B9F-1F4D-4ACD-A7ED-E75505F8268D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28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494894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281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66614732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282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84916511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283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24786689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284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56990804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285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54950362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286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55302227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287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13199719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>
                <a:solidFill>
                  <a:prstClr val="black"/>
                </a:solidFill>
              </a:rPr>
              <a:pPr/>
              <a:t>288</a:t>
            </a:fld>
            <a:endParaRPr lang="ar-EG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95643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>
                <a:solidFill>
                  <a:prstClr val="black"/>
                </a:solidFill>
              </a:rPr>
              <a:pPr/>
              <a:t>289</a:t>
            </a:fld>
            <a:endParaRPr lang="ar-EG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13200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>
                <a:solidFill>
                  <a:prstClr val="black"/>
                </a:solidFill>
              </a:rPr>
              <a:pPr/>
              <a:t>290</a:t>
            </a:fld>
            <a:endParaRPr lang="ar-EG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64491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8090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35F60F4B-5F1B-4E09-9B14-390762B958E3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29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852053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>
                <a:solidFill>
                  <a:prstClr val="black"/>
                </a:solidFill>
              </a:rPr>
              <a:pPr/>
              <a:t>291</a:t>
            </a:fld>
            <a:endParaRPr lang="ar-EG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42267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  <p:sp>
        <p:nvSpPr>
          <p:cNvPr id="716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9pPr>
          </a:lstStyle>
          <a:p>
            <a:pPr eaLnBrk="1" hangingPunct="1"/>
            <a:fld id="{958453E4-8BDD-4C43-BCCC-3F46A3017741}" type="slidenum">
              <a:rPr lang="en-US">
                <a:solidFill>
                  <a:prstClr val="black"/>
                </a:solidFill>
              </a:rPr>
              <a:pPr eaLnBrk="1" hangingPunct="1"/>
              <a:t>294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334861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  <p:sp>
        <p:nvSpPr>
          <p:cNvPr id="778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9pPr>
          </a:lstStyle>
          <a:p>
            <a:pPr eaLnBrk="1" hangingPunct="1"/>
            <a:fld id="{0F5A2D33-137B-4267-8523-832892C439FC}" type="slidenum">
              <a:rPr lang="en-US">
                <a:solidFill>
                  <a:prstClr val="black"/>
                </a:solidFill>
              </a:rPr>
              <a:pPr eaLnBrk="1" hangingPunct="1"/>
              <a:t>295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762130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A12A15-A113-4995-8FD4-65F89987CFFB}" type="slidenum">
              <a:rPr lang="en-US" smtClean="0"/>
              <a:t>297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196368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39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  <p:sp>
        <p:nvSpPr>
          <p:cNvPr id="8397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pitchFamily="34" charset="0"/>
              </a:defRPr>
            </a:lvl9pPr>
          </a:lstStyle>
          <a:p>
            <a:pPr eaLnBrk="1" hangingPunct="1"/>
            <a:fld id="{5D0BC9FF-09F2-4726-B129-40DFCDAFCABE}" type="slidenum">
              <a:rPr lang="en-US">
                <a:solidFill>
                  <a:prstClr val="black"/>
                </a:solidFill>
              </a:rPr>
              <a:pPr eaLnBrk="1" hangingPunct="1"/>
              <a:t>298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74509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4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16F432F-B251-4AF5-8F17-6F7E3E8B63BC}" type="slidenum">
              <a:rPr lang="en-US" altLang="en-US" smtClean="0">
                <a:latin typeface="Tahoma" panose="020B0604030504040204" pitchFamily="34" charset="0"/>
              </a:rPr>
              <a:pPr>
                <a:spcBef>
                  <a:spcPct val="0"/>
                </a:spcBef>
              </a:pPr>
              <a:t>300</a:t>
            </a:fld>
            <a:endParaRPr lang="en-US" altLang="en-US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016537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76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3488F08-6539-45D2-9CC6-303A0D3B82EC}" type="slidenum">
              <a:rPr lang="en-US" altLang="en-US" smtClean="0">
                <a:latin typeface="Tahoma" panose="020B0604030504040204" pitchFamily="34" charset="0"/>
              </a:rPr>
              <a:pPr>
                <a:spcBef>
                  <a:spcPct val="0"/>
                </a:spcBef>
              </a:pPr>
              <a:t>302</a:t>
            </a:fld>
            <a:endParaRPr lang="en-US" altLang="en-US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638895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563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07B1DFA-E701-4E88-AD23-FAEC402AE429}" type="slidenum">
              <a:rPr lang="en-US" altLang="en-US" smtClean="0">
                <a:latin typeface="Tahoma" panose="020B0604030504040204" pitchFamily="34" charset="0"/>
              </a:rPr>
              <a:pPr>
                <a:spcBef>
                  <a:spcPct val="0"/>
                </a:spcBef>
              </a:pPr>
              <a:t>303</a:t>
            </a:fld>
            <a:endParaRPr lang="en-US" altLang="en-US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064453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76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3488F08-6539-45D2-9CC6-303A0D3B82EC}" type="slidenum">
              <a:rPr lang="en-US" altLang="en-US" smtClean="0">
                <a:latin typeface="Tahoma" panose="020B0604030504040204" pitchFamily="34" charset="0"/>
              </a:rPr>
              <a:pPr>
                <a:spcBef>
                  <a:spcPct val="0"/>
                </a:spcBef>
              </a:pPr>
              <a:t>304</a:t>
            </a:fld>
            <a:endParaRPr lang="en-US" altLang="en-US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877996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768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2A9D2BD-1F76-423B-90BF-0CA6C05EF45D}" type="slidenum">
              <a:rPr lang="en-US" altLang="en-US" smtClean="0">
                <a:latin typeface="Tahoma" panose="020B0604030504040204" pitchFamily="34" charset="0"/>
              </a:rPr>
              <a:pPr>
                <a:spcBef>
                  <a:spcPct val="0"/>
                </a:spcBef>
              </a:pPr>
              <a:t>305</a:t>
            </a:fld>
            <a:endParaRPr lang="en-US" altLang="en-US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265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819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28EB1A6F-BCD1-4870-8467-61E63E8F65B1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30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259087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  <p:sp>
        <p:nvSpPr>
          <p:cNvPr id="3584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7413B7A6-F7C5-40AF-B377-12E779DF364F}" type="slidenum">
              <a:rPr lang="en-US" smtClean="0">
                <a:solidFill>
                  <a:prstClr val="black"/>
                </a:solidFill>
              </a:rPr>
              <a:pPr eaLnBrk="1" hangingPunct="1"/>
              <a:t>309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99452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ar-EG" altLang="en-US"/>
          </a:p>
        </p:txBody>
      </p:sp>
      <p:sp>
        <p:nvSpPr>
          <p:cNvPr id="450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4AB119D0-0DEA-42F8-A769-E688E50E81BC}" type="slidenum">
              <a:rPr lang="en-US" altLang="en-US"/>
              <a:pPr eaLnBrk="1" hangingPunct="1"/>
              <a:t>313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471620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/>
          </a:p>
        </p:txBody>
      </p:sp>
      <p:sp>
        <p:nvSpPr>
          <p:cNvPr id="276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C7BB288B-B135-49ED-B37B-F9DFBDD75094}" type="slidenum">
              <a:rPr lang="en-US" sz="1200" smtClean="0">
                <a:solidFill>
                  <a:prstClr val="black"/>
                </a:solidFill>
              </a:rPr>
              <a:pPr eaLnBrk="1" hangingPunct="1"/>
              <a:t>318</a:t>
            </a:fld>
            <a:endParaRPr lang="en-US" sz="12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546929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  <p:sp>
        <p:nvSpPr>
          <p:cNvPr id="2970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BB0DD2E3-D501-45ED-89CA-8D81C597D177}" type="slidenum">
              <a:rPr lang="en-US" sz="1200" smtClean="0">
                <a:solidFill>
                  <a:prstClr val="black"/>
                </a:solidFill>
              </a:rPr>
              <a:pPr eaLnBrk="1" hangingPunct="1"/>
              <a:t>319</a:t>
            </a:fld>
            <a:endParaRPr lang="en-US" sz="12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94664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  <p:sp>
        <p:nvSpPr>
          <p:cNvPr id="307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73E5BE31-641A-4048-B67B-6923F58BED6E}" type="slidenum">
              <a:rPr lang="en-US" sz="1200" smtClean="0">
                <a:solidFill>
                  <a:prstClr val="black"/>
                </a:solidFill>
              </a:rPr>
              <a:pPr eaLnBrk="1" hangingPunct="1"/>
              <a:t>320</a:t>
            </a:fld>
            <a:endParaRPr lang="en-US" sz="12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70914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324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08677991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>
                <a:solidFill>
                  <a:prstClr val="black"/>
                </a:solidFill>
              </a:rPr>
              <a:pPr/>
              <a:t>325</a:t>
            </a:fld>
            <a:endParaRPr lang="ar-EG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69127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>
                <a:solidFill>
                  <a:prstClr val="black"/>
                </a:solidFill>
              </a:rPr>
              <a:pPr/>
              <a:t>326</a:t>
            </a:fld>
            <a:endParaRPr lang="ar-EG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07640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DE6CDB-6AFA-4F66-BDA7-DA6B0CD7636D}" type="slidenum">
              <a:rPr lang="ar-EG" smtClean="0">
                <a:solidFill>
                  <a:prstClr val="black"/>
                </a:solidFill>
              </a:rPr>
              <a:pPr/>
              <a:t>327</a:t>
            </a:fld>
            <a:endParaRPr lang="ar-EG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321996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337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C2341A4C-271E-413D-BA06-C54098803973}" type="slidenum">
              <a:rPr lang="ar-EG"/>
              <a:pPr algn="l" rtl="0">
                <a:spcBef>
                  <a:spcPct val="0"/>
                </a:spcBef>
              </a:pPr>
              <a:t>330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7461138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29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8294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A659DC5F-C176-41A2-85DF-99DFC06365B7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31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240702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72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972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C6F401AA-EBFE-40A8-A18F-01B8FFF86344}" type="slidenum">
              <a:rPr lang="ar-EG"/>
              <a:pPr algn="l" rtl="0">
                <a:spcBef>
                  <a:spcPct val="0"/>
                </a:spcBef>
              </a:pPr>
              <a:t>334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93346017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93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9933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1529ACF6-C5C4-45DB-A6E4-4A179E2CC07E}" type="slidenum">
              <a:rPr lang="ar-EG"/>
              <a:pPr algn="l" rtl="0">
                <a:spcBef>
                  <a:spcPct val="0"/>
                </a:spcBef>
              </a:pPr>
              <a:t>335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77111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13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1013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754BB0D2-F6A4-4925-957F-904D83FEE748}" type="slidenum">
              <a:rPr lang="ar-EG"/>
              <a:pPr algn="l" rtl="0">
                <a:spcBef>
                  <a:spcPct val="0"/>
                </a:spcBef>
              </a:pPr>
              <a:t>336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19805042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34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1034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9B9DB194-927B-4EC6-9C9E-7BF748B61539}" type="slidenum">
              <a:rPr lang="ar-EG"/>
              <a:pPr algn="l" rtl="0">
                <a:spcBef>
                  <a:spcPct val="0"/>
                </a:spcBef>
              </a:pPr>
              <a:t>337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82572904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54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10547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5C2347D5-B9F5-4CA6-83A3-A62092908A43}" type="slidenum">
              <a:rPr lang="ar-EG"/>
              <a:pPr algn="l" rtl="0">
                <a:spcBef>
                  <a:spcPct val="0"/>
                </a:spcBef>
              </a:pPr>
              <a:t>338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4264951893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16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1116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0FCBB982-82DF-4321-8DCC-51086CDB4F0C}" type="slidenum">
              <a:rPr lang="ar-EG"/>
              <a:pPr algn="l" rtl="0">
                <a:spcBef>
                  <a:spcPct val="0"/>
                </a:spcBef>
              </a:pPr>
              <a:t>339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85011556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36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1136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E0E1BF08-36E1-4E4F-92A0-DBC564A686A3}" type="slidenum">
              <a:rPr lang="ar-EG"/>
              <a:pPr algn="l" rtl="0">
                <a:spcBef>
                  <a:spcPct val="0"/>
                </a:spcBef>
              </a:pPr>
              <a:t>340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73470391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57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1157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59E99AA3-4445-40F7-AFA2-C8CDA639DB9F}" type="slidenum">
              <a:rPr lang="ar-EG"/>
              <a:pPr algn="l" rtl="0">
                <a:spcBef>
                  <a:spcPct val="0"/>
                </a:spcBef>
              </a:pPr>
              <a:t>341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18719865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98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1198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050111EC-6694-4692-AE92-AB32E1D6290A}" type="slidenum">
              <a:rPr lang="ar-EG"/>
              <a:pPr algn="l" rtl="0">
                <a:spcBef>
                  <a:spcPct val="0"/>
                </a:spcBef>
              </a:pPr>
              <a:t>342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28327242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13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2713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FC2AB1F5-1280-4489-88CA-68DAE5DE789F}" type="slidenum">
              <a:rPr lang="ar-EG"/>
              <a:pPr algn="l" rtl="0">
                <a:spcBef>
                  <a:spcPct val="0"/>
                </a:spcBef>
              </a:pPr>
              <a:t>343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9903553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39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8397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6AB196F6-FF37-4663-9A7C-2C0B5BF145CF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32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249813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34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2734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9E4EA9EB-D07E-4971-AE43-842DDBB09979}" type="slidenum">
              <a:rPr lang="ar-EG"/>
              <a:pPr algn="l" rtl="0">
                <a:spcBef>
                  <a:spcPct val="0"/>
                </a:spcBef>
              </a:pPr>
              <a:t>344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26707647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54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2754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CA46DEF1-43ED-48DA-8693-0F13B0ECF963}" type="slidenum">
              <a:rPr lang="ar-EG"/>
              <a:pPr algn="l" rtl="0">
                <a:spcBef>
                  <a:spcPct val="0"/>
                </a:spcBef>
              </a:pPr>
              <a:t>345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1863881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75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2775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2BB0B046-1874-4D5F-8F6A-95B1B77D52DF}" type="slidenum">
              <a:rPr lang="ar-EG"/>
              <a:pPr algn="l" rtl="0">
                <a:spcBef>
                  <a:spcPct val="0"/>
                </a:spcBef>
              </a:pPr>
              <a:t>346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95820796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95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5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1D8C728A-AC73-48B8-9770-0066B54DB73D}" type="slidenum">
              <a:rPr lang="ar-EG"/>
              <a:pPr algn="l" rtl="0">
                <a:spcBef>
                  <a:spcPct val="0"/>
                </a:spcBef>
              </a:pPr>
              <a:t>347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87181693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16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920A4058-7AF8-4163-B252-C79E9B3515C1}" type="slidenum">
              <a:rPr lang="ar-EG"/>
              <a:pPr algn="l" rtl="0">
                <a:spcBef>
                  <a:spcPct val="0"/>
                </a:spcBef>
              </a:pPr>
              <a:t>348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579252466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36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36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AC967145-CC1F-4566-9994-DFDDCA3B699D}" type="slidenum">
              <a:rPr lang="ar-EG"/>
              <a:pPr algn="l" rtl="0">
                <a:spcBef>
                  <a:spcPct val="0"/>
                </a:spcBef>
              </a:pPr>
              <a:t>349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98088436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97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2897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23D4A738-D57F-4E32-9FE1-6210E6F4C34D}" type="slidenum">
              <a:rPr lang="ar-EG"/>
              <a:pPr algn="l" rtl="0">
                <a:spcBef>
                  <a:spcPct val="0"/>
                </a:spcBef>
              </a:pPr>
              <a:t>350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20613595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38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29389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3B0E726E-D872-445B-A83C-6536E602B83D}" type="slidenum">
              <a:rPr lang="ar-EG"/>
              <a:pPr algn="l" rtl="0">
                <a:spcBef>
                  <a:spcPct val="0"/>
                </a:spcBef>
              </a:pPr>
              <a:t>351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259039377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79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/>
          </a:p>
        </p:txBody>
      </p:sp>
      <p:sp>
        <p:nvSpPr>
          <p:cNvPr id="2979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algn="r" rtl="1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algn="r" rtl="1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rtl="0">
              <a:spcBef>
                <a:spcPct val="0"/>
              </a:spcBef>
            </a:pPr>
            <a:fld id="{60EC2F03-4EBC-4B4C-BF22-FFB808433EC2}" type="slidenum">
              <a:rPr lang="ar-EG"/>
              <a:pPr algn="l" rtl="0">
                <a:spcBef>
                  <a:spcPct val="0"/>
                </a:spcBef>
              </a:pPr>
              <a:t>352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495531674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758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charset="0"/>
              <a:cs typeface="Arial" charset="0"/>
            </a:endParaRPr>
          </a:p>
        </p:txBody>
      </p:sp>
      <p:sp>
        <p:nvSpPr>
          <p:cNvPr id="6758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BFFD3618-389C-4E6B-B990-BD014BC4BDB8}" type="slidenum">
              <a:rPr lang="ar-SA" altLang="en-US" smtClean="0"/>
              <a:pPr/>
              <a:t>445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311297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49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849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19527850-D541-45E4-A091-06EE968B5AEC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33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2317382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DE6CDB-6AFA-4F66-BDA7-DA6B0CD7636D}" type="slidenum">
              <a:rPr lang="ar-EG" smtClean="0"/>
              <a:pPr/>
              <a:t>468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85746010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277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7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2F45D07D-DFD3-4064-B7C5-C2A52FFD4908}" type="slidenum">
              <a:rPr lang="en-US" b="0">
                <a:latin typeface="Arial" panose="020B0604020202020204" pitchFamily="34" charset="0"/>
              </a:rPr>
              <a:pPr eaLnBrk="1" hangingPunct="1"/>
              <a:t>480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382841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481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8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37EFF1F9-3B3E-4104-9EDA-778AD05F95E9}" type="slidenum">
              <a:rPr lang="en-US" b="0">
                <a:latin typeface="Arial" panose="020B0604020202020204" pitchFamily="34" charset="0"/>
              </a:rPr>
              <a:pPr eaLnBrk="1" hangingPunct="1"/>
              <a:t>481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9208295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8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D9CF5E0B-1F8F-4C20-AD29-121AF833A176}" type="slidenum">
              <a:rPr lang="en-US" b="0">
                <a:latin typeface="Arial" panose="020B0604020202020204" pitchFamily="34" charset="0"/>
              </a:rPr>
              <a:pPr eaLnBrk="1" hangingPunct="1"/>
              <a:t>482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665977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8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BB16E503-1717-4977-A79C-FC3B8631CF2A}" type="slidenum">
              <a:rPr lang="en-US" b="0">
                <a:latin typeface="Arial" panose="020B0604020202020204" pitchFamily="34" charset="0"/>
              </a:rPr>
              <a:pPr eaLnBrk="1" hangingPunct="1"/>
              <a:t>483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01907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789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8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9F4FBB8F-F0BC-4CA9-A136-B9002EBD7797}" type="slidenum">
              <a:rPr lang="en-US" b="0">
                <a:latin typeface="Arial" panose="020B0604020202020204" pitchFamily="34" charset="0"/>
              </a:rPr>
              <a:pPr eaLnBrk="1" hangingPunct="1"/>
              <a:t>484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4715885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91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4BDE46B4-B2CC-4AFA-BA3C-0ABD0BD75637}" type="slidenum">
              <a:rPr lang="en-US" b="0">
                <a:latin typeface="Arial" panose="020B0604020202020204" pitchFamily="34" charset="0"/>
              </a:rPr>
              <a:pPr eaLnBrk="1" hangingPunct="1"/>
              <a:t>485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9448127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EE476C46-801E-4E39-B874-32A3809A9579}" type="slidenum">
              <a:rPr lang="en-US" b="0">
                <a:latin typeface="Arial" panose="020B0604020202020204" pitchFamily="34" charset="0"/>
              </a:rPr>
              <a:pPr eaLnBrk="1" hangingPunct="1"/>
              <a:t>487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849950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198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98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A668A9DA-AB40-4A96-A348-5344EFF36581}" type="slidenum">
              <a:rPr lang="en-US" b="0">
                <a:latin typeface="Arial" panose="020B0604020202020204" pitchFamily="34" charset="0"/>
              </a:rPr>
              <a:pPr eaLnBrk="1" hangingPunct="1"/>
              <a:t>488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3447324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301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0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5A41750-EA05-42DB-A308-2B8B0191FA8F}" type="slidenum">
              <a:rPr lang="en-US" b="0">
                <a:latin typeface="Arial" panose="020B0604020202020204" pitchFamily="34" charset="0"/>
              </a:rPr>
              <a:pPr eaLnBrk="1" hangingPunct="1"/>
              <a:t>489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57989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60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ar-EG" altLang="en-US"/>
          </a:p>
        </p:txBody>
      </p:sp>
      <p:sp>
        <p:nvSpPr>
          <p:cNvPr id="860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473B3193-24A1-4858-8200-0637AABC432A}" type="slidenum">
              <a:rPr lang="en-US" altLang="en-US" smtClean="0">
                <a:solidFill>
                  <a:prstClr val="black"/>
                </a:solidFill>
                <a:latin typeface="Tahoma" pitchFamily="34" charset="0"/>
              </a:rPr>
              <a:pPr/>
              <a:t>34</a:t>
            </a:fld>
            <a:endParaRPr lang="en-US" altLang="en-US">
              <a:solidFill>
                <a:prstClr val="black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179697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403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03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3502D306-4047-4C2C-9F7C-10FEF8743201}" type="slidenum">
              <a:rPr lang="en-US" b="0">
                <a:latin typeface="Arial" panose="020B0604020202020204" pitchFamily="34" charset="0"/>
              </a:rPr>
              <a:pPr eaLnBrk="1" hangingPunct="1"/>
              <a:t>490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5481142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0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01AB7D07-B1C9-4CE4-A7C9-C17CF12D1F28}" type="slidenum">
              <a:rPr lang="en-US" b="0">
                <a:latin typeface="Arial" panose="020B0604020202020204" pitchFamily="34" charset="0"/>
              </a:rPr>
              <a:pPr eaLnBrk="1" hangingPunct="1"/>
              <a:t>491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6312425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237C67F6-9519-4F0A-B0F8-5D030B9CCFE0}" type="slidenum">
              <a:rPr lang="en-US" b="0">
                <a:latin typeface="Arial" panose="020B0604020202020204" pitchFamily="34" charset="0"/>
              </a:rPr>
              <a:pPr eaLnBrk="1" hangingPunct="1"/>
              <a:t>492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266021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1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D21D004-6DEE-4B1B-AAFB-4DF7188D82E5}" type="slidenum">
              <a:rPr lang="en-US" b="0">
                <a:latin typeface="Arial" panose="020B0604020202020204" pitchFamily="34" charset="0"/>
              </a:rPr>
              <a:pPr eaLnBrk="1" hangingPunct="1"/>
              <a:t>493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1533918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813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931783F-F7D1-4528-9490-8159089A820D}" type="slidenum">
              <a:rPr lang="en-US" b="0">
                <a:latin typeface="Arial" panose="020B0604020202020204" pitchFamily="34" charset="0"/>
              </a:rPr>
              <a:pPr eaLnBrk="1" hangingPunct="1"/>
              <a:t>494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19994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1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A4EB5883-1D98-4696-9984-54F1BC2EFBF1}" type="slidenum">
              <a:rPr lang="en-US" b="0">
                <a:latin typeface="Arial" panose="020B0604020202020204" pitchFamily="34" charset="0"/>
              </a:rPr>
              <a:pPr eaLnBrk="1" hangingPunct="1"/>
              <a:t>495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0682950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0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372DF71-70DF-4920-B9DA-B15B75E594E2}" type="slidenum">
              <a:rPr lang="en-US" b="0">
                <a:latin typeface="Arial" panose="020B0604020202020204" pitchFamily="34" charset="0"/>
              </a:rPr>
              <a:pPr eaLnBrk="1" hangingPunct="1"/>
              <a:t>496</a:t>
            </a:fld>
            <a:endParaRPr lang="en-US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318361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D48740DF-ABC6-467A-9F56-A6BAA13A4715}" type="slidenum">
              <a:rPr lang="en-US" b="0" smtClean="0">
                <a:latin typeface="Arial" charset="0"/>
              </a:rPr>
              <a:pPr eaLnBrk="1" hangingPunct="1"/>
              <a:t>500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446133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E2FECEF8-7B6B-418F-AD23-0AA4EA79341D}" type="slidenum">
              <a:rPr lang="en-US" b="0" smtClean="0">
                <a:latin typeface="Arial" charset="0"/>
              </a:rPr>
              <a:pPr eaLnBrk="1" hangingPunct="1"/>
              <a:t>501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4190052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813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fld id="{4A8B27A0-D3A2-4062-B982-C7982FF57C73}" type="slidenum">
              <a:rPr lang="en-US" b="0" smtClean="0">
                <a:latin typeface="Arial" charset="0"/>
              </a:rPr>
              <a:pPr eaLnBrk="1" hangingPunct="1"/>
              <a:t>502</a:t>
            </a:fld>
            <a:endParaRPr lang="en-US" b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00626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7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21960"/>
                  <a:alpha val="32740"/>
                </a:srgbClr>
              </a:gs>
              <a:gs pos="50000">
                <a:srgbClr val="FFFFFF">
                  <a:alpha val="74901"/>
                  <a:alpha val="32740"/>
                </a:srgbClr>
              </a:gs>
              <a:gs pos="100000">
                <a:srgbClr val="FFFFFF">
                  <a:alpha val="21960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71" name="Google Shape;271;p3"/>
          <p:cNvSpPr txBox="1">
            <a:spLocks noGrp="1"/>
          </p:cNvSpPr>
          <p:nvPr>
            <p:ph type="title"/>
          </p:nvPr>
        </p:nvSpPr>
        <p:spPr>
          <a:xfrm>
            <a:off x="3981137" y="3037367"/>
            <a:ext cx="3737100" cy="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800" b="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2" name="Google Shape;272;p3"/>
          <p:cNvSpPr txBox="1">
            <a:spLocks noGrp="1"/>
          </p:cNvSpPr>
          <p:nvPr>
            <p:ph type="title" idx="2" hasCustomPrompt="1"/>
          </p:nvPr>
        </p:nvSpPr>
        <p:spPr>
          <a:xfrm>
            <a:off x="3981137" y="1946133"/>
            <a:ext cx="1735800" cy="10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 b="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81150" y="4080967"/>
            <a:ext cx="3737100" cy="8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274" name="Google Shape;274;p3"/>
          <p:cNvPicPr preferRelativeResize="0"/>
          <p:nvPr/>
        </p:nvPicPr>
        <p:blipFill rotWithShape="1">
          <a:blip r:embed="rId3">
            <a:alphaModFix/>
          </a:blip>
          <a:srcRect l="4894" t="42230" r="5128" b="13498"/>
          <a:stretch/>
        </p:blipFill>
        <p:spPr>
          <a:xfrm flipH="1">
            <a:off x="26" y="2698767"/>
            <a:ext cx="9144003" cy="41592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66385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">
  <p:cSld name="Quote 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" name="Google Shape;732;p14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135000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733" name="Google Shape;733;p14"/>
          <p:cNvSpPr txBox="1">
            <a:spLocks noGrp="1"/>
          </p:cNvSpPr>
          <p:nvPr>
            <p:ph type="title"/>
          </p:nvPr>
        </p:nvSpPr>
        <p:spPr>
          <a:xfrm>
            <a:off x="1107250" y="3905133"/>
            <a:ext cx="5571300" cy="5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34" name="Google Shape;734;p14"/>
          <p:cNvSpPr txBox="1">
            <a:spLocks noGrp="1"/>
          </p:cNvSpPr>
          <p:nvPr>
            <p:ph type="subTitle" idx="1"/>
          </p:nvPr>
        </p:nvSpPr>
        <p:spPr>
          <a:xfrm>
            <a:off x="1107575" y="1630000"/>
            <a:ext cx="5571000" cy="22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735" name="Google Shape;735;p14"/>
          <p:cNvPicPr preferRelativeResize="0"/>
          <p:nvPr/>
        </p:nvPicPr>
        <p:blipFill rotWithShape="1">
          <a:blip r:embed="rId3">
            <a:alphaModFix/>
          </a:blip>
          <a:srcRect l="4893" t="42230" r="58287" b="13498"/>
          <a:stretch/>
        </p:blipFill>
        <p:spPr>
          <a:xfrm flipH="1">
            <a:off x="4819551" y="2051067"/>
            <a:ext cx="4324449" cy="48069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6" name="Google Shape;736;p14"/>
          <p:cNvGrpSpPr/>
          <p:nvPr/>
        </p:nvGrpSpPr>
        <p:grpSpPr>
          <a:xfrm rot="-354850" flipH="1">
            <a:off x="452076" y="1642702"/>
            <a:ext cx="492493" cy="681725"/>
            <a:chOff x="1294100" y="238325"/>
            <a:chExt cx="5024325" cy="5216125"/>
          </a:xfrm>
        </p:grpSpPr>
        <p:sp>
          <p:nvSpPr>
            <p:cNvPr id="737" name="Google Shape;737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747" name="Google Shape;747;p14"/>
          <p:cNvSpPr/>
          <p:nvPr/>
        </p:nvSpPr>
        <p:spPr>
          <a:xfrm rot="4501059">
            <a:off x="-447539" y="874305"/>
            <a:ext cx="1033944" cy="352484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748" name="Google Shape;748;p14"/>
          <p:cNvGrpSpPr/>
          <p:nvPr/>
        </p:nvGrpSpPr>
        <p:grpSpPr>
          <a:xfrm rot="806246">
            <a:off x="496872" y="294087"/>
            <a:ext cx="652950" cy="903835"/>
            <a:chOff x="1294100" y="238325"/>
            <a:chExt cx="5024325" cy="5216125"/>
          </a:xfrm>
        </p:grpSpPr>
        <p:sp>
          <p:nvSpPr>
            <p:cNvPr id="749" name="Google Shape;749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59" name="Google Shape;759;p14"/>
          <p:cNvGrpSpPr/>
          <p:nvPr/>
        </p:nvGrpSpPr>
        <p:grpSpPr>
          <a:xfrm rot="-924837">
            <a:off x="1526099" y="954665"/>
            <a:ext cx="349711" cy="484081"/>
            <a:chOff x="1294100" y="238325"/>
            <a:chExt cx="5024325" cy="5216125"/>
          </a:xfrm>
        </p:grpSpPr>
        <p:sp>
          <p:nvSpPr>
            <p:cNvPr id="760" name="Google Shape;760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70" name="Google Shape;770;p14"/>
          <p:cNvGrpSpPr/>
          <p:nvPr/>
        </p:nvGrpSpPr>
        <p:grpSpPr>
          <a:xfrm rot="356640">
            <a:off x="69853" y="3040370"/>
            <a:ext cx="417253" cy="577575"/>
            <a:chOff x="1294100" y="238325"/>
            <a:chExt cx="5024325" cy="5216125"/>
          </a:xfrm>
        </p:grpSpPr>
        <p:sp>
          <p:nvSpPr>
            <p:cNvPr id="771" name="Google Shape;771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8" name="Google Shape;778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81" name="Google Shape;781;p14"/>
          <p:cNvGrpSpPr/>
          <p:nvPr/>
        </p:nvGrpSpPr>
        <p:grpSpPr>
          <a:xfrm rot="-806587" flipH="1">
            <a:off x="937082" y="2431696"/>
            <a:ext cx="553264" cy="765845"/>
            <a:chOff x="1294100" y="238325"/>
            <a:chExt cx="5024325" cy="5216125"/>
          </a:xfrm>
        </p:grpSpPr>
        <p:sp>
          <p:nvSpPr>
            <p:cNvPr id="782" name="Google Shape;782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81747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15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794" name="Google Shape;794;p15"/>
          <p:cNvSpPr txBox="1">
            <a:spLocks noGrp="1"/>
          </p:cNvSpPr>
          <p:nvPr>
            <p:ph type="title" hasCustomPrompt="1"/>
          </p:nvPr>
        </p:nvSpPr>
        <p:spPr>
          <a:xfrm>
            <a:off x="1487500" y="998433"/>
            <a:ext cx="4829100" cy="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95" name="Google Shape;795;p15"/>
          <p:cNvSpPr txBox="1">
            <a:spLocks noGrp="1"/>
          </p:cNvSpPr>
          <p:nvPr>
            <p:ph type="subTitle" idx="1"/>
          </p:nvPr>
        </p:nvSpPr>
        <p:spPr>
          <a:xfrm>
            <a:off x="1487500" y="1638447"/>
            <a:ext cx="48291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96" name="Google Shape;796;p15"/>
          <p:cNvSpPr txBox="1">
            <a:spLocks noGrp="1"/>
          </p:cNvSpPr>
          <p:nvPr>
            <p:ph type="title" idx="2" hasCustomPrompt="1"/>
          </p:nvPr>
        </p:nvSpPr>
        <p:spPr>
          <a:xfrm>
            <a:off x="1487500" y="2851093"/>
            <a:ext cx="4829100" cy="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97" name="Google Shape;797;p15"/>
          <p:cNvSpPr txBox="1">
            <a:spLocks noGrp="1"/>
          </p:cNvSpPr>
          <p:nvPr>
            <p:ph type="subTitle" idx="3"/>
          </p:nvPr>
        </p:nvSpPr>
        <p:spPr>
          <a:xfrm>
            <a:off x="1487500" y="3491024"/>
            <a:ext cx="48291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98" name="Google Shape;798;p15"/>
          <p:cNvSpPr txBox="1">
            <a:spLocks noGrp="1"/>
          </p:cNvSpPr>
          <p:nvPr>
            <p:ph type="title" idx="4" hasCustomPrompt="1"/>
          </p:nvPr>
        </p:nvSpPr>
        <p:spPr>
          <a:xfrm>
            <a:off x="1487500" y="4703753"/>
            <a:ext cx="4829100" cy="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99" name="Google Shape;799;p15"/>
          <p:cNvSpPr txBox="1">
            <a:spLocks noGrp="1"/>
          </p:cNvSpPr>
          <p:nvPr>
            <p:ph type="subTitle" idx="5"/>
          </p:nvPr>
        </p:nvSpPr>
        <p:spPr>
          <a:xfrm>
            <a:off x="1487500" y="5343600"/>
            <a:ext cx="48291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800" name="Google Shape;800;p15"/>
          <p:cNvPicPr preferRelativeResize="0"/>
          <p:nvPr/>
        </p:nvPicPr>
        <p:blipFill rotWithShape="1">
          <a:blip r:embed="rId3">
            <a:alphaModFix/>
          </a:blip>
          <a:srcRect l="4893" t="42230" r="58287" b="13498"/>
          <a:stretch/>
        </p:blipFill>
        <p:spPr>
          <a:xfrm rot="-5400000" flipH="1">
            <a:off x="5287618" y="889183"/>
            <a:ext cx="4745564" cy="2967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01" name="Google Shape;801;p15"/>
          <p:cNvPicPr preferRelativeResize="0"/>
          <p:nvPr/>
        </p:nvPicPr>
        <p:blipFill rotWithShape="1">
          <a:blip r:embed="rId4">
            <a:alphaModFix amt="63000"/>
          </a:blip>
          <a:srcRect l="3937" t="45474" r="58055" b="15581"/>
          <a:stretch/>
        </p:blipFill>
        <p:spPr>
          <a:xfrm flipH="1">
            <a:off x="6316598" y="4179744"/>
            <a:ext cx="2827402" cy="267825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2" name="Google Shape;802;p15"/>
          <p:cNvGrpSpPr/>
          <p:nvPr/>
        </p:nvGrpSpPr>
        <p:grpSpPr>
          <a:xfrm rot="6301995" flipH="1">
            <a:off x="428601" y="1830155"/>
            <a:ext cx="485555" cy="378068"/>
            <a:chOff x="1294100" y="238325"/>
            <a:chExt cx="5024325" cy="5216125"/>
          </a:xfrm>
        </p:grpSpPr>
        <p:sp>
          <p:nvSpPr>
            <p:cNvPr id="803" name="Google Shape;803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13" name="Google Shape;813;p15"/>
          <p:cNvGrpSpPr/>
          <p:nvPr/>
        </p:nvGrpSpPr>
        <p:grpSpPr>
          <a:xfrm rot="-1295038" flipH="1">
            <a:off x="353359" y="471930"/>
            <a:ext cx="295015" cy="408369"/>
            <a:chOff x="1294100" y="238325"/>
            <a:chExt cx="5024325" cy="5216125"/>
          </a:xfrm>
        </p:grpSpPr>
        <p:sp>
          <p:nvSpPr>
            <p:cNvPr id="814" name="Google Shape;814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824" name="Google Shape;824;p15"/>
          <p:cNvSpPr/>
          <p:nvPr/>
        </p:nvSpPr>
        <p:spPr>
          <a:xfrm flipH="1">
            <a:off x="203069" y="6634890"/>
            <a:ext cx="368127" cy="223109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825" name="Google Shape;825;p15"/>
          <p:cNvSpPr/>
          <p:nvPr/>
        </p:nvSpPr>
        <p:spPr>
          <a:xfrm rot="-5400000" flipH="1">
            <a:off x="-176170" y="2945864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826" name="Google Shape;826;p15"/>
          <p:cNvGrpSpPr/>
          <p:nvPr/>
        </p:nvGrpSpPr>
        <p:grpSpPr>
          <a:xfrm rot="3410141">
            <a:off x="3454" y="3786647"/>
            <a:ext cx="870693" cy="677949"/>
            <a:chOff x="1294100" y="238325"/>
            <a:chExt cx="5024325" cy="5216125"/>
          </a:xfrm>
        </p:grpSpPr>
        <p:sp>
          <p:nvSpPr>
            <p:cNvPr id="827" name="Google Shape;827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37" name="Google Shape;837;p15"/>
          <p:cNvGrpSpPr/>
          <p:nvPr/>
        </p:nvGrpSpPr>
        <p:grpSpPr>
          <a:xfrm rot="5818671">
            <a:off x="448919" y="5583830"/>
            <a:ext cx="485260" cy="377838"/>
            <a:chOff x="1294100" y="238325"/>
            <a:chExt cx="5024325" cy="5216125"/>
          </a:xfrm>
        </p:grpSpPr>
        <p:sp>
          <p:nvSpPr>
            <p:cNvPr id="838" name="Google Shape;838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6" name="Google Shape;846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7" name="Google Shape;847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03234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16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8823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850" name="Google Shape;850;p16"/>
          <p:cNvSpPr txBox="1">
            <a:spLocks noGrp="1"/>
          </p:cNvSpPr>
          <p:nvPr>
            <p:ph type="subTitle" idx="1"/>
          </p:nvPr>
        </p:nvSpPr>
        <p:spPr>
          <a:xfrm>
            <a:off x="1219500" y="3676433"/>
            <a:ext cx="2388300" cy="1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51" name="Google Shape;851;p16"/>
          <p:cNvSpPr txBox="1">
            <a:spLocks noGrp="1"/>
          </p:cNvSpPr>
          <p:nvPr>
            <p:ph type="title"/>
          </p:nvPr>
        </p:nvSpPr>
        <p:spPr>
          <a:xfrm>
            <a:off x="1219505" y="1971067"/>
            <a:ext cx="2388300" cy="1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852" name="Google Shape;852;p16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 flipH="1">
            <a:off x="-12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853" name="Google Shape;853;p16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 flipH="1">
            <a:off x="7856839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4" name="Google Shape;854;p16"/>
          <p:cNvGrpSpPr/>
          <p:nvPr/>
        </p:nvGrpSpPr>
        <p:grpSpPr>
          <a:xfrm rot="537871">
            <a:off x="5851672" y="2689330"/>
            <a:ext cx="922174" cy="1275817"/>
            <a:chOff x="1294100" y="238325"/>
            <a:chExt cx="5024325" cy="5216125"/>
          </a:xfrm>
        </p:grpSpPr>
        <p:sp>
          <p:nvSpPr>
            <p:cNvPr id="855" name="Google Shape;855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65" name="Google Shape;865;p16"/>
          <p:cNvGrpSpPr/>
          <p:nvPr/>
        </p:nvGrpSpPr>
        <p:grpSpPr>
          <a:xfrm rot="-159698">
            <a:off x="4005089" y="3535303"/>
            <a:ext cx="973760" cy="1347215"/>
            <a:chOff x="1294100" y="238325"/>
            <a:chExt cx="5024325" cy="5216125"/>
          </a:xfrm>
        </p:grpSpPr>
        <p:sp>
          <p:nvSpPr>
            <p:cNvPr id="866" name="Google Shape;866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76" name="Google Shape;876;p16"/>
          <p:cNvGrpSpPr/>
          <p:nvPr/>
        </p:nvGrpSpPr>
        <p:grpSpPr>
          <a:xfrm rot="731785">
            <a:off x="5965572" y="5292120"/>
            <a:ext cx="375759" cy="520139"/>
            <a:chOff x="1294100" y="238325"/>
            <a:chExt cx="5024325" cy="5216125"/>
          </a:xfrm>
        </p:grpSpPr>
        <p:sp>
          <p:nvSpPr>
            <p:cNvPr id="877" name="Google Shape;877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6" name="Google Shape;886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87" name="Google Shape;887;p16"/>
          <p:cNvGrpSpPr/>
          <p:nvPr/>
        </p:nvGrpSpPr>
        <p:grpSpPr>
          <a:xfrm rot="-901995">
            <a:off x="7945931" y="3483344"/>
            <a:ext cx="364166" cy="504091"/>
            <a:chOff x="1294100" y="238325"/>
            <a:chExt cx="5024325" cy="5216125"/>
          </a:xfrm>
        </p:grpSpPr>
        <p:sp>
          <p:nvSpPr>
            <p:cNvPr id="888" name="Google Shape;888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9" name="Google Shape;889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98" name="Google Shape;898;p16"/>
          <p:cNvGrpSpPr/>
          <p:nvPr/>
        </p:nvGrpSpPr>
        <p:grpSpPr>
          <a:xfrm rot="-1245014">
            <a:off x="5448110" y="1137397"/>
            <a:ext cx="294969" cy="408305"/>
            <a:chOff x="1294100" y="238325"/>
            <a:chExt cx="5024325" cy="5216125"/>
          </a:xfrm>
        </p:grpSpPr>
        <p:sp>
          <p:nvSpPr>
            <p:cNvPr id="899" name="Google Shape;899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09" name="Google Shape;909;p16"/>
          <p:cNvGrpSpPr/>
          <p:nvPr/>
        </p:nvGrpSpPr>
        <p:grpSpPr>
          <a:xfrm rot="-903259">
            <a:off x="6818161" y="5926938"/>
            <a:ext cx="452651" cy="626575"/>
            <a:chOff x="1294100" y="238325"/>
            <a:chExt cx="5024325" cy="5216125"/>
          </a:xfrm>
        </p:grpSpPr>
        <p:sp>
          <p:nvSpPr>
            <p:cNvPr id="910" name="Google Shape;910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063818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" name="Google Shape;921;p17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8823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922" name="Google Shape;922;p17"/>
          <p:cNvSpPr txBox="1">
            <a:spLocks noGrp="1"/>
          </p:cNvSpPr>
          <p:nvPr>
            <p:ph type="subTitle" idx="1"/>
          </p:nvPr>
        </p:nvSpPr>
        <p:spPr>
          <a:xfrm flipH="1">
            <a:off x="5536325" y="3676437"/>
            <a:ext cx="2388300" cy="15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23" name="Google Shape;923;p17"/>
          <p:cNvSpPr txBox="1">
            <a:spLocks noGrp="1"/>
          </p:cNvSpPr>
          <p:nvPr>
            <p:ph type="title"/>
          </p:nvPr>
        </p:nvSpPr>
        <p:spPr>
          <a:xfrm flipH="1">
            <a:off x="5536324" y="1971051"/>
            <a:ext cx="2388300" cy="1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924" name="Google Shape;924;p17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>
            <a:off x="7439026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25" name="Google Shape;925;p17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>
            <a:off x="-12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6" name="Google Shape;926;p17"/>
          <p:cNvGrpSpPr/>
          <p:nvPr/>
        </p:nvGrpSpPr>
        <p:grpSpPr>
          <a:xfrm rot="-537871" flipH="1">
            <a:off x="2328717" y="2689330"/>
            <a:ext cx="922174" cy="1275817"/>
            <a:chOff x="1294100" y="238325"/>
            <a:chExt cx="5024325" cy="5216125"/>
          </a:xfrm>
        </p:grpSpPr>
        <p:sp>
          <p:nvSpPr>
            <p:cNvPr id="927" name="Google Shape;927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28" name="Google Shape;928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29" name="Google Shape;929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37" name="Google Shape;937;p17"/>
          <p:cNvGrpSpPr/>
          <p:nvPr/>
        </p:nvGrpSpPr>
        <p:grpSpPr>
          <a:xfrm rot="159698" flipH="1">
            <a:off x="4123715" y="3535303"/>
            <a:ext cx="973760" cy="1347215"/>
            <a:chOff x="1294100" y="238325"/>
            <a:chExt cx="5024325" cy="5216125"/>
          </a:xfrm>
        </p:grpSpPr>
        <p:sp>
          <p:nvSpPr>
            <p:cNvPr id="938" name="Google Shape;938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48" name="Google Shape;948;p17"/>
          <p:cNvGrpSpPr/>
          <p:nvPr/>
        </p:nvGrpSpPr>
        <p:grpSpPr>
          <a:xfrm rot="-731785" flipH="1">
            <a:off x="2761234" y="5292120"/>
            <a:ext cx="375759" cy="520139"/>
            <a:chOff x="1294100" y="238325"/>
            <a:chExt cx="5024325" cy="5216125"/>
          </a:xfrm>
        </p:grpSpPr>
        <p:sp>
          <p:nvSpPr>
            <p:cNvPr id="949" name="Google Shape;949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59" name="Google Shape;959;p17"/>
          <p:cNvGrpSpPr/>
          <p:nvPr/>
        </p:nvGrpSpPr>
        <p:grpSpPr>
          <a:xfrm rot="901995" flipH="1">
            <a:off x="792466" y="3483344"/>
            <a:ext cx="364166" cy="504091"/>
            <a:chOff x="1294100" y="238325"/>
            <a:chExt cx="5024325" cy="5216125"/>
          </a:xfrm>
        </p:grpSpPr>
        <p:sp>
          <p:nvSpPr>
            <p:cNvPr id="960" name="Google Shape;960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4" name="Google Shape;964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5" name="Google Shape;965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6" name="Google Shape;966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7" name="Google Shape;967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8" name="Google Shape;968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9" name="Google Shape;969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70" name="Google Shape;970;p17"/>
          <p:cNvGrpSpPr/>
          <p:nvPr/>
        </p:nvGrpSpPr>
        <p:grpSpPr>
          <a:xfrm rot="1245014" flipH="1">
            <a:off x="3359487" y="1137397"/>
            <a:ext cx="294969" cy="408305"/>
            <a:chOff x="1294100" y="238325"/>
            <a:chExt cx="5024325" cy="5216125"/>
          </a:xfrm>
        </p:grpSpPr>
        <p:sp>
          <p:nvSpPr>
            <p:cNvPr id="971" name="Google Shape;971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2" name="Google Shape;972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3" name="Google Shape;973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4" name="Google Shape;974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5" name="Google Shape;975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6" name="Google Shape;976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7" name="Google Shape;977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8" name="Google Shape;978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9" name="Google Shape;979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0" name="Google Shape;980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81" name="Google Shape;981;p17"/>
          <p:cNvGrpSpPr/>
          <p:nvPr/>
        </p:nvGrpSpPr>
        <p:grpSpPr>
          <a:xfrm rot="903259" flipH="1">
            <a:off x="1559303" y="5804138"/>
            <a:ext cx="452651" cy="626575"/>
            <a:chOff x="1294100" y="238325"/>
            <a:chExt cx="5024325" cy="5216125"/>
          </a:xfrm>
        </p:grpSpPr>
        <p:sp>
          <p:nvSpPr>
            <p:cNvPr id="982" name="Google Shape;982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3" name="Google Shape;983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4" name="Google Shape;984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5" name="Google Shape;985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6" name="Google Shape;986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7" name="Google Shape;987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8" name="Google Shape;988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9" name="Google Shape;989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0" name="Google Shape;990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1" name="Google Shape;991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07216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" name="Google Shape;993;p18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8823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994" name="Google Shape;994;p18"/>
          <p:cNvSpPr txBox="1">
            <a:spLocks noGrp="1"/>
          </p:cNvSpPr>
          <p:nvPr>
            <p:ph type="subTitle" idx="1"/>
          </p:nvPr>
        </p:nvSpPr>
        <p:spPr>
          <a:xfrm flipH="1">
            <a:off x="5872425" y="3913967"/>
            <a:ext cx="2535900" cy="14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95" name="Google Shape;995;p18"/>
          <p:cNvSpPr txBox="1">
            <a:spLocks noGrp="1"/>
          </p:cNvSpPr>
          <p:nvPr>
            <p:ph type="title"/>
          </p:nvPr>
        </p:nvSpPr>
        <p:spPr>
          <a:xfrm flipH="1">
            <a:off x="5872425" y="1096667"/>
            <a:ext cx="2535900" cy="2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996" name="Google Shape;996;p18"/>
          <p:cNvGrpSpPr/>
          <p:nvPr/>
        </p:nvGrpSpPr>
        <p:grpSpPr>
          <a:xfrm rot="-731410" flipH="1">
            <a:off x="660579" y="4349928"/>
            <a:ext cx="295049" cy="408416"/>
            <a:chOff x="1294100" y="238325"/>
            <a:chExt cx="5024325" cy="5216125"/>
          </a:xfrm>
        </p:grpSpPr>
        <p:sp>
          <p:nvSpPr>
            <p:cNvPr id="997" name="Google Shape;997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07" name="Google Shape;1007;p18"/>
          <p:cNvGrpSpPr/>
          <p:nvPr/>
        </p:nvGrpSpPr>
        <p:grpSpPr>
          <a:xfrm rot="900843" flipH="1">
            <a:off x="1031206" y="5017210"/>
            <a:ext cx="628390" cy="869839"/>
            <a:chOff x="1294100" y="238325"/>
            <a:chExt cx="5024325" cy="5216125"/>
          </a:xfrm>
        </p:grpSpPr>
        <p:sp>
          <p:nvSpPr>
            <p:cNvPr id="1008" name="Google Shape;1008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2" name="Google Shape;1012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3" name="Google Shape;1013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4" name="Google Shape;1014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5" name="Google Shape;1015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6" name="Google Shape;1016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7" name="Google Shape;1017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18" name="Google Shape;1018;p18"/>
          <p:cNvGrpSpPr/>
          <p:nvPr/>
        </p:nvGrpSpPr>
        <p:grpSpPr>
          <a:xfrm rot="-708068" flipH="1">
            <a:off x="344163" y="2231178"/>
            <a:ext cx="321828" cy="445484"/>
            <a:chOff x="1294100" y="238325"/>
            <a:chExt cx="5024325" cy="5216125"/>
          </a:xfrm>
        </p:grpSpPr>
        <p:sp>
          <p:nvSpPr>
            <p:cNvPr id="1019" name="Google Shape;1019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0" name="Google Shape;1020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1" name="Google Shape;1021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2" name="Google Shape;1022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3" name="Google Shape;1023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4" name="Google Shape;1024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5" name="Google Shape;1025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6" name="Google Shape;1026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7" name="Google Shape;1027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8" name="Google Shape;1028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29" name="Google Shape;1029;p18"/>
          <p:cNvGrpSpPr/>
          <p:nvPr/>
        </p:nvGrpSpPr>
        <p:grpSpPr>
          <a:xfrm rot="788566">
            <a:off x="740062" y="170781"/>
            <a:ext cx="640806" cy="887024"/>
            <a:chOff x="1294100" y="238325"/>
            <a:chExt cx="5024325" cy="5216125"/>
          </a:xfrm>
        </p:grpSpPr>
        <p:sp>
          <p:nvSpPr>
            <p:cNvPr id="1030" name="Google Shape;1030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1" name="Google Shape;1031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2" name="Google Shape;1032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3" name="Google Shape;1033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4" name="Google Shape;1034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5" name="Google Shape;1035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6" name="Google Shape;1036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7" name="Google Shape;1037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8" name="Google Shape;1038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9" name="Google Shape;1039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40" name="Google Shape;1040;p18"/>
          <p:cNvGrpSpPr/>
          <p:nvPr/>
        </p:nvGrpSpPr>
        <p:grpSpPr>
          <a:xfrm rot="731410">
            <a:off x="1981862" y="6255444"/>
            <a:ext cx="295049" cy="408416"/>
            <a:chOff x="1294100" y="238325"/>
            <a:chExt cx="5024325" cy="5216125"/>
          </a:xfrm>
        </p:grpSpPr>
        <p:sp>
          <p:nvSpPr>
            <p:cNvPr id="1041" name="Google Shape;1041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2" name="Google Shape;1042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3" name="Google Shape;1043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4" name="Google Shape;1044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5" name="Google Shape;1045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6" name="Google Shape;1046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7" name="Google Shape;1047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8" name="Google Shape;1048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9" name="Google Shape;1049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0" name="Google Shape;1050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51" name="Google Shape;1051;p18"/>
          <p:cNvGrpSpPr/>
          <p:nvPr/>
        </p:nvGrpSpPr>
        <p:grpSpPr>
          <a:xfrm rot="-901995">
            <a:off x="2458452" y="2842960"/>
            <a:ext cx="364166" cy="504091"/>
            <a:chOff x="1294100" y="238325"/>
            <a:chExt cx="5024325" cy="5216125"/>
          </a:xfrm>
        </p:grpSpPr>
        <p:sp>
          <p:nvSpPr>
            <p:cNvPr id="1052" name="Google Shape;1052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3" name="Google Shape;1053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4" name="Google Shape;1054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5" name="Google Shape;1055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6" name="Google Shape;1056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7" name="Google Shape;1057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8" name="Google Shape;1058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9" name="Google Shape;1059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0" name="Google Shape;1060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1" name="Google Shape;1061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62" name="Google Shape;1062;p18"/>
          <p:cNvGrpSpPr/>
          <p:nvPr/>
        </p:nvGrpSpPr>
        <p:grpSpPr>
          <a:xfrm rot="-900843">
            <a:off x="1449604" y="2018955"/>
            <a:ext cx="628390" cy="869839"/>
            <a:chOff x="1294100" y="238325"/>
            <a:chExt cx="5024325" cy="5216125"/>
          </a:xfrm>
        </p:grpSpPr>
        <p:sp>
          <p:nvSpPr>
            <p:cNvPr id="1063" name="Google Shape;1063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4" name="Google Shape;1064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5" name="Google Shape;1065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6" name="Google Shape;1066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7" name="Google Shape;1067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8" name="Google Shape;1068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9" name="Google Shape;1069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0" name="Google Shape;1070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1" name="Google Shape;1071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2" name="Google Shape;1072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73" name="Google Shape;1073;p18"/>
          <p:cNvGrpSpPr/>
          <p:nvPr/>
        </p:nvGrpSpPr>
        <p:grpSpPr>
          <a:xfrm rot="457113" flipH="1">
            <a:off x="2755535" y="873825"/>
            <a:ext cx="397922" cy="550816"/>
            <a:chOff x="1294100" y="238325"/>
            <a:chExt cx="5024325" cy="5216125"/>
          </a:xfrm>
        </p:grpSpPr>
        <p:sp>
          <p:nvSpPr>
            <p:cNvPr id="1074" name="Google Shape;1074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5" name="Google Shape;1075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6" name="Google Shape;1076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7" name="Google Shape;1077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8" name="Google Shape;1078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9" name="Google Shape;1079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0" name="Google Shape;1080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1" name="Google Shape;1081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2" name="Google Shape;1082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3" name="Google Shape;1083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84" name="Google Shape;1084;p18"/>
          <p:cNvGrpSpPr/>
          <p:nvPr/>
        </p:nvGrpSpPr>
        <p:grpSpPr>
          <a:xfrm rot="1245014" flipH="1">
            <a:off x="425015" y="5949246"/>
            <a:ext cx="294969" cy="408305"/>
            <a:chOff x="1294100" y="238325"/>
            <a:chExt cx="5024325" cy="5216125"/>
          </a:xfrm>
        </p:grpSpPr>
        <p:sp>
          <p:nvSpPr>
            <p:cNvPr id="1085" name="Google Shape;1085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6" name="Google Shape;1086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7" name="Google Shape;1087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8" name="Google Shape;1088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9" name="Google Shape;1089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0" name="Google Shape;1090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1" name="Google Shape;1091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2" name="Google Shape;1092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3" name="Google Shape;1093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4" name="Google Shape;1094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95" name="Google Shape;1095;p18"/>
          <p:cNvGrpSpPr/>
          <p:nvPr/>
        </p:nvGrpSpPr>
        <p:grpSpPr>
          <a:xfrm rot="-399266">
            <a:off x="246682" y="1079845"/>
            <a:ext cx="364205" cy="504144"/>
            <a:chOff x="1294100" y="238325"/>
            <a:chExt cx="5024325" cy="5216125"/>
          </a:xfrm>
        </p:grpSpPr>
        <p:sp>
          <p:nvSpPr>
            <p:cNvPr id="1096" name="Google Shape;1096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7" name="Google Shape;1097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8" name="Google Shape;1098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9" name="Google Shape;1099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0" name="Google Shape;1100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1" name="Google Shape;1101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2" name="Google Shape;1102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3" name="Google Shape;1103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4" name="Google Shape;1104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5" name="Google Shape;1105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06" name="Google Shape;1106;p18"/>
          <p:cNvGrpSpPr/>
          <p:nvPr/>
        </p:nvGrpSpPr>
        <p:grpSpPr>
          <a:xfrm rot="499882">
            <a:off x="1705960" y="3946491"/>
            <a:ext cx="364086" cy="503980"/>
            <a:chOff x="1294100" y="238325"/>
            <a:chExt cx="5024325" cy="5216125"/>
          </a:xfrm>
        </p:grpSpPr>
        <p:sp>
          <p:nvSpPr>
            <p:cNvPr id="1107" name="Google Shape;1107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8" name="Google Shape;1108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9" name="Google Shape;1109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0" name="Google Shape;1110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1" name="Google Shape;1111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2" name="Google Shape;1112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3" name="Google Shape;1113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4" name="Google Shape;1114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5" name="Google Shape;1115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6" name="Google Shape;1116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17" name="Google Shape;1117;p18"/>
          <p:cNvGrpSpPr/>
          <p:nvPr/>
        </p:nvGrpSpPr>
        <p:grpSpPr>
          <a:xfrm rot="-768256" flipH="1">
            <a:off x="1740632" y="1142244"/>
            <a:ext cx="294720" cy="407961"/>
            <a:chOff x="1294100" y="238325"/>
            <a:chExt cx="5024325" cy="5216125"/>
          </a:xfrm>
        </p:grpSpPr>
        <p:sp>
          <p:nvSpPr>
            <p:cNvPr id="1118" name="Google Shape;1118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9" name="Google Shape;1119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0" name="Google Shape;1120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1" name="Google Shape;1121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2" name="Google Shape;1122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3" name="Google Shape;1123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4" name="Google Shape;1124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5" name="Google Shape;1125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6" name="Google Shape;1126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7" name="Google Shape;1127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28" name="Google Shape;1128;p18"/>
          <p:cNvGrpSpPr/>
          <p:nvPr/>
        </p:nvGrpSpPr>
        <p:grpSpPr>
          <a:xfrm rot="1644766">
            <a:off x="2482297" y="4651081"/>
            <a:ext cx="364495" cy="504545"/>
            <a:chOff x="1294100" y="238325"/>
            <a:chExt cx="5024325" cy="5216125"/>
          </a:xfrm>
        </p:grpSpPr>
        <p:sp>
          <p:nvSpPr>
            <p:cNvPr id="1129" name="Google Shape;1129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0" name="Google Shape;1130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1" name="Google Shape;1131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2" name="Google Shape;1132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3" name="Google Shape;1133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4" name="Google Shape;1134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5" name="Google Shape;1135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6" name="Google Shape;1136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7" name="Google Shape;1137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8" name="Google Shape;1138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39" name="Google Shape;1139;p18"/>
          <p:cNvGrpSpPr/>
          <p:nvPr/>
        </p:nvGrpSpPr>
        <p:grpSpPr>
          <a:xfrm rot="-756379" flipH="1">
            <a:off x="868043" y="3087428"/>
            <a:ext cx="322292" cy="446128"/>
            <a:chOff x="1294100" y="238325"/>
            <a:chExt cx="5024325" cy="5216125"/>
          </a:xfrm>
        </p:grpSpPr>
        <p:sp>
          <p:nvSpPr>
            <p:cNvPr id="1140" name="Google Shape;1140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1" name="Google Shape;1141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2" name="Google Shape;1142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3" name="Google Shape;1143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4" name="Google Shape;1144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5" name="Google Shape;1145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6" name="Google Shape;1146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7" name="Google Shape;1147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8" name="Google Shape;1148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9" name="Google Shape;1149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50" name="Google Shape;1150;p18"/>
          <p:cNvGrpSpPr/>
          <p:nvPr/>
        </p:nvGrpSpPr>
        <p:grpSpPr>
          <a:xfrm rot="-731410" flipH="1">
            <a:off x="2997891" y="5949195"/>
            <a:ext cx="295049" cy="408416"/>
            <a:chOff x="1294100" y="238325"/>
            <a:chExt cx="5024325" cy="5216125"/>
          </a:xfrm>
        </p:grpSpPr>
        <p:sp>
          <p:nvSpPr>
            <p:cNvPr id="1151" name="Google Shape;1151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2" name="Google Shape;1152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3" name="Google Shape;1153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4" name="Google Shape;1154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5" name="Google Shape;1155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6" name="Google Shape;1156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7" name="Google Shape;1157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8" name="Google Shape;1158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9" name="Google Shape;1159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0" name="Google Shape;1160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61" name="Google Shape;1161;p18"/>
          <p:cNvGrpSpPr/>
          <p:nvPr/>
        </p:nvGrpSpPr>
        <p:grpSpPr>
          <a:xfrm rot="-354850" flipH="1">
            <a:off x="3877526" y="1500902"/>
            <a:ext cx="492493" cy="681725"/>
            <a:chOff x="1294100" y="238325"/>
            <a:chExt cx="5024325" cy="5216125"/>
          </a:xfrm>
        </p:grpSpPr>
        <p:sp>
          <p:nvSpPr>
            <p:cNvPr id="1162" name="Google Shape;1162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3" name="Google Shape;1163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4" name="Google Shape;1164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5" name="Google Shape;1165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6" name="Google Shape;1166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7" name="Google Shape;1167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8" name="Google Shape;1168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9" name="Google Shape;1169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0" name="Google Shape;1170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1" name="Google Shape;1171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172" name="Google Shape;1172;p18"/>
          <p:cNvSpPr/>
          <p:nvPr/>
        </p:nvSpPr>
        <p:spPr>
          <a:xfrm>
            <a:off x="4087955" y="6394525"/>
            <a:ext cx="775493" cy="4700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173" name="Google Shape;1173;p18"/>
          <p:cNvGrpSpPr/>
          <p:nvPr/>
        </p:nvGrpSpPr>
        <p:grpSpPr>
          <a:xfrm rot="806246">
            <a:off x="4245522" y="88787"/>
            <a:ext cx="652950" cy="903835"/>
            <a:chOff x="1294100" y="238325"/>
            <a:chExt cx="5024325" cy="5216125"/>
          </a:xfrm>
        </p:grpSpPr>
        <p:sp>
          <p:nvSpPr>
            <p:cNvPr id="1174" name="Google Shape;1174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5" name="Google Shape;1175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6" name="Google Shape;1176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7" name="Google Shape;1177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8" name="Google Shape;1178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9" name="Google Shape;1179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0" name="Google Shape;1180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1" name="Google Shape;1181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2" name="Google Shape;1182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3" name="Google Shape;1183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84" name="Google Shape;1184;p18"/>
          <p:cNvGrpSpPr/>
          <p:nvPr/>
        </p:nvGrpSpPr>
        <p:grpSpPr>
          <a:xfrm rot="-924837">
            <a:off x="5272349" y="762065"/>
            <a:ext cx="349711" cy="484081"/>
            <a:chOff x="1294100" y="238325"/>
            <a:chExt cx="5024325" cy="5216125"/>
          </a:xfrm>
        </p:grpSpPr>
        <p:sp>
          <p:nvSpPr>
            <p:cNvPr id="1185" name="Google Shape;1185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95" name="Google Shape;1195;p18"/>
          <p:cNvGrpSpPr/>
          <p:nvPr/>
        </p:nvGrpSpPr>
        <p:grpSpPr>
          <a:xfrm rot="356640">
            <a:off x="3966378" y="3309037"/>
            <a:ext cx="417253" cy="577575"/>
            <a:chOff x="1294100" y="238325"/>
            <a:chExt cx="5024325" cy="5216125"/>
          </a:xfrm>
        </p:grpSpPr>
        <p:sp>
          <p:nvSpPr>
            <p:cNvPr id="1196" name="Google Shape;1196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06" name="Google Shape;1206;p18"/>
          <p:cNvGrpSpPr/>
          <p:nvPr/>
        </p:nvGrpSpPr>
        <p:grpSpPr>
          <a:xfrm rot="-806587" flipH="1">
            <a:off x="4756457" y="2226396"/>
            <a:ext cx="553264" cy="765845"/>
            <a:chOff x="1294100" y="238325"/>
            <a:chExt cx="5024325" cy="5216125"/>
          </a:xfrm>
        </p:grpSpPr>
        <p:sp>
          <p:nvSpPr>
            <p:cNvPr id="1207" name="Google Shape;1207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17" name="Google Shape;1217;p18"/>
          <p:cNvGrpSpPr/>
          <p:nvPr/>
        </p:nvGrpSpPr>
        <p:grpSpPr>
          <a:xfrm rot="-806246" flipH="1">
            <a:off x="3708018" y="5069771"/>
            <a:ext cx="652950" cy="903835"/>
            <a:chOff x="1294100" y="238325"/>
            <a:chExt cx="5024325" cy="5216125"/>
          </a:xfrm>
        </p:grpSpPr>
        <p:sp>
          <p:nvSpPr>
            <p:cNvPr id="1218" name="Google Shape;1218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1" name="Google Shape;1221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2" name="Google Shape;1222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3" name="Google Shape;1223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4" name="Google Shape;1224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5" name="Google Shape;1225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6" name="Google Shape;1226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28" name="Google Shape;1228;p18"/>
          <p:cNvGrpSpPr/>
          <p:nvPr/>
        </p:nvGrpSpPr>
        <p:grpSpPr>
          <a:xfrm flipH="1">
            <a:off x="4697267" y="4137247"/>
            <a:ext cx="349693" cy="484056"/>
            <a:chOff x="1294100" y="238325"/>
            <a:chExt cx="5024325" cy="5216125"/>
          </a:xfrm>
        </p:grpSpPr>
        <p:sp>
          <p:nvSpPr>
            <p:cNvPr id="1229" name="Google Shape;1229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8" name="Google Shape;1238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39" name="Google Shape;1239;p18"/>
          <p:cNvGrpSpPr/>
          <p:nvPr/>
        </p:nvGrpSpPr>
        <p:grpSpPr>
          <a:xfrm rot="806587">
            <a:off x="4851444" y="5314414"/>
            <a:ext cx="553264" cy="765845"/>
            <a:chOff x="1294100" y="238325"/>
            <a:chExt cx="5024325" cy="5216125"/>
          </a:xfrm>
        </p:grpSpPr>
        <p:sp>
          <p:nvSpPr>
            <p:cNvPr id="1240" name="Google Shape;1240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50" name="Google Shape;1250;p18"/>
          <p:cNvGrpSpPr/>
          <p:nvPr/>
        </p:nvGrpSpPr>
        <p:grpSpPr>
          <a:xfrm rot="-1142019" flipH="1">
            <a:off x="3421587" y="603365"/>
            <a:ext cx="349721" cy="484095"/>
            <a:chOff x="1294100" y="238325"/>
            <a:chExt cx="5024325" cy="5216125"/>
          </a:xfrm>
        </p:grpSpPr>
        <p:sp>
          <p:nvSpPr>
            <p:cNvPr id="1251" name="Google Shape;1251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61" name="Google Shape;1261;p18"/>
          <p:cNvGrpSpPr/>
          <p:nvPr/>
        </p:nvGrpSpPr>
        <p:grpSpPr>
          <a:xfrm rot="-769727">
            <a:off x="3306275" y="2445854"/>
            <a:ext cx="364314" cy="504295"/>
            <a:chOff x="1294100" y="238325"/>
            <a:chExt cx="5024325" cy="5216125"/>
          </a:xfrm>
        </p:grpSpPr>
        <p:sp>
          <p:nvSpPr>
            <p:cNvPr id="1262" name="Google Shape;1262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72" name="Google Shape;1272;p18"/>
          <p:cNvGrpSpPr/>
          <p:nvPr/>
        </p:nvGrpSpPr>
        <p:grpSpPr>
          <a:xfrm rot="328084" flipH="1">
            <a:off x="2997561" y="3745019"/>
            <a:ext cx="295267" cy="408717"/>
            <a:chOff x="1294100" y="238325"/>
            <a:chExt cx="5024325" cy="5216125"/>
          </a:xfrm>
        </p:grpSpPr>
        <p:sp>
          <p:nvSpPr>
            <p:cNvPr id="1273" name="Google Shape;1273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83" name="Google Shape;1283;p18"/>
          <p:cNvGrpSpPr/>
          <p:nvPr/>
        </p:nvGrpSpPr>
        <p:grpSpPr>
          <a:xfrm rot="-1106097" flipH="1">
            <a:off x="5477656" y="3593053"/>
            <a:ext cx="295523" cy="409072"/>
            <a:chOff x="1294100" y="238325"/>
            <a:chExt cx="5024325" cy="5216125"/>
          </a:xfrm>
        </p:grpSpPr>
        <p:sp>
          <p:nvSpPr>
            <p:cNvPr id="1284" name="Google Shape;1284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6" name="Google Shape;1286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7" name="Google Shape;1287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8" name="Google Shape;1288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9" name="Google Shape;1289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0" name="Google Shape;1290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1" name="Google Shape;1291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2" name="Google Shape;1292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3" name="Google Shape;1293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51003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" name="Google Shape;1295;p19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296" name="Google Shape;1296;p19"/>
          <p:cNvSpPr txBox="1">
            <a:spLocks noGrp="1"/>
          </p:cNvSpPr>
          <p:nvPr>
            <p:ph type="title"/>
          </p:nvPr>
        </p:nvSpPr>
        <p:spPr>
          <a:xfrm>
            <a:off x="2124925" y="2056633"/>
            <a:ext cx="4894200" cy="15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1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97" name="Google Shape;1297;p19"/>
          <p:cNvSpPr txBox="1">
            <a:spLocks noGrp="1"/>
          </p:cNvSpPr>
          <p:nvPr>
            <p:ph type="subTitle" idx="1"/>
          </p:nvPr>
        </p:nvSpPr>
        <p:spPr>
          <a:xfrm>
            <a:off x="2124950" y="3741367"/>
            <a:ext cx="4894200" cy="12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298" name="Google Shape;1298;p19"/>
          <p:cNvGrpSpPr/>
          <p:nvPr/>
        </p:nvGrpSpPr>
        <p:grpSpPr>
          <a:xfrm flipH="1">
            <a:off x="-7448" y="3331003"/>
            <a:ext cx="244040" cy="675948"/>
            <a:chOff x="2551300" y="238325"/>
            <a:chExt cx="2510700" cy="5215650"/>
          </a:xfrm>
        </p:grpSpPr>
        <p:sp>
          <p:nvSpPr>
            <p:cNvPr id="1299" name="Google Shape;1299;p19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05" name="Google Shape;1305;p19"/>
          <p:cNvGrpSpPr/>
          <p:nvPr/>
        </p:nvGrpSpPr>
        <p:grpSpPr>
          <a:xfrm rot="-901995">
            <a:off x="200693" y="1959777"/>
            <a:ext cx="364166" cy="504091"/>
            <a:chOff x="1294100" y="238325"/>
            <a:chExt cx="5024325" cy="5216125"/>
          </a:xfrm>
        </p:grpSpPr>
        <p:sp>
          <p:nvSpPr>
            <p:cNvPr id="1306" name="Google Shape;1306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16" name="Google Shape;1316;p19"/>
          <p:cNvGrpSpPr/>
          <p:nvPr/>
        </p:nvGrpSpPr>
        <p:grpSpPr>
          <a:xfrm rot="731410">
            <a:off x="6877310" y="4261028"/>
            <a:ext cx="295049" cy="408416"/>
            <a:chOff x="1294100" y="238325"/>
            <a:chExt cx="5024325" cy="5216125"/>
          </a:xfrm>
        </p:grpSpPr>
        <p:sp>
          <p:nvSpPr>
            <p:cNvPr id="1317" name="Google Shape;1317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6" name="Google Shape;1326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27" name="Google Shape;1327;p19"/>
          <p:cNvGrpSpPr/>
          <p:nvPr/>
        </p:nvGrpSpPr>
        <p:grpSpPr>
          <a:xfrm rot="-731410" flipH="1">
            <a:off x="235302" y="5713544"/>
            <a:ext cx="295049" cy="408416"/>
            <a:chOff x="1294100" y="238325"/>
            <a:chExt cx="5024325" cy="5216125"/>
          </a:xfrm>
        </p:grpSpPr>
        <p:sp>
          <p:nvSpPr>
            <p:cNvPr id="1328" name="Google Shape;1328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9" name="Google Shape;1329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0" name="Google Shape;1330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1" name="Google Shape;1331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2" name="Google Shape;1332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3" name="Google Shape;1333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4" name="Google Shape;1334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5" name="Google Shape;1335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7" name="Google Shape;1337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38" name="Google Shape;1338;p19"/>
          <p:cNvGrpSpPr/>
          <p:nvPr/>
        </p:nvGrpSpPr>
        <p:grpSpPr>
          <a:xfrm rot="-900079">
            <a:off x="8041292" y="2866295"/>
            <a:ext cx="397922" cy="550816"/>
            <a:chOff x="1294100" y="238325"/>
            <a:chExt cx="5024325" cy="5216125"/>
          </a:xfrm>
        </p:grpSpPr>
        <p:sp>
          <p:nvSpPr>
            <p:cNvPr id="1339" name="Google Shape;133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0" name="Google Shape;134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1" name="Google Shape;134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2" name="Google Shape;134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3" name="Google Shape;134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4" name="Google Shape;134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5" name="Google Shape;134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6" name="Google Shape;134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7" name="Google Shape;134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8" name="Google Shape;134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49" name="Google Shape;1349;p19"/>
          <p:cNvGrpSpPr/>
          <p:nvPr/>
        </p:nvGrpSpPr>
        <p:grpSpPr>
          <a:xfrm rot="900079" flipH="1">
            <a:off x="8558495" y="2025969"/>
            <a:ext cx="397922" cy="550816"/>
            <a:chOff x="1294100" y="238325"/>
            <a:chExt cx="5024325" cy="5216125"/>
          </a:xfrm>
        </p:grpSpPr>
        <p:sp>
          <p:nvSpPr>
            <p:cNvPr id="1350" name="Google Shape;135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1" name="Google Shape;135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2" name="Google Shape;135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3" name="Google Shape;135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4" name="Google Shape;135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5" name="Google Shape;135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6" name="Google Shape;135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7" name="Google Shape;135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8" name="Google Shape;135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9" name="Google Shape;135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60" name="Google Shape;1360;p19"/>
          <p:cNvGrpSpPr/>
          <p:nvPr/>
        </p:nvGrpSpPr>
        <p:grpSpPr>
          <a:xfrm rot="729055">
            <a:off x="8157972" y="4749706"/>
            <a:ext cx="322245" cy="446061"/>
            <a:chOff x="1294100" y="238325"/>
            <a:chExt cx="5024325" cy="5216125"/>
          </a:xfrm>
        </p:grpSpPr>
        <p:sp>
          <p:nvSpPr>
            <p:cNvPr id="1361" name="Google Shape;136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2" name="Google Shape;136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3" name="Google Shape;136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4" name="Google Shape;136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5" name="Google Shape;136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6" name="Google Shape;136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7" name="Google Shape;136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8" name="Google Shape;136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9" name="Google Shape;136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0" name="Google Shape;137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71" name="Google Shape;1371;p19"/>
          <p:cNvGrpSpPr/>
          <p:nvPr/>
        </p:nvGrpSpPr>
        <p:grpSpPr>
          <a:xfrm>
            <a:off x="8925901" y="3223585"/>
            <a:ext cx="218180" cy="604320"/>
            <a:chOff x="2551300" y="238325"/>
            <a:chExt cx="2510700" cy="5215650"/>
          </a:xfrm>
        </p:grpSpPr>
        <p:sp>
          <p:nvSpPr>
            <p:cNvPr id="1372" name="Google Shape;1372;p19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3" name="Google Shape;1373;p19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4" name="Google Shape;1374;p19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5" name="Google Shape;1375;p19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6" name="Google Shape;1376;p19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7" name="Google Shape;1377;p19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78" name="Google Shape;1378;p19"/>
          <p:cNvGrpSpPr/>
          <p:nvPr/>
        </p:nvGrpSpPr>
        <p:grpSpPr>
          <a:xfrm rot="-901995">
            <a:off x="5810137" y="5491877"/>
            <a:ext cx="364166" cy="504091"/>
            <a:chOff x="1294100" y="238325"/>
            <a:chExt cx="5024325" cy="5216125"/>
          </a:xfrm>
        </p:grpSpPr>
        <p:sp>
          <p:nvSpPr>
            <p:cNvPr id="1379" name="Google Shape;137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0" name="Google Shape;138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1" name="Google Shape;138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2" name="Google Shape;138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3" name="Google Shape;138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4" name="Google Shape;138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5" name="Google Shape;138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6" name="Google Shape;138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7" name="Google Shape;138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708068">
            <a:off x="7166945" y="2142278"/>
            <a:ext cx="321828" cy="445484"/>
            <a:chOff x="1294100" y="238325"/>
            <a:chExt cx="5024325" cy="5216125"/>
          </a:xfrm>
        </p:grpSpPr>
        <p:sp>
          <p:nvSpPr>
            <p:cNvPr id="1390" name="Google Shape;139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2" name="Google Shape;139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3" name="Google Shape;139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00" name="Google Shape;1400;p19"/>
          <p:cNvGrpSpPr/>
          <p:nvPr/>
        </p:nvGrpSpPr>
        <p:grpSpPr>
          <a:xfrm rot="901995" flipH="1">
            <a:off x="3001649" y="438593"/>
            <a:ext cx="364166" cy="504091"/>
            <a:chOff x="1294100" y="238325"/>
            <a:chExt cx="5024325" cy="5216125"/>
          </a:xfrm>
        </p:grpSpPr>
        <p:sp>
          <p:nvSpPr>
            <p:cNvPr id="1401" name="Google Shape;140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11" name="Google Shape;1411;p19"/>
          <p:cNvGrpSpPr/>
          <p:nvPr/>
        </p:nvGrpSpPr>
        <p:grpSpPr>
          <a:xfrm rot="-731410" flipH="1">
            <a:off x="2634777" y="1416311"/>
            <a:ext cx="295049" cy="408416"/>
            <a:chOff x="1294100" y="238325"/>
            <a:chExt cx="5024325" cy="5216125"/>
          </a:xfrm>
        </p:grpSpPr>
        <p:sp>
          <p:nvSpPr>
            <p:cNvPr id="1412" name="Google Shape;1412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22" name="Google Shape;1422;p19"/>
          <p:cNvGrpSpPr/>
          <p:nvPr/>
        </p:nvGrpSpPr>
        <p:grpSpPr>
          <a:xfrm rot="731410">
            <a:off x="1598972" y="551695"/>
            <a:ext cx="295049" cy="408416"/>
            <a:chOff x="1294100" y="238325"/>
            <a:chExt cx="5024325" cy="5216125"/>
          </a:xfrm>
        </p:grpSpPr>
        <p:sp>
          <p:nvSpPr>
            <p:cNvPr id="1423" name="Google Shape;1423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33" name="Google Shape;1433;p19"/>
          <p:cNvGrpSpPr/>
          <p:nvPr/>
        </p:nvGrpSpPr>
        <p:grpSpPr>
          <a:xfrm rot="901995" flipH="1">
            <a:off x="2686655" y="2572560"/>
            <a:ext cx="364166" cy="504091"/>
            <a:chOff x="1294100" y="238325"/>
            <a:chExt cx="5024325" cy="5216125"/>
          </a:xfrm>
        </p:grpSpPr>
        <p:sp>
          <p:nvSpPr>
            <p:cNvPr id="1434" name="Google Shape;1434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44" name="Google Shape;1444;p19"/>
          <p:cNvGrpSpPr/>
          <p:nvPr/>
        </p:nvGrpSpPr>
        <p:grpSpPr>
          <a:xfrm rot="900079" flipH="1">
            <a:off x="5603758" y="2320195"/>
            <a:ext cx="397922" cy="550816"/>
            <a:chOff x="1294100" y="238325"/>
            <a:chExt cx="5024325" cy="5216125"/>
          </a:xfrm>
        </p:grpSpPr>
        <p:sp>
          <p:nvSpPr>
            <p:cNvPr id="1445" name="Google Shape;1445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0" name="Google Shape;1450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1" name="Google Shape;1451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3" name="Google Shape;1453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4" name="Google Shape;1454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55" name="Google Shape;1455;p19"/>
          <p:cNvGrpSpPr/>
          <p:nvPr/>
        </p:nvGrpSpPr>
        <p:grpSpPr>
          <a:xfrm rot="-457113">
            <a:off x="2669779" y="5906959"/>
            <a:ext cx="397922" cy="550816"/>
            <a:chOff x="1294100" y="238325"/>
            <a:chExt cx="5024325" cy="5216125"/>
          </a:xfrm>
        </p:grpSpPr>
        <p:sp>
          <p:nvSpPr>
            <p:cNvPr id="1456" name="Google Shape;1456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9" name="Google Shape;1459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0" name="Google Shape;1460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2" name="Google Shape;1462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3" name="Google Shape;1463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4" name="Google Shape;1464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5" name="Google Shape;1465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66" name="Google Shape;1466;p19"/>
          <p:cNvGrpSpPr/>
          <p:nvPr/>
        </p:nvGrpSpPr>
        <p:grpSpPr>
          <a:xfrm rot="900723" flipH="1">
            <a:off x="1079162" y="6206897"/>
            <a:ext cx="321995" cy="445716"/>
            <a:chOff x="1294100" y="238325"/>
            <a:chExt cx="5024325" cy="5216125"/>
          </a:xfrm>
        </p:grpSpPr>
        <p:sp>
          <p:nvSpPr>
            <p:cNvPr id="1467" name="Google Shape;1467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8" name="Google Shape;1468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9" name="Google Shape;1469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0" name="Google Shape;1470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1" name="Google Shape;1471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2" name="Google Shape;1472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3" name="Google Shape;1473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4" name="Google Shape;1474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5" name="Google Shape;1475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6" name="Google Shape;1476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77" name="Google Shape;1477;p19"/>
          <p:cNvGrpSpPr/>
          <p:nvPr/>
        </p:nvGrpSpPr>
        <p:grpSpPr>
          <a:xfrm rot="1440470">
            <a:off x="783270" y="5120924"/>
            <a:ext cx="322308" cy="446149"/>
            <a:chOff x="1294100" y="238325"/>
            <a:chExt cx="5024325" cy="5216125"/>
          </a:xfrm>
        </p:grpSpPr>
        <p:sp>
          <p:nvSpPr>
            <p:cNvPr id="1478" name="Google Shape;1478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9" name="Google Shape;1479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0" name="Google Shape;1480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1" name="Google Shape;1481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2" name="Google Shape;1482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3" name="Google Shape;1483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4" name="Google Shape;1484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5" name="Google Shape;1485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6" name="Google Shape;1486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7" name="Google Shape;1487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88" name="Google Shape;1488;p19"/>
          <p:cNvGrpSpPr/>
          <p:nvPr/>
        </p:nvGrpSpPr>
        <p:grpSpPr>
          <a:xfrm rot="-1245014">
            <a:off x="3036254" y="4972797"/>
            <a:ext cx="294969" cy="408305"/>
            <a:chOff x="1294100" y="238325"/>
            <a:chExt cx="5024325" cy="5216125"/>
          </a:xfrm>
        </p:grpSpPr>
        <p:sp>
          <p:nvSpPr>
            <p:cNvPr id="1489" name="Google Shape;148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0" name="Google Shape;149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1" name="Google Shape;149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2" name="Google Shape;149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3" name="Google Shape;149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4" name="Google Shape;149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5" name="Google Shape;149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6" name="Google Shape;149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7" name="Google Shape;149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8" name="Google Shape;149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99" name="Google Shape;1499;p19"/>
          <p:cNvGrpSpPr/>
          <p:nvPr/>
        </p:nvGrpSpPr>
        <p:grpSpPr>
          <a:xfrm rot="399266" flipH="1">
            <a:off x="7222050" y="990945"/>
            <a:ext cx="364205" cy="504144"/>
            <a:chOff x="1294100" y="238325"/>
            <a:chExt cx="5024325" cy="5216125"/>
          </a:xfrm>
        </p:grpSpPr>
        <p:sp>
          <p:nvSpPr>
            <p:cNvPr id="1500" name="Google Shape;150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1" name="Google Shape;150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2" name="Google Shape;150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3" name="Google Shape;150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4" name="Google Shape;150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5" name="Google Shape;150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6" name="Google Shape;150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7" name="Google Shape;150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8" name="Google Shape;150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9" name="Google Shape;150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10" name="Google Shape;1510;p19"/>
          <p:cNvGrpSpPr/>
          <p:nvPr/>
        </p:nvGrpSpPr>
        <p:grpSpPr>
          <a:xfrm rot="901995" flipH="1">
            <a:off x="998674" y="3705393"/>
            <a:ext cx="364166" cy="504091"/>
            <a:chOff x="1294100" y="238325"/>
            <a:chExt cx="5024325" cy="5216125"/>
          </a:xfrm>
        </p:grpSpPr>
        <p:sp>
          <p:nvSpPr>
            <p:cNvPr id="1511" name="Google Shape;151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2" name="Google Shape;151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3" name="Google Shape;151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4" name="Google Shape;151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5" name="Google Shape;151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6" name="Google Shape;151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7" name="Google Shape;151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8" name="Google Shape;151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9" name="Google Shape;151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0" name="Google Shape;152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21" name="Google Shape;1521;p19"/>
          <p:cNvGrpSpPr/>
          <p:nvPr/>
        </p:nvGrpSpPr>
        <p:grpSpPr>
          <a:xfrm rot="-1656782">
            <a:off x="1598894" y="2007535"/>
            <a:ext cx="294849" cy="408139"/>
            <a:chOff x="1294100" y="238325"/>
            <a:chExt cx="5024325" cy="5216125"/>
          </a:xfrm>
        </p:grpSpPr>
        <p:sp>
          <p:nvSpPr>
            <p:cNvPr id="1522" name="Google Shape;1522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32" name="Google Shape;1532;p19"/>
          <p:cNvGrpSpPr/>
          <p:nvPr/>
        </p:nvGrpSpPr>
        <p:grpSpPr>
          <a:xfrm rot="-230289" flipH="1">
            <a:off x="2096752" y="3920497"/>
            <a:ext cx="397814" cy="550667"/>
            <a:chOff x="1294100" y="238325"/>
            <a:chExt cx="5024325" cy="5216125"/>
          </a:xfrm>
        </p:grpSpPr>
        <p:sp>
          <p:nvSpPr>
            <p:cNvPr id="1533" name="Google Shape;1533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43" name="Google Shape;1543;p19"/>
          <p:cNvGrpSpPr/>
          <p:nvPr/>
        </p:nvGrpSpPr>
        <p:grpSpPr>
          <a:xfrm rot="-499882" flipH="1">
            <a:off x="3887439" y="1835409"/>
            <a:ext cx="364086" cy="503980"/>
            <a:chOff x="1294100" y="238325"/>
            <a:chExt cx="5024325" cy="5216125"/>
          </a:xfrm>
        </p:grpSpPr>
        <p:sp>
          <p:nvSpPr>
            <p:cNvPr id="1544" name="Google Shape;1544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3" name="Google Shape;1553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54" name="Google Shape;1554;p19"/>
          <p:cNvGrpSpPr/>
          <p:nvPr/>
        </p:nvGrpSpPr>
        <p:grpSpPr>
          <a:xfrm rot="768256">
            <a:off x="5797584" y="1053344"/>
            <a:ext cx="294720" cy="407961"/>
            <a:chOff x="1294100" y="238325"/>
            <a:chExt cx="5024325" cy="5216125"/>
          </a:xfrm>
        </p:grpSpPr>
        <p:sp>
          <p:nvSpPr>
            <p:cNvPr id="1555" name="Google Shape;1555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6" name="Google Shape;1556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7" name="Google Shape;1557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8" name="Google Shape;1558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9" name="Google Shape;1559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0" name="Google Shape;1560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1" name="Google Shape;1561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2" name="Google Shape;1562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565" name="Google Shape;1565;p19"/>
          <p:cNvSpPr/>
          <p:nvPr/>
        </p:nvSpPr>
        <p:spPr>
          <a:xfrm>
            <a:off x="947325" y="1"/>
            <a:ext cx="491627" cy="382937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566" name="Google Shape;1566;p19"/>
          <p:cNvGrpSpPr/>
          <p:nvPr/>
        </p:nvGrpSpPr>
        <p:grpSpPr>
          <a:xfrm rot="-230289" flipH="1">
            <a:off x="7620302" y="5990597"/>
            <a:ext cx="397814" cy="550667"/>
            <a:chOff x="1294100" y="238325"/>
            <a:chExt cx="5024325" cy="5216125"/>
          </a:xfrm>
        </p:grpSpPr>
        <p:sp>
          <p:nvSpPr>
            <p:cNvPr id="1567" name="Google Shape;1567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2" name="Google Shape;1572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3" name="Google Shape;1573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5" name="Google Shape;1575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6" name="Google Shape;1576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77" name="Google Shape;1577;p19"/>
          <p:cNvGrpSpPr/>
          <p:nvPr/>
        </p:nvGrpSpPr>
        <p:grpSpPr>
          <a:xfrm rot="-1644766" flipH="1">
            <a:off x="4495796" y="3943914"/>
            <a:ext cx="364495" cy="504545"/>
            <a:chOff x="1294100" y="238325"/>
            <a:chExt cx="5024325" cy="5216125"/>
          </a:xfrm>
        </p:grpSpPr>
        <p:sp>
          <p:nvSpPr>
            <p:cNvPr id="1578" name="Google Shape;1578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6" name="Google Shape;1586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7" name="Google Shape;1587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88" name="Google Shape;1588;p19"/>
          <p:cNvGrpSpPr/>
          <p:nvPr/>
        </p:nvGrpSpPr>
        <p:grpSpPr>
          <a:xfrm rot="756379">
            <a:off x="6642600" y="2998528"/>
            <a:ext cx="322292" cy="446128"/>
            <a:chOff x="1294100" y="238325"/>
            <a:chExt cx="5024325" cy="5216125"/>
          </a:xfrm>
        </p:grpSpPr>
        <p:sp>
          <p:nvSpPr>
            <p:cNvPr id="1589" name="Google Shape;158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0" name="Google Shape;159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2" name="Google Shape;159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3" name="Google Shape;159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4" name="Google Shape;159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5" name="Google Shape;159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6" name="Google Shape;159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7" name="Google Shape;159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8" name="Google Shape;159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99" name="Google Shape;1599;p19"/>
          <p:cNvGrpSpPr/>
          <p:nvPr/>
        </p:nvGrpSpPr>
        <p:grpSpPr>
          <a:xfrm>
            <a:off x="1682837" y="5476024"/>
            <a:ext cx="294928" cy="408249"/>
            <a:chOff x="1294100" y="238325"/>
            <a:chExt cx="5024325" cy="5216125"/>
          </a:xfrm>
        </p:grpSpPr>
        <p:sp>
          <p:nvSpPr>
            <p:cNvPr id="1600" name="Google Shape;160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1" name="Google Shape;160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2" name="Google Shape;160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3" name="Google Shape;160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4" name="Google Shape;160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5" name="Google Shape;160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6" name="Google Shape;160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7" name="Google Shape;160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8" name="Google Shape;160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9" name="Google Shape;160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10" name="Google Shape;1610;p19"/>
          <p:cNvGrpSpPr/>
          <p:nvPr/>
        </p:nvGrpSpPr>
        <p:grpSpPr>
          <a:xfrm rot="1525934" flipH="1">
            <a:off x="495648" y="811621"/>
            <a:ext cx="397787" cy="550631"/>
            <a:chOff x="1294100" y="238325"/>
            <a:chExt cx="5024325" cy="5216125"/>
          </a:xfrm>
        </p:grpSpPr>
        <p:sp>
          <p:nvSpPr>
            <p:cNvPr id="1611" name="Google Shape;161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2" name="Google Shape;161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3" name="Google Shape;161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4" name="Google Shape;161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5" name="Google Shape;161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6" name="Google Shape;161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7" name="Google Shape;161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8" name="Google Shape;161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9" name="Google Shape;161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0" name="Google Shape;162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21" name="Google Shape;1621;p19"/>
          <p:cNvGrpSpPr/>
          <p:nvPr/>
        </p:nvGrpSpPr>
        <p:grpSpPr>
          <a:xfrm rot="731410">
            <a:off x="4282822" y="5860295"/>
            <a:ext cx="295049" cy="408416"/>
            <a:chOff x="1294100" y="238325"/>
            <a:chExt cx="5024325" cy="5216125"/>
          </a:xfrm>
        </p:grpSpPr>
        <p:sp>
          <p:nvSpPr>
            <p:cNvPr id="1622" name="Google Shape;1622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3" name="Google Shape;1623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4" name="Google Shape;1624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5" name="Google Shape;1625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6" name="Google Shape;1626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7" name="Google Shape;1627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8" name="Google Shape;1628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9" name="Google Shape;1629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30" name="Google Shape;1630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31" name="Google Shape;1631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857978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3" name="Google Shape;1633;p20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634" name="Google Shape;1634;p20"/>
          <p:cNvSpPr txBox="1">
            <a:spLocks noGrp="1"/>
          </p:cNvSpPr>
          <p:nvPr>
            <p:ph type="subTitle" idx="1"/>
          </p:nvPr>
        </p:nvSpPr>
        <p:spPr>
          <a:xfrm>
            <a:off x="1298550" y="3031636"/>
            <a:ext cx="1468200" cy="6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35" name="Google Shape;1635;p20"/>
          <p:cNvSpPr txBox="1">
            <a:spLocks noGrp="1"/>
          </p:cNvSpPr>
          <p:nvPr>
            <p:ph type="subTitle" idx="2"/>
          </p:nvPr>
        </p:nvSpPr>
        <p:spPr>
          <a:xfrm>
            <a:off x="1298557" y="2575473"/>
            <a:ext cx="1468200" cy="5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36" name="Google Shape;1636;p20"/>
          <p:cNvSpPr txBox="1">
            <a:spLocks noGrp="1"/>
          </p:cNvSpPr>
          <p:nvPr>
            <p:ph type="title"/>
          </p:nvPr>
        </p:nvSpPr>
        <p:spPr>
          <a:xfrm>
            <a:off x="1122200" y="719333"/>
            <a:ext cx="6899400" cy="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637" name="Google Shape;1637;p20"/>
          <p:cNvSpPr txBox="1">
            <a:spLocks noGrp="1"/>
          </p:cNvSpPr>
          <p:nvPr>
            <p:ph type="subTitle" idx="3"/>
          </p:nvPr>
        </p:nvSpPr>
        <p:spPr>
          <a:xfrm>
            <a:off x="2980624" y="3031636"/>
            <a:ext cx="1468200" cy="6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38" name="Google Shape;1638;p20"/>
          <p:cNvSpPr txBox="1">
            <a:spLocks noGrp="1"/>
          </p:cNvSpPr>
          <p:nvPr>
            <p:ph type="subTitle" idx="4"/>
          </p:nvPr>
        </p:nvSpPr>
        <p:spPr>
          <a:xfrm>
            <a:off x="2980618" y="2575473"/>
            <a:ext cx="1468200" cy="5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639" name="Google Shape;1639;p20"/>
          <p:cNvGrpSpPr/>
          <p:nvPr/>
        </p:nvGrpSpPr>
        <p:grpSpPr>
          <a:xfrm>
            <a:off x="8900041" y="4313570"/>
            <a:ext cx="244040" cy="675948"/>
            <a:chOff x="2551300" y="238325"/>
            <a:chExt cx="2510700" cy="5215650"/>
          </a:xfrm>
        </p:grpSpPr>
        <p:sp>
          <p:nvSpPr>
            <p:cNvPr id="1640" name="Google Shape;1640;p20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1" name="Google Shape;1641;p20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2" name="Google Shape;1642;p20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3" name="Google Shape;1643;p20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4" name="Google Shape;1644;p20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5" name="Google Shape;1645;p20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46" name="Google Shape;1646;p20"/>
          <p:cNvGrpSpPr/>
          <p:nvPr/>
        </p:nvGrpSpPr>
        <p:grpSpPr>
          <a:xfrm rot="901995" flipH="1">
            <a:off x="8571774" y="2942344"/>
            <a:ext cx="364166" cy="504091"/>
            <a:chOff x="1294100" y="238325"/>
            <a:chExt cx="5024325" cy="5216125"/>
          </a:xfrm>
        </p:grpSpPr>
        <p:sp>
          <p:nvSpPr>
            <p:cNvPr id="1647" name="Google Shape;1647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8" name="Google Shape;1648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9" name="Google Shape;1649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0" name="Google Shape;1650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1" name="Google Shape;1651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2" name="Google Shape;1652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3" name="Google Shape;1653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4" name="Google Shape;1654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5" name="Google Shape;1655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6" name="Google Shape;1656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57" name="Google Shape;1657;p20"/>
          <p:cNvGrpSpPr/>
          <p:nvPr/>
        </p:nvGrpSpPr>
        <p:grpSpPr>
          <a:xfrm rot="-731410" flipH="1">
            <a:off x="8204901" y="3920061"/>
            <a:ext cx="295049" cy="408416"/>
            <a:chOff x="1294100" y="238325"/>
            <a:chExt cx="5024325" cy="5216125"/>
          </a:xfrm>
        </p:grpSpPr>
        <p:sp>
          <p:nvSpPr>
            <p:cNvPr id="1658" name="Google Shape;1658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9" name="Google Shape;1659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0" name="Google Shape;1660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1" name="Google Shape;1661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2" name="Google Shape;1662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3" name="Google Shape;1663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4" name="Google Shape;1664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5" name="Google Shape;1665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6" name="Google Shape;1666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7" name="Google Shape;1667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68" name="Google Shape;1668;p20"/>
          <p:cNvGrpSpPr/>
          <p:nvPr/>
        </p:nvGrpSpPr>
        <p:grpSpPr>
          <a:xfrm rot="731410">
            <a:off x="8692834" y="6276911"/>
            <a:ext cx="295049" cy="408416"/>
            <a:chOff x="1294100" y="238325"/>
            <a:chExt cx="5024325" cy="5216125"/>
          </a:xfrm>
        </p:grpSpPr>
        <p:sp>
          <p:nvSpPr>
            <p:cNvPr id="1669" name="Google Shape;1669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0" name="Google Shape;1670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2" name="Google Shape;1672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3" name="Google Shape;1673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79" name="Google Shape;1679;p20"/>
          <p:cNvGrpSpPr/>
          <p:nvPr/>
        </p:nvGrpSpPr>
        <p:grpSpPr>
          <a:xfrm rot="900079" flipH="1">
            <a:off x="697418" y="3848861"/>
            <a:ext cx="397922" cy="550816"/>
            <a:chOff x="1294100" y="238325"/>
            <a:chExt cx="5024325" cy="5216125"/>
          </a:xfrm>
        </p:grpSpPr>
        <p:sp>
          <p:nvSpPr>
            <p:cNvPr id="1680" name="Google Shape;1680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3" name="Google Shape;1683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4" name="Google Shape;1684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6" name="Google Shape;1686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7" name="Google Shape;1687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8" name="Google Shape;1688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9" name="Google Shape;1689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90" name="Google Shape;1690;p20"/>
          <p:cNvGrpSpPr/>
          <p:nvPr/>
        </p:nvGrpSpPr>
        <p:grpSpPr>
          <a:xfrm rot="-900079">
            <a:off x="180215" y="3008536"/>
            <a:ext cx="397922" cy="550816"/>
            <a:chOff x="1294100" y="238325"/>
            <a:chExt cx="5024325" cy="5216125"/>
          </a:xfrm>
        </p:grpSpPr>
        <p:sp>
          <p:nvSpPr>
            <p:cNvPr id="1691" name="Google Shape;1691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2" name="Google Shape;1692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01" name="Google Shape;1701;p20"/>
          <p:cNvGrpSpPr/>
          <p:nvPr/>
        </p:nvGrpSpPr>
        <p:grpSpPr>
          <a:xfrm rot="-729055" flipH="1">
            <a:off x="656418" y="5732272"/>
            <a:ext cx="322245" cy="446061"/>
            <a:chOff x="1294100" y="238325"/>
            <a:chExt cx="5024325" cy="5216125"/>
          </a:xfrm>
        </p:grpSpPr>
        <p:sp>
          <p:nvSpPr>
            <p:cNvPr id="1702" name="Google Shape;1702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3" name="Google Shape;1703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5" name="Google Shape;1705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6" name="Google Shape;1706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12" name="Google Shape;1712;p20"/>
          <p:cNvGrpSpPr/>
          <p:nvPr/>
        </p:nvGrpSpPr>
        <p:grpSpPr>
          <a:xfrm flipH="1">
            <a:off x="-7448" y="5692052"/>
            <a:ext cx="218180" cy="604320"/>
            <a:chOff x="2551300" y="238325"/>
            <a:chExt cx="2510700" cy="5215650"/>
          </a:xfrm>
        </p:grpSpPr>
        <p:sp>
          <p:nvSpPr>
            <p:cNvPr id="1713" name="Google Shape;1713;p20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6" name="Google Shape;1716;p20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7" name="Google Shape;1717;p20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 rot="901995" flipH="1">
            <a:off x="8256867" y="5261011"/>
            <a:ext cx="364166" cy="504091"/>
            <a:chOff x="1294100" y="238325"/>
            <a:chExt cx="5024325" cy="52161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2" name="Google Shape;1722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3" name="Google Shape;1723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4" name="Google Shape;1724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5" name="Google Shape;1725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6" name="Google Shape;1726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7" name="Google Shape;1727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8" name="Google Shape;1728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9" name="Google Shape;1729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30" name="Google Shape;1730;p20"/>
          <p:cNvGrpSpPr/>
          <p:nvPr/>
        </p:nvGrpSpPr>
        <p:grpSpPr>
          <a:xfrm rot="900723" flipH="1">
            <a:off x="171335" y="4712963"/>
            <a:ext cx="321995" cy="445716"/>
            <a:chOff x="1294100" y="238325"/>
            <a:chExt cx="5024325" cy="5216125"/>
          </a:xfrm>
        </p:grpSpPr>
        <p:sp>
          <p:nvSpPr>
            <p:cNvPr id="1731" name="Google Shape;1731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2" name="Google Shape;1732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3" name="Google Shape;1733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4" name="Google Shape;1734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5" name="Google Shape;1735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6" name="Google Shape;1736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7" name="Google Shape;1737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8" name="Google Shape;1738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9" name="Google Shape;1739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40" name="Google Shape;1740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741" name="Google Shape;1741;p20"/>
          <p:cNvSpPr txBox="1">
            <a:spLocks noGrp="1"/>
          </p:cNvSpPr>
          <p:nvPr>
            <p:ph type="subTitle" idx="5"/>
          </p:nvPr>
        </p:nvSpPr>
        <p:spPr>
          <a:xfrm>
            <a:off x="4662694" y="3031636"/>
            <a:ext cx="1468200" cy="6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42" name="Google Shape;1742;p20"/>
          <p:cNvSpPr txBox="1">
            <a:spLocks noGrp="1"/>
          </p:cNvSpPr>
          <p:nvPr>
            <p:ph type="subTitle" idx="6"/>
          </p:nvPr>
        </p:nvSpPr>
        <p:spPr>
          <a:xfrm>
            <a:off x="4662680" y="2575473"/>
            <a:ext cx="1468200" cy="5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671514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" name="Google Shape;1744;p21"/>
          <p:cNvSpPr/>
          <p:nvPr/>
        </p:nvSpPr>
        <p:spPr>
          <a:xfrm rot="10800000" flipH="1">
            <a:off x="11125" y="-6333"/>
            <a:ext cx="9144000" cy="68580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1745" name="Google Shape;1745;p21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>
            <a:off x="7439026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46" name="Google Shape;1746;p21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>
            <a:off x="-12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1747" name="Google Shape;1747;p21"/>
          <p:cNvSpPr txBox="1">
            <a:spLocks noGrp="1"/>
          </p:cNvSpPr>
          <p:nvPr>
            <p:ph type="subTitle" idx="1"/>
          </p:nvPr>
        </p:nvSpPr>
        <p:spPr>
          <a:xfrm>
            <a:off x="839800" y="2762700"/>
            <a:ext cx="2174400" cy="11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48" name="Google Shape;1748;p21"/>
          <p:cNvSpPr txBox="1">
            <a:spLocks noGrp="1"/>
          </p:cNvSpPr>
          <p:nvPr>
            <p:ph type="subTitle" idx="2"/>
          </p:nvPr>
        </p:nvSpPr>
        <p:spPr>
          <a:xfrm>
            <a:off x="839800" y="2316500"/>
            <a:ext cx="2174400" cy="58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49" name="Google Shape;1749;p21"/>
          <p:cNvSpPr txBox="1">
            <a:spLocks noGrp="1"/>
          </p:cNvSpPr>
          <p:nvPr>
            <p:ph type="title"/>
          </p:nvPr>
        </p:nvSpPr>
        <p:spPr>
          <a:xfrm>
            <a:off x="934200" y="719333"/>
            <a:ext cx="7275600" cy="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750" name="Google Shape;1750;p21"/>
          <p:cNvSpPr txBox="1">
            <a:spLocks noGrp="1"/>
          </p:cNvSpPr>
          <p:nvPr>
            <p:ph type="subTitle" idx="3"/>
          </p:nvPr>
        </p:nvSpPr>
        <p:spPr>
          <a:xfrm>
            <a:off x="3646923" y="2762700"/>
            <a:ext cx="2174400" cy="11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51" name="Google Shape;1751;p21"/>
          <p:cNvSpPr txBox="1">
            <a:spLocks noGrp="1"/>
          </p:cNvSpPr>
          <p:nvPr>
            <p:ph type="subTitle" idx="4"/>
          </p:nvPr>
        </p:nvSpPr>
        <p:spPr>
          <a:xfrm>
            <a:off x="3646921" y="2316500"/>
            <a:ext cx="2174400" cy="58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752" name="Google Shape;1752;p21"/>
          <p:cNvGrpSpPr/>
          <p:nvPr/>
        </p:nvGrpSpPr>
        <p:grpSpPr>
          <a:xfrm rot="-537576" flipH="1">
            <a:off x="6496971" y="2242412"/>
            <a:ext cx="574253" cy="794213"/>
            <a:chOff x="1294100" y="238325"/>
            <a:chExt cx="5024325" cy="5216125"/>
          </a:xfrm>
        </p:grpSpPr>
        <p:sp>
          <p:nvSpPr>
            <p:cNvPr id="1753" name="Google Shape;1753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4" name="Google Shape;1754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5" name="Google Shape;1755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6" name="Google Shape;1756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7" name="Google Shape;1757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8" name="Google Shape;1758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9" name="Google Shape;1759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0" name="Google Shape;1760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1" name="Google Shape;1761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2" name="Google Shape;1762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63" name="Google Shape;1763;p21"/>
          <p:cNvGrpSpPr/>
          <p:nvPr/>
        </p:nvGrpSpPr>
        <p:grpSpPr>
          <a:xfrm rot="159515" flipH="1">
            <a:off x="6872973" y="5578038"/>
            <a:ext cx="606586" cy="838961"/>
            <a:chOff x="1294100" y="238325"/>
            <a:chExt cx="5024325" cy="5216125"/>
          </a:xfrm>
        </p:grpSpPr>
        <p:sp>
          <p:nvSpPr>
            <p:cNvPr id="1764" name="Google Shape;1764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5" name="Google Shape;1765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6" name="Google Shape;1766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7" name="Google Shape;1767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8" name="Google Shape;1768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9" name="Google Shape;1769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0" name="Google Shape;1770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1" name="Google Shape;1771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2" name="Google Shape;1772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74" name="Google Shape;1774;p21"/>
          <p:cNvGrpSpPr/>
          <p:nvPr/>
        </p:nvGrpSpPr>
        <p:grpSpPr>
          <a:xfrm rot="493407" flipH="1">
            <a:off x="7761734" y="4896247"/>
            <a:ext cx="523390" cy="724493"/>
            <a:chOff x="1294100" y="238325"/>
            <a:chExt cx="5024325" cy="5216125"/>
          </a:xfrm>
        </p:grpSpPr>
        <p:sp>
          <p:nvSpPr>
            <p:cNvPr id="1775" name="Google Shape;1775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85" name="Google Shape;1785;p21"/>
          <p:cNvGrpSpPr/>
          <p:nvPr/>
        </p:nvGrpSpPr>
        <p:grpSpPr>
          <a:xfrm rot="1241371" flipH="1">
            <a:off x="7205730" y="1513508"/>
            <a:ext cx="605814" cy="838587"/>
            <a:chOff x="1294100" y="238325"/>
            <a:chExt cx="5024325" cy="5216125"/>
          </a:xfrm>
        </p:grpSpPr>
        <p:sp>
          <p:nvSpPr>
            <p:cNvPr id="1786" name="Google Shape;1786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83239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Google Shape;1797;p22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798" name="Google Shape;1798;p22"/>
          <p:cNvGrpSpPr/>
          <p:nvPr/>
        </p:nvGrpSpPr>
        <p:grpSpPr>
          <a:xfrm>
            <a:off x="8900041" y="3331003"/>
            <a:ext cx="244040" cy="675948"/>
            <a:chOff x="2551300" y="238325"/>
            <a:chExt cx="2510700" cy="5215650"/>
          </a:xfrm>
        </p:grpSpPr>
        <p:sp>
          <p:nvSpPr>
            <p:cNvPr id="1799" name="Google Shape;1799;p2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0" name="Google Shape;1800;p2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1" name="Google Shape;1801;p2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2" name="Google Shape;1802;p2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3" name="Google Shape;1803;p2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4" name="Google Shape;1804;p2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05" name="Google Shape;1805;p22"/>
          <p:cNvGrpSpPr/>
          <p:nvPr/>
        </p:nvGrpSpPr>
        <p:grpSpPr>
          <a:xfrm rot="901995" flipH="1">
            <a:off x="8571774" y="1959777"/>
            <a:ext cx="364166" cy="504091"/>
            <a:chOff x="1294100" y="238325"/>
            <a:chExt cx="5024325" cy="5216125"/>
          </a:xfrm>
        </p:grpSpPr>
        <p:sp>
          <p:nvSpPr>
            <p:cNvPr id="1806" name="Google Shape;1806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7" name="Google Shape;1807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8" name="Google Shape;1808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9" name="Google Shape;1809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0" name="Google Shape;1810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1" name="Google Shape;1811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2" name="Google Shape;1812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3" name="Google Shape;1813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4" name="Google Shape;1814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5" name="Google Shape;1815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16" name="Google Shape;1816;p22"/>
          <p:cNvGrpSpPr/>
          <p:nvPr/>
        </p:nvGrpSpPr>
        <p:grpSpPr>
          <a:xfrm rot="-731410" flipH="1">
            <a:off x="8204901" y="2937495"/>
            <a:ext cx="295049" cy="408416"/>
            <a:chOff x="1294100" y="238325"/>
            <a:chExt cx="5024325" cy="5216125"/>
          </a:xfrm>
        </p:grpSpPr>
        <p:sp>
          <p:nvSpPr>
            <p:cNvPr id="1817" name="Google Shape;1817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8" name="Google Shape;1818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9" name="Google Shape;1819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0" name="Google Shape;1820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1" name="Google Shape;1821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2" name="Google Shape;1822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3" name="Google Shape;1823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4" name="Google Shape;1824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5" name="Google Shape;1825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6" name="Google Shape;1826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27" name="Google Shape;1827;p22"/>
          <p:cNvGrpSpPr/>
          <p:nvPr/>
        </p:nvGrpSpPr>
        <p:grpSpPr>
          <a:xfrm rot="731410">
            <a:off x="8692834" y="5294344"/>
            <a:ext cx="295049" cy="408416"/>
            <a:chOff x="1294100" y="238325"/>
            <a:chExt cx="5024325" cy="5216125"/>
          </a:xfrm>
        </p:grpSpPr>
        <p:sp>
          <p:nvSpPr>
            <p:cNvPr id="1828" name="Google Shape;1828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9" name="Google Shape;1829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0" name="Google Shape;1830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1" name="Google Shape;1831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2" name="Google Shape;1832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3" name="Google Shape;1833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4" name="Google Shape;1834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5" name="Google Shape;1835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6" name="Google Shape;1836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7" name="Google Shape;1837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38" name="Google Shape;1838;p22"/>
          <p:cNvGrpSpPr/>
          <p:nvPr/>
        </p:nvGrpSpPr>
        <p:grpSpPr>
          <a:xfrm rot="900079" flipH="1">
            <a:off x="697418" y="2866295"/>
            <a:ext cx="397922" cy="550816"/>
            <a:chOff x="1294100" y="238325"/>
            <a:chExt cx="5024325" cy="5216125"/>
          </a:xfrm>
        </p:grpSpPr>
        <p:sp>
          <p:nvSpPr>
            <p:cNvPr id="1839" name="Google Shape;1839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0" name="Google Shape;1840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1" name="Google Shape;1841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2" name="Google Shape;1842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3" name="Google Shape;1843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4" name="Google Shape;1844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5" name="Google Shape;1845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6" name="Google Shape;1846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7" name="Google Shape;1847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8" name="Google Shape;1848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49" name="Google Shape;1849;p22"/>
          <p:cNvGrpSpPr/>
          <p:nvPr/>
        </p:nvGrpSpPr>
        <p:grpSpPr>
          <a:xfrm rot="-900079">
            <a:off x="180215" y="2025969"/>
            <a:ext cx="397922" cy="550816"/>
            <a:chOff x="1294100" y="238325"/>
            <a:chExt cx="5024325" cy="5216125"/>
          </a:xfrm>
        </p:grpSpPr>
        <p:sp>
          <p:nvSpPr>
            <p:cNvPr id="1850" name="Google Shape;1850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1" name="Google Shape;1851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2" name="Google Shape;1852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3" name="Google Shape;1853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4" name="Google Shape;1854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5" name="Google Shape;1855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6" name="Google Shape;1856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7" name="Google Shape;1857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8" name="Google Shape;1858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9" name="Google Shape;1859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60" name="Google Shape;1860;p22"/>
          <p:cNvGrpSpPr/>
          <p:nvPr/>
        </p:nvGrpSpPr>
        <p:grpSpPr>
          <a:xfrm rot="-729055" flipH="1">
            <a:off x="656418" y="4749706"/>
            <a:ext cx="322245" cy="446061"/>
            <a:chOff x="1294100" y="238325"/>
            <a:chExt cx="5024325" cy="5216125"/>
          </a:xfrm>
        </p:grpSpPr>
        <p:sp>
          <p:nvSpPr>
            <p:cNvPr id="1861" name="Google Shape;1861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2" name="Google Shape;1862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3" name="Google Shape;1863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4" name="Google Shape;1864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5" name="Google Shape;1865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6" name="Google Shape;1866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7" name="Google Shape;1867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8" name="Google Shape;1868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9" name="Google Shape;1869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0" name="Google Shape;1870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71" name="Google Shape;1871;p22"/>
          <p:cNvGrpSpPr/>
          <p:nvPr/>
        </p:nvGrpSpPr>
        <p:grpSpPr>
          <a:xfrm flipH="1">
            <a:off x="-7448" y="4709485"/>
            <a:ext cx="218180" cy="604320"/>
            <a:chOff x="2551300" y="238325"/>
            <a:chExt cx="2510700" cy="5215650"/>
          </a:xfrm>
        </p:grpSpPr>
        <p:sp>
          <p:nvSpPr>
            <p:cNvPr id="1872" name="Google Shape;1872;p2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3" name="Google Shape;1873;p2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4" name="Google Shape;1874;p2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5" name="Google Shape;1875;p2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6" name="Google Shape;1876;p2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7" name="Google Shape;1877;p2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78" name="Google Shape;1878;p22"/>
          <p:cNvGrpSpPr/>
          <p:nvPr/>
        </p:nvGrpSpPr>
        <p:grpSpPr>
          <a:xfrm rot="901995" flipH="1">
            <a:off x="8256867" y="4278444"/>
            <a:ext cx="364166" cy="504091"/>
            <a:chOff x="1294100" y="238325"/>
            <a:chExt cx="5024325" cy="5216125"/>
          </a:xfrm>
        </p:grpSpPr>
        <p:sp>
          <p:nvSpPr>
            <p:cNvPr id="1879" name="Google Shape;1879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0" name="Google Shape;1880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1" name="Google Shape;1881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2" name="Google Shape;1882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3" name="Google Shape;1883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4" name="Google Shape;1884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5" name="Google Shape;1885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6" name="Google Shape;1886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7" name="Google Shape;1887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8" name="Google Shape;1888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89" name="Google Shape;1889;p22"/>
          <p:cNvGrpSpPr/>
          <p:nvPr/>
        </p:nvGrpSpPr>
        <p:grpSpPr>
          <a:xfrm rot="900723" flipH="1">
            <a:off x="171335" y="3730397"/>
            <a:ext cx="321995" cy="445716"/>
            <a:chOff x="1294100" y="238325"/>
            <a:chExt cx="5024325" cy="5216125"/>
          </a:xfrm>
        </p:grpSpPr>
        <p:sp>
          <p:nvSpPr>
            <p:cNvPr id="1890" name="Google Shape;1890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1" name="Google Shape;1891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2" name="Google Shape;1892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3" name="Google Shape;1893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4" name="Google Shape;1894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5" name="Google Shape;1895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6" name="Google Shape;1896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7" name="Google Shape;1897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8" name="Google Shape;1898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9" name="Google Shape;1899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900" name="Google Shape;1900;p22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01" name="Google Shape;1901;p22"/>
          <p:cNvSpPr txBox="1">
            <a:spLocks noGrp="1"/>
          </p:cNvSpPr>
          <p:nvPr>
            <p:ph type="subTitle" idx="1"/>
          </p:nvPr>
        </p:nvSpPr>
        <p:spPr>
          <a:xfrm>
            <a:off x="713250" y="2146500"/>
            <a:ext cx="3734400" cy="36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02" name="Google Shape;1902;p22"/>
          <p:cNvSpPr txBox="1">
            <a:spLocks noGrp="1"/>
          </p:cNvSpPr>
          <p:nvPr>
            <p:ph type="subTitle" idx="2"/>
          </p:nvPr>
        </p:nvSpPr>
        <p:spPr>
          <a:xfrm>
            <a:off x="4696325" y="2146500"/>
            <a:ext cx="3734400" cy="36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1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826367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" name="Google Shape;1904;p23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1905" name="Google Shape;1905;p23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rot="5400000">
            <a:off x="-956853" y="949047"/>
            <a:ext cx="4799003" cy="290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06" name="Google Shape;1906;p23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flipH="1">
            <a:off x="5544748" y="2970931"/>
            <a:ext cx="3599252" cy="3867867"/>
          </a:xfrm>
          <a:prstGeom prst="rect">
            <a:avLst/>
          </a:prstGeom>
          <a:noFill/>
          <a:ln>
            <a:noFill/>
          </a:ln>
        </p:spPr>
      </p:pic>
      <p:sp>
        <p:nvSpPr>
          <p:cNvPr id="1907" name="Google Shape;1907;p23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019253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4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277" name="Google Shape;277;p4"/>
          <p:cNvPicPr preferRelativeResize="0"/>
          <p:nvPr/>
        </p:nvPicPr>
        <p:blipFill rotWithShape="1">
          <a:blip r:embed="rId3">
            <a:alphaModFix/>
          </a:blip>
          <a:srcRect l="3936" t="24135" r="42933" b="12995"/>
          <a:stretch/>
        </p:blipFill>
        <p:spPr>
          <a:xfrm>
            <a:off x="1" y="1"/>
            <a:ext cx="6269051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78" name="Google Shape;278;p4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9" name="Google Shape;279;p4"/>
          <p:cNvSpPr txBox="1">
            <a:spLocks noGrp="1"/>
          </p:cNvSpPr>
          <p:nvPr>
            <p:ph type="body" idx="1"/>
          </p:nvPr>
        </p:nvSpPr>
        <p:spPr>
          <a:xfrm>
            <a:off x="713225" y="1653400"/>
            <a:ext cx="7717500" cy="36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●"/>
              <a:defRPr/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1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1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1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1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1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1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1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80" name="Google Shape;280;p4"/>
          <p:cNvGrpSpPr/>
          <p:nvPr/>
        </p:nvGrpSpPr>
        <p:grpSpPr>
          <a:xfrm>
            <a:off x="8156032" y="5366319"/>
            <a:ext cx="1209142" cy="1753283"/>
            <a:chOff x="7662382" y="277264"/>
            <a:chExt cx="1209142" cy="1314962"/>
          </a:xfrm>
        </p:grpSpPr>
        <p:grpSp>
          <p:nvGrpSpPr>
            <p:cNvPr id="281" name="Google Shape;281;p4"/>
            <p:cNvGrpSpPr/>
            <p:nvPr/>
          </p:nvGrpSpPr>
          <p:grpSpPr>
            <a:xfrm rot="1273549">
              <a:off x="8035542" y="382871"/>
              <a:ext cx="724413" cy="751581"/>
              <a:chOff x="1294100" y="238325"/>
              <a:chExt cx="5024325" cy="5216125"/>
            </a:xfrm>
          </p:grpSpPr>
          <p:sp>
            <p:nvSpPr>
              <p:cNvPr id="282" name="Google Shape;282;p4"/>
              <p:cNvSpPr/>
              <p:nvPr/>
            </p:nvSpPr>
            <p:spPr>
              <a:xfrm>
                <a:off x="2471825" y="1742575"/>
                <a:ext cx="1190300" cy="634350"/>
              </a:xfrm>
              <a:custGeom>
                <a:avLst/>
                <a:gdLst/>
                <a:ahLst/>
                <a:cxnLst/>
                <a:rect l="l" t="t" r="r" b="b"/>
                <a:pathLst>
                  <a:path w="47612" h="25374" extrusionOk="0">
                    <a:moveTo>
                      <a:pt x="1836" y="1"/>
                    </a:moveTo>
                    <a:cubicBezTo>
                      <a:pt x="915" y="1"/>
                      <a:pt x="147" y="702"/>
                      <a:pt x="60" y="1658"/>
                    </a:cubicBezTo>
                    <a:cubicBezTo>
                      <a:pt x="1" y="2604"/>
                      <a:pt x="710" y="3432"/>
                      <a:pt x="1686" y="3521"/>
                    </a:cubicBezTo>
                    <a:cubicBezTo>
                      <a:pt x="1923" y="3521"/>
                      <a:pt x="26261" y="5266"/>
                      <a:pt x="43738" y="24724"/>
                    </a:cubicBezTo>
                    <a:cubicBezTo>
                      <a:pt x="44130" y="25183"/>
                      <a:pt x="44595" y="25374"/>
                      <a:pt x="45045" y="25374"/>
                    </a:cubicBezTo>
                    <a:cubicBezTo>
                      <a:pt x="46393" y="25374"/>
                      <a:pt x="47612" y="23667"/>
                      <a:pt x="46370" y="22359"/>
                    </a:cubicBezTo>
                    <a:cubicBezTo>
                      <a:pt x="27887" y="1806"/>
                      <a:pt x="2958" y="61"/>
                      <a:pt x="1893" y="2"/>
                    </a:cubicBezTo>
                    <a:cubicBezTo>
                      <a:pt x="1874" y="1"/>
                      <a:pt x="1855" y="1"/>
                      <a:pt x="1836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3" name="Google Shape;283;p4"/>
              <p:cNvSpPr/>
              <p:nvPr/>
            </p:nvSpPr>
            <p:spPr>
              <a:xfrm>
                <a:off x="2471825" y="2191350"/>
                <a:ext cx="1188675" cy="632775"/>
              </a:xfrm>
              <a:custGeom>
                <a:avLst/>
                <a:gdLst/>
                <a:ahLst/>
                <a:cxnLst/>
                <a:rect l="l" t="t" r="r" b="b"/>
                <a:pathLst>
                  <a:path w="47547" h="25311" extrusionOk="0">
                    <a:moveTo>
                      <a:pt x="1836" y="0"/>
                    </a:moveTo>
                    <a:cubicBezTo>
                      <a:pt x="914" y="0"/>
                      <a:pt x="118" y="701"/>
                      <a:pt x="60" y="1657"/>
                    </a:cubicBezTo>
                    <a:cubicBezTo>
                      <a:pt x="1" y="2604"/>
                      <a:pt x="740" y="3432"/>
                      <a:pt x="1686" y="3491"/>
                    </a:cubicBezTo>
                    <a:cubicBezTo>
                      <a:pt x="1952" y="3491"/>
                      <a:pt x="26261" y="5265"/>
                      <a:pt x="43768" y="24694"/>
                    </a:cubicBezTo>
                    <a:cubicBezTo>
                      <a:pt x="44158" y="25129"/>
                      <a:pt x="44614" y="25311"/>
                      <a:pt x="45053" y="25311"/>
                    </a:cubicBezTo>
                    <a:cubicBezTo>
                      <a:pt x="46374" y="25311"/>
                      <a:pt x="47546" y="23668"/>
                      <a:pt x="46370" y="22358"/>
                    </a:cubicBezTo>
                    <a:cubicBezTo>
                      <a:pt x="27887" y="1805"/>
                      <a:pt x="2958" y="60"/>
                      <a:pt x="1893" y="1"/>
                    </a:cubicBezTo>
                    <a:cubicBezTo>
                      <a:pt x="1874" y="1"/>
                      <a:pt x="1855" y="0"/>
                      <a:pt x="1836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4" name="Google Shape;284;p4"/>
              <p:cNvSpPr/>
              <p:nvPr/>
            </p:nvSpPr>
            <p:spPr>
              <a:xfrm>
                <a:off x="2471100" y="2640100"/>
                <a:ext cx="1191075" cy="634025"/>
              </a:xfrm>
              <a:custGeom>
                <a:avLst/>
                <a:gdLst/>
                <a:ahLst/>
                <a:cxnLst/>
                <a:rect l="l" t="t" r="r" b="b"/>
                <a:pathLst>
                  <a:path w="47643" h="25361" extrusionOk="0">
                    <a:moveTo>
                      <a:pt x="1865" y="1"/>
                    </a:moveTo>
                    <a:cubicBezTo>
                      <a:pt x="943" y="1"/>
                      <a:pt x="146" y="702"/>
                      <a:pt x="59" y="1658"/>
                    </a:cubicBezTo>
                    <a:cubicBezTo>
                      <a:pt x="0" y="2604"/>
                      <a:pt x="739" y="3432"/>
                      <a:pt x="1715" y="3521"/>
                    </a:cubicBezTo>
                    <a:cubicBezTo>
                      <a:pt x="1952" y="3521"/>
                      <a:pt x="26290" y="5266"/>
                      <a:pt x="43767" y="24724"/>
                    </a:cubicBezTo>
                    <a:cubicBezTo>
                      <a:pt x="44158" y="25174"/>
                      <a:pt x="44621" y="25361"/>
                      <a:pt x="45069" y="25361"/>
                    </a:cubicBezTo>
                    <a:cubicBezTo>
                      <a:pt x="46419" y="25361"/>
                      <a:pt x="47642" y="23668"/>
                      <a:pt x="46399" y="22358"/>
                    </a:cubicBezTo>
                    <a:cubicBezTo>
                      <a:pt x="27887" y="1806"/>
                      <a:pt x="2957" y="61"/>
                      <a:pt x="1922" y="2"/>
                    </a:cubicBezTo>
                    <a:cubicBezTo>
                      <a:pt x="1903" y="1"/>
                      <a:pt x="1884" y="1"/>
                      <a:pt x="1865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5" name="Google Shape;285;p4"/>
              <p:cNvSpPr/>
              <p:nvPr/>
            </p:nvSpPr>
            <p:spPr>
              <a:xfrm>
                <a:off x="2471100" y="3088875"/>
                <a:ext cx="1189475" cy="632650"/>
              </a:xfrm>
              <a:custGeom>
                <a:avLst/>
                <a:gdLst/>
                <a:ahLst/>
                <a:cxnLst/>
                <a:rect l="l" t="t" r="r" b="b"/>
                <a:pathLst>
                  <a:path w="47579" h="25306" extrusionOk="0">
                    <a:moveTo>
                      <a:pt x="1863" y="0"/>
                    </a:moveTo>
                    <a:cubicBezTo>
                      <a:pt x="914" y="0"/>
                      <a:pt x="146" y="700"/>
                      <a:pt x="59" y="1628"/>
                    </a:cubicBezTo>
                    <a:cubicBezTo>
                      <a:pt x="0" y="2604"/>
                      <a:pt x="739" y="3432"/>
                      <a:pt x="1715" y="3491"/>
                    </a:cubicBezTo>
                    <a:cubicBezTo>
                      <a:pt x="1952" y="3491"/>
                      <a:pt x="26290" y="5235"/>
                      <a:pt x="43767" y="24694"/>
                    </a:cubicBezTo>
                    <a:cubicBezTo>
                      <a:pt x="44155" y="25126"/>
                      <a:pt x="44608" y="25306"/>
                      <a:pt x="45047" y="25306"/>
                    </a:cubicBezTo>
                    <a:cubicBezTo>
                      <a:pt x="46380" y="25306"/>
                      <a:pt x="47578" y="23641"/>
                      <a:pt x="46399" y="22328"/>
                    </a:cubicBezTo>
                    <a:cubicBezTo>
                      <a:pt x="27887" y="1805"/>
                      <a:pt x="2957" y="60"/>
                      <a:pt x="1922" y="1"/>
                    </a:cubicBezTo>
                    <a:cubicBezTo>
                      <a:pt x="1903" y="1"/>
                      <a:pt x="1883" y="0"/>
                      <a:pt x="1863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6" name="Google Shape;286;p4"/>
              <p:cNvSpPr/>
              <p:nvPr/>
            </p:nvSpPr>
            <p:spPr>
              <a:xfrm>
                <a:off x="3915700" y="1769975"/>
                <a:ext cx="1198450" cy="601875"/>
              </a:xfrm>
              <a:custGeom>
                <a:avLst/>
                <a:gdLst/>
                <a:ahLst/>
                <a:cxnLst/>
                <a:rect l="l" t="t" r="r" b="b"/>
                <a:pathLst>
                  <a:path w="47938" h="24075" extrusionOk="0">
                    <a:moveTo>
                      <a:pt x="46104" y="0"/>
                    </a:moveTo>
                    <a:cubicBezTo>
                      <a:pt x="45039" y="59"/>
                      <a:pt x="20080" y="1094"/>
                      <a:pt x="1035" y="21115"/>
                    </a:cubicBezTo>
                    <a:cubicBezTo>
                      <a:pt x="0" y="22209"/>
                      <a:pt x="740" y="24013"/>
                      <a:pt x="2248" y="24072"/>
                    </a:cubicBezTo>
                    <a:cubicBezTo>
                      <a:pt x="2280" y="24074"/>
                      <a:pt x="2311" y="24075"/>
                      <a:pt x="2343" y="24075"/>
                    </a:cubicBezTo>
                    <a:cubicBezTo>
                      <a:pt x="2810" y="24075"/>
                      <a:pt x="3246" y="23872"/>
                      <a:pt x="3579" y="23540"/>
                    </a:cubicBezTo>
                    <a:cubicBezTo>
                      <a:pt x="21618" y="4584"/>
                      <a:pt x="45985" y="3519"/>
                      <a:pt x="46222" y="3519"/>
                    </a:cubicBezTo>
                    <a:cubicBezTo>
                      <a:pt x="47168" y="3460"/>
                      <a:pt x="47937" y="2662"/>
                      <a:pt x="47908" y="1715"/>
                    </a:cubicBezTo>
                    <a:cubicBezTo>
                      <a:pt x="47878" y="739"/>
                      <a:pt x="47050" y="0"/>
                      <a:pt x="46104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7" name="Google Shape;287;p4"/>
              <p:cNvSpPr/>
              <p:nvPr/>
            </p:nvSpPr>
            <p:spPr>
              <a:xfrm>
                <a:off x="3898150" y="2217975"/>
                <a:ext cx="1204150" cy="603200"/>
              </a:xfrm>
              <a:custGeom>
                <a:avLst/>
                <a:gdLst/>
                <a:ahLst/>
                <a:cxnLst/>
                <a:rect l="l" t="t" r="r" b="b"/>
                <a:pathLst>
                  <a:path w="48166" h="24128" extrusionOk="0">
                    <a:moveTo>
                      <a:pt x="46303" y="1"/>
                    </a:moveTo>
                    <a:cubicBezTo>
                      <a:pt x="45238" y="30"/>
                      <a:pt x="20279" y="1095"/>
                      <a:pt x="1235" y="21116"/>
                    </a:cubicBezTo>
                    <a:cubicBezTo>
                      <a:pt x="1" y="22417"/>
                      <a:pt x="1184" y="24127"/>
                      <a:pt x="2525" y="24127"/>
                    </a:cubicBezTo>
                    <a:cubicBezTo>
                      <a:pt x="2951" y="24127"/>
                      <a:pt x="3393" y="23954"/>
                      <a:pt x="3778" y="23541"/>
                    </a:cubicBezTo>
                    <a:cubicBezTo>
                      <a:pt x="21817" y="4585"/>
                      <a:pt x="46185" y="3520"/>
                      <a:pt x="46421" y="3520"/>
                    </a:cubicBezTo>
                    <a:cubicBezTo>
                      <a:pt x="47397" y="3490"/>
                      <a:pt x="48166" y="2662"/>
                      <a:pt x="48136" y="1716"/>
                    </a:cubicBezTo>
                    <a:cubicBezTo>
                      <a:pt x="48077" y="740"/>
                      <a:pt x="47279" y="1"/>
                      <a:pt x="46303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8" name="Google Shape;288;p4"/>
              <p:cNvSpPr/>
              <p:nvPr/>
            </p:nvSpPr>
            <p:spPr>
              <a:xfrm>
                <a:off x="3883450" y="2666750"/>
                <a:ext cx="1206300" cy="604300"/>
              </a:xfrm>
              <a:custGeom>
                <a:avLst/>
                <a:gdLst/>
                <a:ahLst/>
                <a:cxnLst/>
                <a:rect l="l" t="t" r="r" b="b"/>
                <a:pathLst>
                  <a:path w="48252" h="24172" extrusionOk="0">
                    <a:moveTo>
                      <a:pt x="46388" y="0"/>
                    </a:moveTo>
                    <a:cubicBezTo>
                      <a:pt x="45353" y="30"/>
                      <a:pt x="20394" y="1095"/>
                      <a:pt x="1320" y="21115"/>
                    </a:cubicBezTo>
                    <a:cubicBezTo>
                      <a:pt x="0" y="22390"/>
                      <a:pt x="1218" y="24172"/>
                      <a:pt x="2593" y="24172"/>
                    </a:cubicBezTo>
                    <a:cubicBezTo>
                      <a:pt x="3037" y="24172"/>
                      <a:pt x="3496" y="23987"/>
                      <a:pt x="3893" y="23540"/>
                    </a:cubicBezTo>
                    <a:cubicBezTo>
                      <a:pt x="21902" y="4584"/>
                      <a:pt x="46270" y="3519"/>
                      <a:pt x="46506" y="3519"/>
                    </a:cubicBezTo>
                    <a:cubicBezTo>
                      <a:pt x="47482" y="3490"/>
                      <a:pt x="48251" y="2662"/>
                      <a:pt x="48222" y="1686"/>
                    </a:cubicBezTo>
                    <a:cubicBezTo>
                      <a:pt x="48162" y="740"/>
                      <a:pt x="47364" y="0"/>
                      <a:pt x="46388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9" name="Google Shape;289;p4"/>
              <p:cNvSpPr/>
              <p:nvPr/>
            </p:nvSpPr>
            <p:spPr>
              <a:xfrm>
                <a:off x="3873650" y="3115500"/>
                <a:ext cx="1203525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8141" h="24111" extrusionOk="0">
                    <a:moveTo>
                      <a:pt x="46307" y="1"/>
                    </a:moveTo>
                    <a:cubicBezTo>
                      <a:pt x="45242" y="30"/>
                      <a:pt x="20283" y="1065"/>
                      <a:pt x="1239" y="21115"/>
                    </a:cubicBezTo>
                    <a:cubicBezTo>
                      <a:pt x="0" y="22399"/>
                      <a:pt x="1179" y="24111"/>
                      <a:pt x="2530" y="24111"/>
                    </a:cubicBezTo>
                    <a:cubicBezTo>
                      <a:pt x="2954" y="24111"/>
                      <a:pt x="3394" y="23943"/>
                      <a:pt x="3782" y="23540"/>
                    </a:cubicBezTo>
                    <a:cubicBezTo>
                      <a:pt x="21792" y="4584"/>
                      <a:pt x="46159" y="3520"/>
                      <a:pt x="46425" y="3520"/>
                    </a:cubicBezTo>
                    <a:cubicBezTo>
                      <a:pt x="47401" y="3461"/>
                      <a:pt x="48140" y="2662"/>
                      <a:pt x="48111" y="1686"/>
                    </a:cubicBezTo>
                    <a:cubicBezTo>
                      <a:pt x="48052" y="740"/>
                      <a:pt x="47253" y="1"/>
                      <a:pt x="46307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0" name="Google Shape;290;p4"/>
              <p:cNvSpPr/>
              <p:nvPr/>
            </p:nvSpPr>
            <p:spPr>
              <a:xfrm>
                <a:off x="1294100" y="238325"/>
                <a:ext cx="5024325" cy="5216125"/>
              </a:xfrm>
              <a:custGeom>
                <a:avLst/>
                <a:gdLst/>
                <a:ahLst/>
                <a:cxnLst/>
                <a:rect l="l" t="t" r="r" b="b"/>
                <a:pathLst>
                  <a:path w="200973" h="208645" extrusionOk="0">
                    <a:moveTo>
                      <a:pt x="13251" y="6123"/>
                    </a:moveTo>
                    <a:cubicBezTo>
                      <a:pt x="13525" y="6123"/>
                      <a:pt x="13801" y="6140"/>
                      <a:pt x="14077" y="6173"/>
                    </a:cubicBezTo>
                    <a:cubicBezTo>
                      <a:pt x="37380" y="8805"/>
                      <a:pt x="68550" y="16139"/>
                      <a:pt x="90581" y="41157"/>
                    </a:cubicBezTo>
                    <a:cubicBezTo>
                      <a:pt x="94396" y="45474"/>
                      <a:pt x="97708" y="48106"/>
                      <a:pt x="99541" y="52039"/>
                    </a:cubicBezTo>
                    <a:lnTo>
                      <a:pt x="101375" y="57569"/>
                    </a:lnTo>
                    <a:lnTo>
                      <a:pt x="103001" y="52601"/>
                    </a:lnTo>
                    <a:cubicBezTo>
                      <a:pt x="103918" y="48786"/>
                      <a:pt x="107644" y="45445"/>
                      <a:pt x="111370" y="41334"/>
                    </a:cubicBezTo>
                    <a:cubicBezTo>
                      <a:pt x="133372" y="17144"/>
                      <a:pt x="164039" y="8834"/>
                      <a:pt x="187016" y="6232"/>
                    </a:cubicBezTo>
                    <a:cubicBezTo>
                      <a:pt x="187285" y="6200"/>
                      <a:pt x="187553" y="6184"/>
                      <a:pt x="187820" y="6184"/>
                    </a:cubicBezTo>
                    <a:cubicBezTo>
                      <a:pt x="189525" y="6184"/>
                      <a:pt x="191179" y="6826"/>
                      <a:pt x="192458" y="7977"/>
                    </a:cubicBezTo>
                    <a:cubicBezTo>
                      <a:pt x="193966" y="9337"/>
                      <a:pt x="194823" y="11259"/>
                      <a:pt x="194823" y="13270"/>
                    </a:cubicBezTo>
                    <a:lnTo>
                      <a:pt x="194764" y="150723"/>
                    </a:lnTo>
                    <a:cubicBezTo>
                      <a:pt x="194735" y="154389"/>
                      <a:pt x="191925" y="157435"/>
                      <a:pt x="188258" y="157761"/>
                    </a:cubicBezTo>
                    <a:cubicBezTo>
                      <a:pt x="152180" y="161428"/>
                      <a:pt x="124057" y="175061"/>
                      <a:pt x="104036" y="198127"/>
                    </a:cubicBezTo>
                    <a:lnTo>
                      <a:pt x="101316" y="176717"/>
                    </a:lnTo>
                    <a:lnTo>
                      <a:pt x="96939" y="198571"/>
                    </a:lnTo>
                    <a:cubicBezTo>
                      <a:pt x="86707" y="186416"/>
                      <a:pt x="73932" y="176628"/>
                      <a:pt x="59500" y="169974"/>
                    </a:cubicBezTo>
                    <a:cubicBezTo>
                      <a:pt x="45808" y="163587"/>
                      <a:pt x="30194" y="159476"/>
                      <a:pt x="12717" y="157702"/>
                    </a:cubicBezTo>
                    <a:cubicBezTo>
                      <a:pt x="9139" y="157317"/>
                      <a:pt x="6181" y="154212"/>
                      <a:pt x="6181" y="150634"/>
                    </a:cubicBezTo>
                    <a:lnTo>
                      <a:pt x="6270" y="13211"/>
                    </a:lnTo>
                    <a:cubicBezTo>
                      <a:pt x="6270" y="11170"/>
                      <a:pt x="7128" y="9248"/>
                      <a:pt x="8636" y="7917"/>
                    </a:cubicBezTo>
                    <a:cubicBezTo>
                      <a:pt x="9909" y="6747"/>
                      <a:pt x="11554" y="6123"/>
                      <a:pt x="13251" y="6123"/>
                    </a:cubicBezTo>
                    <a:close/>
                    <a:moveTo>
                      <a:pt x="13297" y="0"/>
                    </a:moveTo>
                    <a:cubicBezTo>
                      <a:pt x="6118" y="0"/>
                      <a:pt x="119" y="5840"/>
                      <a:pt x="119" y="13211"/>
                    </a:cubicBezTo>
                    <a:lnTo>
                      <a:pt x="60" y="150634"/>
                    </a:lnTo>
                    <a:cubicBezTo>
                      <a:pt x="1" y="157406"/>
                      <a:pt x="5146" y="163113"/>
                      <a:pt x="11889" y="163764"/>
                    </a:cubicBezTo>
                    <a:cubicBezTo>
                      <a:pt x="48559" y="167490"/>
                      <a:pt x="76682" y="181744"/>
                      <a:pt x="95431" y="206141"/>
                    </a:cubicBezTo>
                    <a:cubicBezTo>
                      <a:pt x="96052" y="206969"/>
                      <a:pt x="96850" y="207620"/>
                      <a:pt x="97797" y="208063"/>
                    </a:cubicBezTo>
                    <a:cubicBezTo>
                      <a:pt x="98647" y="208456"/>
                      <a:pt x="99550" y="208645"/>
                      <a:pt x="100445" y="208645"/>
                    </a:cubicBezTo>
                    <a:cubicBezTo>
                      <a:pt x="102383" y="208645"/>
                      <a:pt x="104281" y="207760"/>
                      <a:pt x="105515" y="206141"/>
                    </a:cubicBezTo>
                    <a:cubicBezTo>
                      <a:pt x="124293" y="181744"/>
                      <a:pt x="152387" y="167520"/>
                      <a:pt x="189057" y="163853"/>
                    </a:cubicBezTo>
                    <a:cubicBezTo>
                      <a:pt x="195770" y="163143"/>
                      <a:pt x="200886" y="157495"/>
                      <a:pt x="200886" y="150723"/>
                    </a:cubicBezTo>
                    <a:lnTo>
                      <a:pt x="200945" y="13300"/>
                    </a:lnTo>
                    <a:cubicBezTo>
                      <a:pt x="200973" y="5926"/>
                      <a:pt x="194972" y="60"/>
                      <a:pt x="187791" y="60"/>
                    </a:cubicBezTo>
                    <a:cubicBezTo>
                      <a:pt x="187311" y="60"/>
                      <a:pt x="186825" y="86"/>
                      <a:pt x="186336" y="140"/>
                    </a:cubicBezTo>
                    <a:cubicBezTo>
                      <a:pt x="159987" y="3097"/>
                      <a:pt x="123968" y="13300"/>
                      <a:pt x="100517" y="44794"/>
                    </a:cubicBezTo>
                    <a:cubicBezTo>
                      <a:pt x="77096" y="13240"/>
                      <a:pt x="41077" y="3038"/>
                      <a:pt x="14757" y="81"/>
                    </a:cubicBezTo>
                    <a:cubicBezTo>
                      <a:pt x="14266" y="27"/>
                      <a:pt x="13779" y="0"/>
                      <a:pt x="13297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1" name="Google Shape;291;p4"/>
              <p:cNvSpPr/>
              <p:nvPr/>
            </p:nvSpPr>
            <p:spPr>
              <a:xfrm>
                <a:off x="2179800" y="1183000"/>
                <a:ext cx="3253675" cy="3280675"/>
              </a:xfrm>
              <a:custGeom>
                <a:avLst/>
                <a:gdLst/>
                <a:ahLst/>
                <a:cxnLst/>
                <a:rect l="l" t="t" r="r" b="b"/>
                <a:pathLst>
                  <a:path w="130147" h="131227" extrusionOk="0">
                    <a:moveTo>
                      <a:pt x="9368" y="6133"/>
                    </a:moveTo>
                    <a:cubicBezTo>
                      <a:pt x="9478" y="6133"/>
                      <a:pt x="9589" y="6138"/>
                      <a:pt x="9700" y="6150"/>
                    </a:cubicBezTo>
                    <a:cubicBezTo>
                      <a:pt x="43147" y="9935"/>
                      <a:pt x="57992" y="27412"/>
                      <a:pt x="61748" y="32706"/>
                    </a:cubicBezTo>
                    <a:lnTo>
                      <a:pt x="64232" y="59676"/>
                    </a:lnTo>
                    <a:lnTo>
                      <a:pt x="68431" y="32676"/>
                    </a:lnTo>
                    <a:cubicBezTo>
                      <a:pt x="72187" y="27412"/>
                      <a:pt x="87032" y="9935"/>
                      <a:pt x="120478" y="6179"/>
                    </a:cubicBezTo>
                    <a:cubicBezTo>
                      <a:pt x="120590" y="6168"/>
                      <a:pt x="120701" y="6162"/>
                      <a:pt x="120812" y="6162"/>
                    </a:cubicBezTo>
                    <a:cubicBezTo>
                      <a:pt x="121585" y="6162"/>
                      <a:pt x="122334" y="6431"/>
                      <a:pt x="122903" y="6948"/>
                    </a:cubicBezTo>
                    <a:cubicBezTo>
                      <a:pt x="123613" y="7569"/>
                      <a:pt x="123997" y="8427"/>
                      <a:pt x="123997" y="9343"/>
                    </a:cubicBezTo>
                    <a:lnTo>
                      <a:pt x="123968" y="94275"/>
                    </a:lnTo>
                    <a:cubicBezTo>
                      <a:pt x="123968" y="95931"/>
                      <a:pt x="122726" y="97292"/>
                      <a:pt x="121070" y="97469"/>
                    </a:cubicBezTo>
                    <a:cubicBezTo>
                      <a:pt x="92710" y="100308"/>
                      <a:pt x="76356" y="112492"/>
                      <a:pt x="68342" y="120802"/>
                    </a:cubicBezTo>
                    <a:lnTo>
                      <a:pt x="64468" y="104153"/>
                    </a:lnTo>
                    <a:lnTo>
                      <a:pt x="62309" y="121423"/>
                    </a:lnTo>
                    <a:cubicBezTo>
                      <a:pt x="57903" y="116721"/>
                      <a:pt x="50865" y="110629"/>
                      <a:pt x="40071" y="105602"/>
                    </a:cubicBezTo>
                    <a:cubicBezTo>
                      <a:pt x="31879" y="101816"/>
                      <a:pt x="21647" y="98682"/>
                      <a:pt x="9020" y="97410"/>
                    </a:cubicBezTo>
                    <a:cubicBezTo>
                      <a:pt x="7394" y="97233"/>
                      <a:pt x="6152" y="95872"/>
                      <a:pt x="6152" y="94216"/>
                    </a:cubicBezTo>
                    <a:lnTo>
                      <a:pt x="6211" y="9343"/>
                    </a:lnTo>
                    <a:cubicBezTo>
                      <a:pt x="6181" y="8427"/>
                      <a:pt x="6595" y="7539"/>
                      <a:pt x="7275" y="6948"/>
                    </a:cubicBezTo>
                    <a:cubicBezTo>
                      <a:pt x="7845" y="6405"/>
                      <a:pt x="8595" y="6133"/>
                      <a:pt x="9368" y="6133"/>
                    </a:cubicBezTo>
                    <a:close/>
                    <a:moveTo>
                      <a:pt x="9364" y="0"/>
                    </a:moveTo>
                    <a:cubicBezTo>
                      <a:pt x="7104" y="0"/>
                      <a:pt x="4892" y="847"/>
                      <a:pt x="3194" y="2364"/>
                    </a:cubicBezTo>
                    <a:cubicBezTo>
                      <a:pt x="1213" y="4139"/>
                      <a:pt x="60" y="6682"/>
                      <a:pt x="60" y="9343"/>
                    </a:cubicBezTo>
                    <a:lnTo>
                      <a:pt x="30" y="94246"/>
                    </a:lnTo>
                    <a:cubicBezTo>
                      <a:pt x="1" y="99007"/>
                      <a:pt x="3638" y="103029"/>
                      <a:pt x="8399" y="103502"/>
                    </a:cubicBezTo>
                    <a:cubicBezTo>
                      <a:pt x="40544" y="106755"/>
                      <a:pt x="55892" y="122576"/>
                      <a:pt x="61008" y="129230"/>
                    </a:cubicBezTo>
                    <a:cubicBezTo>
                      <a:pt x="62028" y="130561"/>
                      <a:pt x="63537" y="131226"/>
                      <a:pt x="65045" y="131226"/>
                    </a:cubicBezTo>
                    <a:cubicBezTo>
                      <a:pt x="66553" y="131226"/>
                      <a:pt x="68061" y="130561"/>
                      <a:pt x="69081" y="129230"/>
                    </a:cubicBezTo>
                    <a:cubicBezTo>
                      <a:pt x="74197" y="122576"/>
                      <a:pt x="89575" y="106784"/>
                      <a:pt x="121691" y="103561"/>
                    </a:cubicBezTo>
                    <a:cubicBezTo>
                      <a:pt x="126452" y="103088"/>
                      <a:pt x="130089" y="99066"/>
                      <a:pt x="130089" y="94275"/>
                    </a:cubicBezTo>
                    <a:lnTo>
                      <a:pt x="130119" y="9403"/>
                    </a:lnTo>
                    <a:cubicBezTo>
                      <a:pt x="130147" y="4186"/>
                      <a:pt x="125904" y="63"/>
                      <a:pt x="120812" y="63"/>
                    </a:cubicBezTo>
                    <a:cubicBezTo>
                      <a:pt x="120477" y="63"/>
                      <a:pt x="120139" y="80"/>
                      <a:pt x="119798" y="117"/>
                    </a:cubicBezTo>
                    <a:cubicBezTo>
                      <a:pt x="87505" y="3725"/>
                      <a:pt x="71092" y="19575"/>
                      <a:pt x="65089" y="26969"/>
                    </a:cubicBezTo>
                    <a:cubicBezTo>
                      <a:pt x="59086" y="19575"/>
                      <a:pt x="42673" y="3725"/>
                      <a:pt x="10380" y="58"/>
                    </a:cubicBezTo>
                    <a:cubicBezTo>
                      <a:pt x="10042" y="19"/>
                      <a:pt x="9702" y="0"/>
                      <a:pt x="9364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92" name="Google Shape;292;p4"/>
            <p:cNvGrpSpPr/>
            <p:nvPr/>
          </p:nvGrpSpPr>
          <p:grpSpPr>
            <a:xfrm rot="-1458273">
              <a:off x="7761303" y="814563"/>
              <a:ext cx="770960" cy="647618"/>
              <a:chOff x="1277300" y="238025"/>
              <a:chExt cx="5036775" cy="5229325"/>
            </a:xfrm>
          </p:grpSpPr>
          <p:sp>
            <p:nvSpPr>
              <p:cNvPr id="293" name="Google Shape;293;p4"/>
              <p:cNvSpPr/>
              <p:nvPr/>
            </p:nvSpPr>
            <p:spPr>
              <a:xfrm>
                <a:off x="1277300" y="238025"/>
                <a:ext cx="5027950" cy="5229325"/>
              </a:xfrm>
              <a:custGeom>
                <a:avLst/>
                <a:gdLst/>
                <a:ahLst/>
                <a:cxnLst/>
                <a:rect l="l" t="t" r="r" b="b"/>
                <a:pathLst>
                  <a:path w="201118" h="209173" extrusionOk="0">
                    <a:moveTo>
                      <a:pt x="10456" y="0"/>
                    </a:moveTo>
                    <a:cubicBezTo>
                      <a:pt x="4753" y="0"/>
                      <a:pt x="0" y="4652"/>
                      <a:pt x="0" y="10492"/>
                    </a:cubicBezTo>
                    <a:lnTo>
                      <a:pt x="0" y="152473"/>
                    </a:lnTo>
                    <a:cubicBezTo>
                      <a:pt x="0" y="157820"/>
                      <a:pt x="4025" y="162315"/>
                      <a:pt x="9371" y="162873"/>
                    </a:cubicBezTo>
                    <a:cubicBezTo>
                      <a:pt x="65923" y="168572"/>
                      <a:pt x="89807" y="197362"/>
                      <a:pt x="97856" y="207850"/>
                    </a:cubicBezTo>
                    <a:cubicBezTo>
                      <a:pt x="98547" y="208731"/>
                      <a:pt x="99560" y="209172"/>
                      <a:pt x="100570" y="209172"/>
                    </a:cubicBezTo>
                    <a:cubicBezTo>
                      <a:pt x="101580" y="209172"/>
                      <a:pt x="102586" y="208731"/>
                      <a:pt x="103262" y="207850"/>
                    </a:cubicBezTo>
                    <a:cubicBezTo>
                      <a:pt x="111340" y="197362"/>
                      <a:pt x="135224" y="168572"/>
                      <a:pt x="191746" y="162873"/>
                    </a:cubicBezTo>
                    <a:cubicBezTo>
                      <a:pt x="197093" y="162315"/>
                      <a:pt x="201118" y="157820"/>
                      <a:pt x="201118" y="152473"/>
                    </a:cubicBezTo>
                    <a:lnTo>
                      <a:pt x="201118" y="10492"/>
                    </a:lnTo>
                    <a:cubicBezTo>
                      <a:pt x="201118" y="4639"/>
                      <a:pt x="196369" y="5"/>
                      <a:pt x="190652" y="5"/>
                    </a:cubicBezTo>
                    <a:cubicBezTo>
                      <a:pt x="190286" y="5"/>
                      <a:pt x="189916" y="24"/>
                      <a:pt x="189543" y="63"/>
                    </a:cubicBezTo>
                    <a:cubicBezTo>
                      <a:pt x="130965" y="6673"/>
                      <a:pt x="107933" y="38195"/>
                      <a:pt x="101940" y="46567"/>
                    </a:cubicBezTo>
                    <a:cubicBezTo>
                      <a:pt x="101602" y="47052"/>
                      <a:pt x="101080" y="47294"/>
                      <a:pt x="100563" y="47294"/>
                    </a:cubicBezTo>
                    <a:cubicBezTo>
                      <a:pt x="100045" y="47294"/>
                      <a:pt x="99531" y="47052"/>
                      <a:pt x="99208" y="46567"/>
                    </a:cubicBezTo>
                    <a:cubicBezTo>
                      <a:pt x="93215" y="38195"/>
                      <a:pt x="70183" y="6673"/>
                      <a:pt x="11604" y="63"/>
                    </a:cubicBezTo>
                    <a:cubicBezTo>
                      <a:pt x="11218" y="21"/>
                      <a:pt x="10835" y="0"/>
                      <a:pt x="104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4" name="Google Shape;294;p4"/>
              <p:cNvSpPr/>
              <p:nvPr/>
            </p:nvSpPr>
            <p:spPr>
              <a:xfrm>
                <a:off x="1277300" y="240325"/>
                <a:ext cx="5036775" cy="5227025"/>
              </a:xfrm>
              <a:custGeom>
                <a:avLst/>
                <a:gdLst/>
                <a:ahLst/>
                <a:cxnLst/>
                <a:rect l="l" t="t" r="r" b="b"/>
                <a:pathLst>
                  <a:path w="201471" h="209081" extrusionOk="0">
                    <a:moveTo>
                      <a:pt x="9195" y="0"/>
                    </a:moveTo>
                    <a:cubicBezTo>
                      <a:pt x="3937" y="646"/>
                      <a:pt x="0" y="5112"/>
                      <a:pt x="0" y="10400"/>
                    </a:cubicBezTo>
                    <a:lnTo>
                      <a:pt x="0" y="152381"/>
                    </a:lnTo>
                    <a:cubicBezTo>
                      <a:pt x="0" y="153028"/>
                      <a:pt x="59" y="153674"/>
                      <a:pt x="176" y="154320"/>
                    </a:cubicBezTo>
                    <a:cubicBezTo>
                      <a:pt x="235" y="154644"/>
                      <a:pt x="353" y="154937"/>
                      <a:pt x="441" y="155231"/>
                    </a:cubicBezTo>
                    <a:cubicBezTo>
                      <a:pt x="529" y="155525"/>
                      <a:pt x="588" y="155848"/>
                      <a:pt x="705" y="156171"/>
                    </a:cubicBezTo>
                    <a:cubicBezTo>
                      <a:pt x="881" y="156582"/>
                      <a:pt x="1087" y="156994"/>
                      <a:pt x="1322" y="157405"/>
                    </a:cubicBezTo>
                    <a:cubicBezTo>
                      <a:pt x="1410" y="157552"/>
                      <a:pt x="1439" y="157699"/>
                      <a:pt x="1528" y="157846"/>
                    </a:cubicBezTo>
                    <a:cubicBezTo>
                      <a:pt x="1851" y="158316"/>
                      <a:pt x="2174" y="158786"/>
                      <a:pt x="2585" y="159226"/>
                    </a:cubicBezTo>
                    <a:cubicBezTo>
                      <a:pt x="2585" y="159256"/>
                      <a:pt x="2615" y="159285"/>
                      <a:pt x="2644" y="159315"/>
                    </a:cubicBezTo>
                    <a:cubicBezTo>
                      <a:pt x="4318" y="161224"/>
                      <a:pt x="6639" y="162458"/>
                      <a:pt x="9195" y="162752"/>
                    </a:cubicBezTo>
                    <a:cubicBezTo>
                      <a:pt x="9254" y="162752"/>
                      <a:pt x="9313" y="162781"/>
                      <a:pt x="9371" y="162781"/>
                    </a:cubicBezTo>
                    <a:cubicBezTo>
                      <a:pt x="65923" y="168480"/>
                      <a:pt x="89807" y="197270"/>
                      <a:pt x="97856" y="207758"/>
                    </a:cubicBezTo>
                    <a:cubicBezTo>
                      <a:pt x="98532" y="208639"/>
                      <a:pt x="99538" y="209080"/>
                      <a:pt x="100548" y="209080"/>
                    </a:cubicBezTo>
                    <a:cubicBezTo>
                      <a:pt x="101558" y="209080"/>
                      <a:pt x="102571" y="208639"/>
                      <a:pt x="103262" y="207758"/>
                    </a:cubicBezTo>
                    <a:cubicBezTo>
                      <a:pt x="111340" y="197270"/>
                      <a:pt x="135224" y="168480"/>
                      <a:pt x="191746" y="162781"/>
                    </a:cubicBezTo>
                    <a:cubicBezTo>
                      <a:pt x="191923" y="162781"/>
                      <a:pt x="192099" y="162722"/>
                      <a:pt x="192275" y="162693"/>
                    </a:cubicBezTo>
                    <a:lnTo>
                      <a:pt x="192275" y="162752"/>
                    </a:lnTo>
                    <a:cubicBezTo>
                      <a:pt x="197504" y="162105"/>
                      <a:pt x="201470" y="157669"/>
                      <a:pt x="201441" y="152381"/>
                    </a:cubicBezTo>
                    <a:lnTo>
                      <a:pt x="201441" y="10400"/>
                    </a:lnTo>
                    <a:cubicBezTo>
                      <a:pt x="201441" y="5112"/>
                      <a:pt x="197534" y="676"/>
                      <a:pt x="192305" y="0"/>
                    </a:cubicBezTo>
                    <a:lnTo>
                      <a:pt x="192305" y="153145"/>
                    </a:lnTo>
                    <a:cubicBezTo>
                      <a:pt x="121152" y="158991"/>
                      <a:pt x="100559" y="197153"/>
                      <a:pt x="100559" y="197153"/>
                    </a:cubicBezTo>
                    <a:cubicBezTo>
                      <a:pt x="82697" y="168010"/>
                      <a:pt x="30435" y="156994"/>
                      <a:pt x="9195" y="153645"/>
                    </a:cubicBezTo>
                    <a:lnTo>
                      <a:pt x="919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5" name="Google Shape;295;p4"/>
              <p:cNvSpPr/>
              <p:nvPr/>
            </p:nvSpPr>
            <p:spPr>
              <a:xfrm>
                <a:off x="2190925" y="1213975"/>
                <a:ext cx="3202125" cy="3230100"/>
              </a:xfrm>
              <a:custGeom>
                <a:avLst/>
                <a:gdLst/>
                <a:ahLst/>
                <a:cxnLst/>
                <a:rect l="l" t="t" r="r" b="b"/>
                <a:pathLst>
                  <a:path w="128085" h="129204" extrusionOk="0">
                    <a:moveTo>
                      <a:pt x="6444" y="1"/>
                    </a:moveTo>
                    <a:cubicBezTo>
                      <a:pt x="2926" y="1"/>
                      <a:pt x="1" y="2888"/>
                      <a:pt x="1" y="6501"/>
                    </a:cubicBezTo>
                    <a:lnTo>
                      <a:pt x="1" y="94193"/>
                    </a:lnTo>
                    <a:cubicBezTo>
                      <a:pt x="1" y="97513"/>
                      <a:pt x="2527" y="100274"/>
                      <a:pt x="5817" y="100627"/>
                    </a:cubicBezTo>
                    <a:cubicBezTo>
                      <a:pt x="40718" y="104123"/>
                      <a:pt x="57375" y="121926"/>
                      <a:pt x="62369" y="128389"/>
                    </a:cubicBezTo>
                    <a:cubicBezTo>
                      <a:pt x="62795" y="128932"/>
                      <a:pt x="63419" y="129204"/>
                      <a:pt x="64043" y="129204"/>
                    </a:cubicBezTo>
                    <a:cubicBezTo>
                      <a:pt x="64668" y="129204"/>
                      <a:pt x="65292" y="128932"/>
                      <a:pt x="65718" y="128389"/>
                    </a:cubicBezTo>
                    <a:cubicBezTo>
                      <a:pt x="70683" y="121896"/>
                      <a:pt x="87340" y="104152"/>
                      <a:pt x="122269" y="100627"/>
                    </a:cubicBezTo>
                    <a:cubicBezTo>
                      <a:pt x="125560" y="100274"/>
                      <a:pt x="128057" y="97513"/>
                      <a:pt x="128057" y="94193"/>
                    </a:cubicBezTo>
                    <a:lnTo>
                      <a:pt x="128057" y="6501"/>
                    </a:lnTo>
                    <a:cubicBezTo>
                      <a:pt x="128084" y="2890"/>
                      <a:pt x="125138" y="30"/>
                      <a:pt x="121620" y="30"/>
                    </a:cubicBezTo>
                    <a:cubicBezTo>
                      <a:pt x="121388" y="30"/>
                      <a:pt x="121154" y="42"/>
                      <a:pt x="120918" y="68"/>
                    </a:cubicBezTo>
                    <a:cubicBezTo>
                      <a:pt x="84754" y="4151"/>
                      <a:pt x="68626" y="23570"/>
                      <a:pt x="64925" y="28769"/>
                    </a:cubicBezTo>
                    <a:cubicBezTo>
                      <a:pt x="64704" y="29078"/>
                      <a:pt x="64366" y="29232"/>
                      <a:pt x="64032" y="29232"/>
                    </a:cubicBezTo>
                    <a:cubicBezTo>
                      <a:pt x="63698" y="29232"/>
                      <a:pt x="63368" y="29078"/>
                      <a:pt x="63162" y="28769"/>
                    </a:cubicBezTo>
                    <a:cubicBezTo>
                      <a:pt x="59431" y="23540"/>
                      <a:pt x="43332" y="4122"/>
                      <a:pt x="7139" y="38"/>
                    </a:cubicBezTo>
                    <a:cubicBezTo>
                      <a:pt x="6905" y="13"/>
                      <a:pt x="6673" y="1"/>
                      <a:pt x="6444" y="1"/>
                    </a:cubicBezTo>
                    <a:close/>
                  </a:path>
                </a:pathLst>
              </a:custGeom>
              <a:solidFill>
                <a:srgbClr val="FCF2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6" name="Google Shape;296;p4"/>
              <p:cNvSpPr/>
              <p:nvPr/>
            </p:nvSpPr>
            <p:spPr>
              <a:xfrm>
                <a:off x="3792000" y="1214700"/>
                <a:ext cx="1600350" cy="3229575"/>
              </a:xfrm>
              <a:custGeom>
                <a:avLst/>
                <a:gdLst/>
                <a:ahLst/>
                <a:cxnLst/>
                <a:rect l="l" t="t" r="r" b="b"/>
                <a:pathLst>
                  <a:path w="64014" h="129183" extrusionOk="0">
                    <a:moveTo>
                      <a:pt x="57576" y="1"/>
                    </a:moveTo>
                    <a:cubicBezTo>
                      <a:pt x="57345" y="1"/>
                      <a:pt x="57111" y="13"/>
                      <a:pt x="56875" y="39"/>
                    </a:cubicBezTo>
                    <a:cubicBezTo>
                      <a:pt x="20711" y="4122"/>
                      <a:pt x="4583" y="23541"/>
                      <a:pt x="852" y="28740"/>
                    </a:cubicBezTo>
                    <a:cubicBezTo>
                      <a:pt x="647" y="29034"/>
                      <a:pt x="353" y="29181"/>
                      <a:pt x="0" y="29181"/>
                    </a:cubicBezTo>
                    <a:lnTo>
                      <a:pt x="0" y="129182"/>
                    </a:lnTo>
                    <a:cubicBezTo>
                      <a:pt x="647" y="129182"/>
                      <a:pt x="1263" y="128859"/>
                      <a:pt x="1645" y="128360"/>
                    </a:cubicBezTo>
                    <a:cubicBezTo>
                      <a:pt x="6610" y="121867"/>
                      <a:pt x="23267" y="104123"/>
                      <a:pt x="58197" y="100598"/>
                    </a:cubicBezTo>
                    <a:cubicBezTo>
                      <a:pt x="61487" y="100245"/>
                      <a:pt x="64014" y="97484"/>
                      <a:pt x="64014" y="94164"/>
                    </a:cubicBezTo>
                    <a:lnTo>
                      <a:pt x="64014" y="6472"/>
                    </a:lnTo>
                    <a:cubicBezTo>
                      <a:pt x="64014" y="2861"/>
                      <a:pt x="61091" y="1"/>
                      <a:pt x="57576" y="1"/>
                    </a:cubicBezTo>
                    <a:close/>
                  </a:path>
                </a:pathLst>
              </a:custGeom>
              <a:solidFill>
                <a:srgbClr val="FCF2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7" name="Google Shape;297;p4"/>
              <p:cNvSpPr/>
              <p:nvPr/>
            </p:nvSpPr>
            <p:spPr>
              <a:xfrm>
                <a:off x="2412000" y="1712850"/>
                <a:ext cx="1226275" cy="652400"/>
              </a:xfrm>
              <a:custGeom>
                <a:avLst/>
                <a:gdLst/>
                <a:ahLst/>
                <a:cxnLst/>
                <a:rect l="l" t="t" r="r" b="b"/>
                <a:pathLst>
                  <a:path w="49051" h="26096" extrusionOk="0">
                    <a:moveTo>
                      <a:pt x="1911" y="0"/>
                    </a:moveTo>
                    <a:cubicBezTo>
                      <a:pt x="937" y="0"/>
                      <a:pt x="116" y="725"/>
                      <a:pt x="59" y="1705"/>
                    </a:cubicBezTo>
                    <a:cubicBezTo>
                      <a:pt x="0" y="2704"/>
                      <a:pt x="764" y="3556"/>
                      <a:pt x="1763" y="3644"/>
                    </a:cubicBezTo>
                    <a:cubicBezTo>
                      <a:pt x="1998" y="3644"/>
                      <a:pt x="27145" y="5436"/>
                      <a:pt x="45212" y="25530"/>
                    </a:cubicBezTo>
                    <a:cubicBezTo>
                      <a:pt x="45603" y="25928"/>
                      <a:pt x="46050" y="26096"/>
                      <a:pt x="46483" y="26096"/>
                    </a:cubicBezTo>
                    <a:cubicBezTo>
                      <a:pt x="47840" y="26096"/>
                      <a:pt x="49050" y="24450"/>
                      <a:pt x="47915" y="23092"/>
                    </a:cubicBezTo>
                    <a:cubicBezTo>
                      <a:pt x="28819" y="1852"/>
                      <a:pt x="3055" y="60"/>
                      <a:pt x="1968" y="1"/>
                    </a:cubicBezTo>
                    <a:cubicBezTo>
                      <a:pt x="1949" y="1"/>
                      <a:pt x="1930" y="0"/>
                      <a:pt x="19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8" name="Google Shape;298;p4"/>
              <p:cNvSpPr/>
              <p:nvPr/>
            </p:nvSpPr>
            <p:spPr>
              <a:xfrm>
                <a:off x="2412000" y="2176275"/>
                <a:ext cx="1230875" cy="655500"/>
              </a:xfrm>
              <a:custGeom>
                <a:avLst/>
                <a:gdLst/>
                <a:ahLst/>
                <a:cxnLst/>
                <a:rect l="l" t="t" r="r" b="b"/>
                <a:pathLst>
                  <a:path w="49235" h="26220" extrusionOk="0">
                    <a:moveTo>
                      <a:pt x="1940" y="0"/>
                    </a:moveTo>
                    <a:cubicBezTo>
                      <a:pt x="966" y="0"/>
                      <a:pt x="145" y="726"/>
                      <a:pt x="59" y="1705"/>
                    </a:cubicBezTo>
                    <a:cubicBezTo>
                      <a:pt x="0" y="2704"/>
                      <a:pt x="764" y="3556"/>
                      <a:pt x="1763" y="3644"/>
                    </a:cubicBezTo>
                    <a:cubicBezTo>
                      <a:pt x="2027" y="3644"/>
                      <a:pt x="27145" y="5436"/>
                      <a:pt x="45241" y="25530"/>
                    </a:cubicBezTo>
                    <a:cubicBezTo>
                      <a:pt x="45640" y="26018"/>
                      <a:pt x="46119" y="26219"/>
                      <a:pt x="46584" y="26219"/>
                    </a:cubicBezTo>
                    <a:cubicBezTo>
                      <a:pt x="47969" y="26219"/>
                      <a:pt x="49234" y="24434"/>
                      <a:pt x="47915" y="23092"/>
                    </a:cubicBezTo>
                    <a:cubicBezTo>
                      <a:pt x="28819" y="1852"/>
                      <a:pt x="3055" y="60"/>
                      <a:pt x="1998" y="1"/>
                    </a:cubicBezTo>
                    <a:cubicBezTo>
                      <a:pt x="1978" y="1"/>
                      <a:pt x="1959" y="0"/>
                      <a:pt x="19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9" name="Google Shape;299;p4"/>
              <p:cNvSpPr/>
              <p:nvPr/>
            </p:nvSpPr>
            <p:spPr>
              <a:xfrm>
                <a:off x="2412000" y="2639700"/>
                <a:ext cx="1230800" cy="655600"/>
              </a:xfrm>
              <a:custGeom>
                <a:avLst/>
                <a:gdLst/>
                <a:ahLst/>
                <a:cxnLst/>
                <a:rect l="l" t="t" r="r" b="b"/>
                <a:pathLst>
                  <a:path w="49232" h="26224" extrusionOk="0">
                    <a:moveTo>
                      <a:pt x="1942" y="1"/>
                    </a:moveTo>
                    <a:cubicBezTo>
                      <a:pt x="967" y="1"/>
                      <a:pt x="145" y="754"/>
                      <a:pt x="59" y="1705"/>
                    </a:cubicBezTo>
                    <a:cubicBezTo>
                      <a:pt x="0" y="2704"/>
                      <a:pt x="764" y="3556"/>
                      <a:pt x="1763" y="3644"/>
                    </a:cubicBezTo>
                    <a:cubicBezTo>
                      <a:pt x="2027" y="3644"/>
                      <a:pt x="27145" y="5436"/>
                      <a:pt x="45241" y="25531"/>
                    </a:cubicBezTo>
                    <a:cubicBezTo>
                      <a:pt x="45642" y="26021"/>
                      <a:pt x="46124" y="26224"/>
                      <a:pt x="46592" y="26224"/>
                    </a:cubicBezTo>
                    <a:cubicBezTo>
                      <a:pt x="47974" y="26224"/>
                      <a:pt x="49232" y="24453"/>
                      <a:pt x="47915" y="23092"/>
                    </a:cubicBezTo>
                    <a:cubicBezTo>
                      <a:pt x="28819" y="1882"/>
                      <a:pt x="3055" y="90"/>
                      <a:pt x="1998" y="2"/>
                    </a:cubicBezTo>
                    <a:cubicBezTo>
                      <a:pt x="1979" y="1"/>
                      <a:pt x="1961" y="1"/>
                      <a:pt x="19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0" name="Google Shape;300;p4"/>
              <p:cNvSpPr/>
              <p:nvPr/>
            </p:nvSpPr>
            <p:spPr>
              <a:xfrm>
                <a:off x="2412000" y="3103875"/>
                <a:ext cx="1230800" cy="654875"/>
              </a:xfrm>
              <a:custGeom>
                <a:avLst/>
                <a:gdLst/>
                <a:ahLst/>
                <a:cxnLst/>
                <a:rect l="l" t="t" r="r" b="b"/>
                <a:pathLst>
                  <a:path w="49232" h="26195" extrusionOk="0">
                    <a:moveTo>
                      <a:pt x="1940" y="0"/>
                    </a:moveTo>
                    <a:cubicBezTo>
                      <a:pt x="966" y="0"/>
                      <a:pt x="145" y="725"/>
                      <a:pt x="59" y="1676"/>
                    </a:cubicBezTo>
                    <a:cubicBezTo>
                      <a:pt x="0" y="2675"/>
                      <a:pt x="764" y="3556"/>
                      <a:pt x="1763" y="3615"/>
                    </a:cubicBezTo>
                    <a:cubicBezTo>
                      <a:pt x="2027" y="3615"/>
                      <a:pt x="27145" y="5407"/>
                      <a:pt x="45241" y="25501"/>
                    </a:cubicBezTo>
                    <a:cubicBezTo>
                      <a:pt x="45642" y="25991"/>
                      <a:pt x="46124" y="26194"/>
                      <a:pt x="46592" y="26194"/>
                    </a:cubicBezTo>
                    <a:cubicBezTo>
                      <a:pt x="47974" y="26194"/>
                      <a:pt x="49232" y="24423"/>
                      <a:pt x="47915" y="23063"/>
                    </a:cubicBezTo>
                    <a:cubicBezTo>
                      <a:pt x="28819" y="1852"/>
                      <a:pt x="3055" y="60"/>
                      <a:pt x="1998" y="1"/>
                    </a:cubicBezTo>
                    <a:cubicBezTo>
                      <a:pt x="1978" y="1"/>
                      <a:pt x="1959" y="0"/>
                      <a:pt x="19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1" name="Google Shape;301;p4"/>
              <p:cNvSpPr/>
              <p:nvPr/>
            </p:nvSpPr>
            <p:spPr>
              <a:xfrm>
                <a:off x="3947675" y="1712850"/>
                <a:ext cx="1227275" cy="653325"/>
              </a:xfrm>
              <a:custGeom>
                <a:avLst/>
                <a:gdLst/>
                <a:ahLst/>
                <a:cxnLst/>
                <a:rect l="l" t="t" r="r" b="b"/>
                <a:pathLst>
                  <a:path w="49091" h="26133" extrusionOk="0">
                    <a:moveTo>
                      <a:pt x="47180" y="0"/>
                    </a:moveTo>
                    <a:cubicBezTo>
                      <a:pt x="47161" y="0"/>
                      <a:pt x="47142" y="1"/>
                      <a:pt x="47123" y="1"/>
                    </a:cubicBezTo>
                    <a:cubicBezTo>
                      <a:pt x="46036" y="60"/>
                      <a:pt x="20272" y="1852"/>
                      <a:pt x="1176" y="23092"/>
                    </a:cubicBezTo>
                    <a:cubicBezTo>
                      <a:pt x="1" y="24445"/>
                      <a:pt x="1220" y="26133"/>
                      <a:pt x="2583" y="26133"/>
                    </a:cubicBezTo>
                    <a:cubicBezTo>
                      <a:pt x="3026" y="26133"/>
                      <a:pt x="3483" y="25955"/>
                      <a:pt x="3879" y="25530"/>
                    </a:cubicBezTo>
                    <a:cubicBezTo>
                      <a:pt x="21976" y="5436"/>
                      <a:pt x="47093" y="3644"/>
                      <a:pt x="47358" y="3644"/>
                    </a:cubicBezTo>
                    <a:cubicBezTo>
                      <a:pt x="48356" y="3556"/>
                      <a:pt x="49091" y="2704"/>
                      <a:pt x="49062" y="1705"/>
                    </a:cubicBezTo>
                    <a:cubicBezTo>
                      <a:pt x="48975" y="725"/>
                      <a:pt x="48154" y="0"/>
                      <a:pt x="471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2" name="Google Shape;302;p4"/>
              <p:cNvSpPr/>
              <p:nvPr/>
            </p:nvSpPr>
            <p:spPr>
              <a:xfrm>
                <a:off x="3947725" y="2176275"/>
                <a:ext cx="1227225" cy="653650"/>
              </a:xfrm>
              <a:custGeom>
                <a:avLst/>
                <a:gdLst/>
                <a:ahLst/>
                <a:cxnLst/>
                <a:rect l="l" t="t" r="r" b="b"/>
                <a:pathLst>
                  <a:path w="49089" h="26146" extrusionOk="0">
                    <a:moveTo>
                      <a:pt x="47178" y="0"/>
                    </a:moveTo>
                    <a:cubicBezTo>
                      <a:pt x="47159" y="0"/>
                      <a:pt x="47140" y="1"/>
                      <a:pt x="47121" y="1"/>
                    </a:cubicBezTo>
                    <a:cubicBezTo>
                      <a:pt x="46034" y="60"/>
                      <a:pt x="20299" y="1852"/>
                      <a:pt x="1174" y="23092"/>
                    </a:cubicBezTo>
                    <a:cubicBezTo>
                      <a:pt x="0" y="24443"/>
                      <a:pt x="1215" y="26145"/>
                      <a:pt x="2576" y="26145"/>
                    </a:cubicBezTo>
                    <a:cubicBezTo>
                      <a:pt x="3020" y="26145"/>
                      <a:pt x="3480" y="25964"/>
                      <a:pt x="3877" y="25530"/>
                    </a:cubicBezTo>
                    <a:cubicBezTo>
                      <a:pt x="21974" y="5436"/>
                      <a:pt x="47091" y="3644"/>
                      <a:pt x="47356" y="3644"/>
                    </a:cubicBezTo>
                    <a:cubicBezTo>
                      <a:pt x="48354" y="3556"/>
                      <a:pt x="49089" y="2704"/>
                      <a:pt x="49060" y="1705"/>
                    </a:cubicBezTo>
                    <a:cubicBezTo>
                      <a:pt x="48973" y="726"/>
                      <a:pt x="48152" y="0"/>
                      <a:pt x="471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3" name="Google Shape;303;p4"/>
              <p:cNvSpPr/>
              <p:nvPr/>
            </p:nvSpPr>
            <p:spPr>
              <a:xfrm>
                <a:off x="3947725" y="2639700"/>
                <a:ext cx="1227225" cy="653650"/>
              </a:xfrm>
              <a:custGeom>
                <a:avLst/>
                <a:gdLst/>
                <a:ahLst/>
                <a:cxnLst/>
                <a:rect l="l" t="t" r="r" b="b"/>
                <a:pathLst>
                  <a:path w="49089" h="26146" extrusionOk="0">
                    <a:moveTo>
                      <a:pt x="47176" y="1"/>
                    </a:moveTo>
                    <a:cubicBezTo>
                      <a:pt x="47158" y="1"/>
                      <a:pt x="47139" y="1"/>
                      <a:pt x="47121" y="2"/>
                    </a:cubicBezTo>
                    <a:cubicBezTo>
                      <a:pt x="46034" y="90"/>
                      <a:pt x="20299" y="1882"/>
                      <a:pt x="1174" y="23092"/>
                    </a:cubicBezTo>
                    <a:cubicBezTo>
                      <a:pt x="0" y="24443"/>
                      <a:pt x="1215" y="26145"/>
                      <a:pt x="2576" y="26145"/>
                    </a:cubicBezTo>
                    <a:cubicBezTo>
                      <a:pt x="3020" y="26145"/>
                      <a:pt x="3480" y="25964"/>
                      <a:pt x="3877" y="25531"/>
                    </a:cubicBezTo>
                    <a:cubicBezTo>
                      <a:pt x="21974" y="5436"/>
                      <a:pt x="47091" y="3644"/>
                      <a:pt x="47356" y="3644"/>
                    </a:cubicBezTo>
                    <a:cubicBezTo>
                      <a:pt x="48354" y="3556"/>
                      <a:pt x="49089" y="2704"/>
                      <a:pt x="49060" y="1705"/>
                    </a:cubicBezTo>
                    <a:cubicBezTo>
                      <a:pt x="48944" y="754"/>
                      <a:pt x="48150" y="1"/>
                      <a:pt x="471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4" name="Google Shape;304;p4"/>
              <p:cNvSpPr/>
              <p:nvPr/>
            </p:nvSpPr>
            <p:spPr>
              <a:xfrm>
                <a:off x="3947775" y="3103800"/>
                <a:ext cx="1227925" cy="653075"/>
              </a:xfrm>
              <a:custGeom>
                <a:avLst/>
                <a:gdLst/>
                <a:ahLst/>
                <a:cxnLst/>
                <a:rect l="l" t="t" r="r" b="b"/>
                <a:pathLst>
                  <a:path w="49117" h="26123" extrusionOk="0">
                    <a:moveTo>
                      <a:pt x="47227" y="1"/>
                    </a:moveTo>
                    <a:cubicBezTo>
                      <a:pt x="47191" y="1"/>
                      <a:pt x="47155" y="2"/>
                      <a:pt x="47119" y="4"/>
                    </a:cubicBezTo>
                    <a:cubicBezTo>
                      <a:pt x="46032" y="63"/>
                      <a:pt x="20297" y="1855"/>
                      <a:pt x="1172" y="23066"/>
                    </a:cubicBezTo>
                    <a:cubicBezTo>
                      <a:pt x="1" y="24436"/>
                      <a:pt x="1208" y="26123"/>
                      <a:pt x="2566" y="26123"/>
                    </a:cubicBezTo>
                    <a:cubicBezTo>
                      <a:pt x="3012" y="26123"/>
                      <a:pt x="3475" y="25940"/>
                      <a:pt x="3875" y="25504"/>
                    </a:cubicBezTo>
                    <a:cubicBezTo>
                      <a:pt x="21972" y="5410"/>
                      <a:pt x="47089" y="3618"/>
                      <a:pt x="47354" y="3618"/>
                    </a:cubicBezTo>
                    <a:cubicBezTo>
                      <a:pt x="48352" y="3559"/>
                      <a:pt x="49116" y="2678"/>
                      <a:pt x="49058" y="1679"/>
                    </a:cubicBezTo>
                    <a:cubicBezTo>
                      <a:pt x="48973" y="744"/>
                      <a:pt x="48178" y="1"/>
                      <a:pt x="472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293717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24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910" name="Google Shape;1910;p24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11" name="Google Shape;1911;p24"/>
          <p:cNvSpPr/>
          <p:nvPr/>
        </p:nvSpPr>
        <p:spPr>
          <a:xfrm>
            <a:off x="528028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912" name="Google Shape;1912;p24"/>
          <p:cNvGrpSpPr/>
          <p:nvPr/>
        </p:nvGrpSpPr>
        <p:grpSpPr>
          <a:xfrm rot="731785">
            <a:off x="8152599" y="5977575"/>
            <a:ext cx="375759" cy="520139"/>
            <a:chOff x="1294100" y="238325"/>
            <a:chExt cx="5024325" cy="5216125"/>
          </a:xfrm>
        </p:grpSpPr>
        <p:sp>
          <p:nvSpPr>
            <p:cNvPr id="1913" name="Google Shape;1913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4" name="Google Shape;1914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5" name="Google Shape;1915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6" name="Google Shape;1916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7" name="Google Shape;1917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8" name="Google Shape;1918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9" name="Google Shape;1919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0" name="Google Shape;1920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1" name="Google Shape;1921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2" name="Google Shape;1922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23" name="Google Shape;1923;p24"/>
          <p:cNvGrpSpPr/>
          <p:nvPr/>
        </p:nvGrpSpPr>
        <p:grpSpPr>
          <a:xfrm rot="901995" flipH="1">
            <a:off x="185149" y="613577"/>
            <a:ext cx="364166" cy="504091"/>
            <a:chOff x="1294100" y="238325"/>
            <a:chExt cx="5024325" cy="5216125"/>
          </a:xfrm>
        </p:grpSpPr>
        <p:sp>
          <p:nvSpPr>
            <p:cNvPr id="1924" name="Google Shape;1924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5" name="Google Shape;1925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6" name="Google Shape;1926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7" name="Google Shape;1927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8" name="Google Shape;1928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9" name="Google Shape;1929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0" name="Google Shape;1930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1" name="Google Shape;1931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2" name="Google Shape;1932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3" name="Google Shape;1933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34" name="Google Shape;1934;p24"/>
          <p:cNvGrpSpPr/>
          <p:nvPr/>
        </p:nvGrpSpPr>
        <p:grpSpPr>
          <a:xfrm rot="-901995">
            <a:off x="1229755" y="296077"/>
            <a:ext cx="364166" cy="504091"/>
            <a:chOff x="1294100" y="238325"/>
            <a:chExt cx="5024325" cy="5216125"/>
          </a:xfrm>
        </p:grpSpPr>
        <p:sp>
          <p:nvSpPr>
            <p:cNvPr id="1935" name="Google Shape;1935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6" name="Google Shape;1936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7" name="Google Shape;1937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8" name="Google Shape;1938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9" name="Google Shape;1939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0" name="Google Shape;1940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1" name="Google Shape;1941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2" name="Google Shape;1942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3" name="Google Shape;1943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4" name="Google Shape;1944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45" name="Google Shape;1945;p24"/>
          <p:cNvGrpSpPr/>
          <p:nvPr/>
        </p:nvGrpSpPr>
        <p:grpSpPr>
          <a:xfrm rot="732620">
            <a:off x="253808" y="1518579"/>
            <a:ext cx="539251" cy="746448"/>
            <a:chOff x="1294100" y="238325"/>
            <a:chExt cx="5024325" cy="5216125"/>
          </a:xfrm>
        </p:grpSpPr>
        <p:sp>
          <p:nvSpPr>
            <p:cNvPr id="1946" name="Google Shape;1946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7" name="Google Shape;1947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8" name="Google Shape;1948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9" name="Google Shape;1949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0" name="Google Shape;1950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1" name="Google Shape;1951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2" name="Google Shape;1952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3" name="Google Shape;1953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4" name="Google Shape;1954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5" name="Google Shape;1955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56" name="Google Shape;1956;p24"/>
          <p:cNvGrpSpPr/>
          <p:nvPr/>
        </p:nvGrpSpPr>
        <p:grpSpPr>
          <a:xfrm rot="901607" flipH="1">
            <a:off x="8309535" y="4632443"/>
            <a:ext cx="563920" cy="780596"/>
            <a:chOff x="1294100" y="238325"/>
            <a:chExt cx="5024325" cy="5216125"/>
          </a:xfrm>
        </p:grpSpPr>
        <p:sp>
          <p:nvSpPr>
            <p:cNvPr id="1957" name="Google Shape;1957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8" name="Google Shape;1958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9" name="Google Shape;1959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0" name="Google Shape;1960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1" name="Google Shape;1961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2" name="Google Shape;1962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3" name="Google Shape;1963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4" name="Google Shape;1964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5" name="Google Shape;1965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6" name="Google Shape;1966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67" name="Google Shape;1967;p24"/>
          <p:cNvGrpSpPr/>
          <p:nvPr/>
        </p:nvGrpSpPr>
        <p:grpSpPr>
          <a:xfrm rot="-731785" flipH="1">
            <a:off x="7433312" y="6084205"/>
            <a:ext cx="375759" cy="520139"/>
            <a:chOff x="1294100" y="238325"/>
            <a:chExt cx="5024325" cy="5216125"/>
          </a:xfrm>
        </p:grpSpPr>
        <p:sp>
          <p:nvSpPr>
            <p:cNvPr id="1968" name="Google Shape;1968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9" name="Google Shape;1969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0" name="Google Shape;1970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1" name="Google Shape;1971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2" name="Google Shape;1972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3" name="Google Shape;1973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4" name="Google Shape;1974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5" name="Google Shape;1975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6" name="Google Shape;1976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7" name="Google Shape;1977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978" name="Google Shape;1978;p24"/>
          <p:cNvSpPr/>
          <p:nvPr/>
        </p:nvSpPr>
        <p:spPr>
          <a:xfrm rot="-5400000" flipH="1">
            <a:off x="8742209" y="60407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37925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p25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981" name="Google Shape;1981;p25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82" name="Google Shape;1982;p25"/>
          <p:cNvSpPr txBox="1">
            <a:spLocks noGrp="1"/>
          </p:cNvSpPr>
          <p:nvPr>
            <p:ph type="subTitle" idx="1"/>
          </p:nvPr>
        </p:nvSpPr>
        <p:spPr>
          <a:xfrm>
            <a:off x="118542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3" name="Google Shape;1983;p25"/>
          <p:cNvSpPr txBox="1">
            <a:spLocks noGrp="1"/>
          </p:cNvSpPr>
          <p:nvPr>
            <p:ph type="subTitle" idx="2"/>
          </p:nvPr>
        </p:nvSpPr>
        <p:spPr>
          <a:xfrm>
            <a:off x="1185425" y="4432847"/>
            <a:ext cx="1742700" cy="6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4" name="Google Shape;1984;p25"/>
          <p:cNvSpPr txBox="1">
            <a:spLocks noGrp="1"/>
          </p:cNvSpPr>
          <p:nvPr>
            <p:ph type="subTitle" idx="3"/>
          </p:nvPr>
        </p:nvSpPr>
        <p:spPr>
          <a:xfrm>
            <a:off x="3700650" y="4991544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5" name="Google Shape;1985;p25"/>
          <p:cNvSpPr txBox="1">
            <a:spLocks noGrp="1"/>
          </p:cNvSpPr>
          <p:nvPr>
            <p:ph type="subTitle" idx="4"/>
          </p:nvPr>
        </p:nvSpPr>
        <p:spPr>
          <a:xfrm>
            <a:off x="3700650" y="4432833"/>
            <a:ext cx="1742700" cy="6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6" name="Google Shape;1986;p25"/>
          <p:cNvSpPr txBox="1">
            <a:spLocks noGrp="1"/>
          </p:cNvSpPr>
          <p:nvPr>
            <p:ph type="subTitle" idx="5"/>
          </p:nvPr>
        </p:nvSpPr>
        <p:spPr>
          <a:xfrm>
            <a:off x="621587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7" name="Google Shape;1987;p25"/>
          <p:cNvSpPr txBox="1">
            <a:spLocks noGrp="1"/>
          </p:cNvSpPr>
          <p:nvPr>
            <p:ph type="subTitle" idx="6"/>
          </p:nvPr>
        </p:nvSpPr>
        <p:spPr>
          <a:xfrm>
            <a:off x="6215875" y="4432847"/>
            <a:ext cx="1742700" cy="6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8" name="Google Shape;1988;p25"/>
          <p:cNvSpPr/>
          <p:nvPr/>
        </p:nvSpPr>
        <p:spPr>
          <a:xfrm flipH="1">
            <a:off x="8158641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989" name="Google Shape;1989;p25"/>
          <p:cNvGrpSpPr/>
          <p:nvPr/>
        </p:nvGrpSpPr>
        <p:grpSpPr>
          <a:xfrm rot="-731785" flipH="1">
            <a:off x="607840" y="5977575"/>
            <a:ext cx="375759" cy="520139"/>
            <a:chOff x="1294100" y="238325"/>
            <a:chExt cx="5024325" cy="5216125"/>
          </a:xfrm>
        </p:grpSpPr>
        <p:sp>
          <p:nvSpPr>
            <p:cNvPr id="1990" name="Google Shape;1990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00" name="Google Shape;2000;p25"/>
          <p:cNvGrpSpPr/>
          <p:nvPr/>
        </p:nvGrpSpPr>
        <p:grpSpPr>
          <a:xfrm rot="-901995">
            <a:off x="8586881" y="613577"/>
            <a:ext cx="364166" cy="504091"/>
            <a:chOff x="1294100" y="238325"/>
            <a:chExt cx="5024325" cy="5216125"/>
          </a:xfrm>
        </p:grpSpPr>
        <p:sp>
          <p:nvSpPr>
            <p:cNvPr id="2001" name="Google Shape;2001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11" name="Google Shape;2011;p25"/>
          <p:cNvGrpSpPr/>
          <p:nvPr/>
        </p:nvGrpSpPr>
        <p:grpSpPr>
          <a:xfrm rot="901995" flipH="1">
            <a:off x="7542275" y="296077"/>
            <a:ext cx="364166" cy="504091"/>
            <a:chOff x="1294100" y="238325"/>
            <a:chExt cx="5024325" cy="5216125"/>
          </a:xfrm>
        </p:grpSpPr>
        <p:sp>
          <p:nvSpPr>
            <p:cNvPr id="2012" name="Google Shape;2012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3" name="Google Shape;2013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4" name="Google Shape;2014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5" name="Google Shape;2015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6" name="Google Shape;2016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7" name="Google Shape;2017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8" name="Google Shape;2018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9" name="Google Shape;2019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0" name="Google Shape;2020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1" name="Google Shape;2021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22" name="Google Shape;2022;p25"/>
          <p:cNvGrpSpPr/>
          <p:nvPr/>
        </p:nvGrpSpPr>
        <p:grpSpPr>
          <a:xfrm rot="-732620" flipH="1">
            <a:off x="8343139" y="1518579"/>
            <a:ext cx="539251" cy="746448"/>
            <a:chOff x="1294100" y="238325"/>
            <a:chExt cx="5024325" cy="5216125"/>
          </a:xfrm>
        </p:grpSpPr>
        <p:sp>
          <p:nvSpPr>
            <p:cNvPr id="2023" name="Google Shape;2023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4" name="Google Shape;2024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5" name="Google Shape;2025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6" name="Google Shape;2026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7" name="Google Shape;2027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8" name="Google Shape;2028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9" name="Google Shape;2029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0" name="Google Shape;2030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1" name="Google Shape;2031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2" name="Google Shape;2032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33" name="Google Shape;2033;p25"/>
          <p:cNvGrpSpPr/>
          <p:nvPr/>
        </p:nvGrpSpPr>
        <p:grpSpPr>
          <a:xfrm rot="-901607">
            <a:off x="262740" y="4632443"/>
            <a:ext cx="563920" cy="780596"/>
            <a:chOff x="1294100" y="238325"/>
            <a:chExt cx="5024325" cy="5216125"/>
          </a:xfrm>
        </p:grpSpPr>
        <p:sp>
          <p:nvSpPr>
            <p:cNvPr id="2034" name="Google Shape;2034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5" name="Google Shape;2035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6" name="Google Shape;2036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7" name="Google Shape;2037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8" name="Google Shape;2038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9" name="Google Shape;2039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0" name="Google Shape;2040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1" name="Google Shape;2041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2" name="Google Shape;2042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3" name="Google Shape;2043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44" name="Google Shape;2044;p25"/>
          <p:cNvGrpSpPr/>
          <p:nvPr/>
        </p:nvGrpSpPr>
        <p:grpSpPr>
          <a:xfrm rot="731785">
            <a:off x="1327126" y="6084205"/>
            <a:ext cx="375759" cy="520139"/>
            <a:chOff x="1294100" y="238325"/>
            <a:chExt cx="5024325" cy="5216125"/>
          </a:xfrm>
        </p:grpSpPr>
        <p:sp>
          <p:nvSpPr>
            <p:cNvPr id="2045" name="Google Shape;2045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6" name="Google Shape;2046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7" name="Google Shape;2047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8" name="Google Shape;2048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9" name="Google Shape;2049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0" name="Google Shape;2050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1" name="Google Shape;2051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2" name="Google Shape;2052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3" name="Google Shape;2053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4" name="Google Shape;2054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055" name="Google Shape;2055;p25"/>
          <p:cNvSpPr/>
          <p:nvPr/>
        </p:nvSpPr>
        <p:spPr>
          <a:xfrm rot="5400000">
            <a:off x="-205290" y="60407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50577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" name="Google Shape;2057;p26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058" name="Google Shape;2058;p2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59" name="Google Shape;2059;p26"/>
          <p:cNvSpPr txBox="1">
            <a:spLocks noGrp="1"/>
          </p:cNvSpPr>
          <p:nvPr>
            <p:ph type="subTitle" idx="1"/>
          </p:nvPr>
        </p:nvSpPr>
        <p:spPr>
          <a:xfrm>
            <a:off x="118542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33035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0" name="Google Shape;2060;p26"/>
          <p:cNvSpPr txBox="1">
            <a:spLocks noGrp="1"/>
          </p:cNvSpPr>
          <p:nvPr>
            <p:ph type="subTitle" idx="2"/>
          </p:nvPr>
        </p:nvSpPr>
        <p:spPr>
          <a:xfrm>
            <a:off x="1185425" y="4035347"/>
            <a:ext cx="1742700" cy="10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1" name="Google Shape;2061;p26"/>
          <p:cNvSpPr txBox="1">
            <a:spLocks noGrp="1"/>
          </p:cNvSpPr>
          <p:nvPr>
            <p:ph type="subTitle" idx="3"/>
          </p:nvPr>
        </p:nvSpPr>
        <p:spPr>
          <a:xfrm>
            <a:off x="3700650" y="4991544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2" name="Google Shape;2062;p26"/>
          <p:cNvSpPr txBox="1">
            <a:spLocks noGrp="1"/>
          </p:cNvSpPr>
          <p:nvPr>
            <p:ph type="subTitle" idx="4"/>
          </p:nvPr>
        </p:nvSpPr>
        <p:spPr>
          <a:xfrm>
            <a:off x="3700650" y="4035325"/>
            <a:ext cx="1742700" cy="10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3" name="Google Shape;2063;p26"/>
          <p:cNvSpPr txBox="1">
            <a:spLocks noGrp="1"/>
          </p:cNvSpPr>
          <p:nvPr>
            <p:ph type="subTitle" idx="5"/>
          </p:nvPr>
        </p:nvSpPr>
        <p:spPr>
          <a:xfrm>
            <a:off x="621587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4" name="Google Shape;2064;p26"/>
          <p:cNvSpPr txBox="1">
            <a:spLocks noGrp="1"/>
          </p:cNvSpPr>
          <p:nvPr>
            <p:ph type="subTitle" idx="6"/>
          </p:nvPr>
        </p:nvSpPr>
        <p:spPr>
          <a:xfrm>
            <a:off x="6215875" y="4035347"/>
            <a:ext cx="1742700" cy="10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5" name="Google Shape;2065;p26"/>
          <p:cNvSpPr/>
          <p:nvPr/>
        </p:nvSpPr>
        <p:spPr>
          <a:xfrm flipH="1">
            <a:off x="8158641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066" name="Google Shape;2066;p26"/>
          <p:cNvGrpSpPr/>
          <p:nvPr/>
        </p:nvGrpSpPr>
        <p:grpSpPr>
          <a:xfrm rot="-731785" flipH="1">
            <a:off x="607840" y="5977575"/>
            <a:ext cx="375759" cy="520139"/>
            <a:chOff x="1294100" y="238325"/>
            <a:chExt cx="5024325" cy="5216125"/>
          </a:xfrm>
        </p:grpSpPr>
        <p:sp>
          <p:nvSpPr>
            <p:cNvPr id="2067" name="Google Shape;2067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68" name="Google Shape;2068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69" name="Google Shape;2069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0" name="Google Shape;2070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1" name="Google Shape;2071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2" name="Google Shape;2072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77" name="Google Shape;2077;p26"/>
          <p:cNvGrpSpPr/>
          <p:nvPr/>
        </p:nvGrpSpPr>
        <p:grpSpPr>
          <a:xfrm rot="-901995">
            <a:off x="8586881" y="613577"/>
            <a:ext cx="364166" cy="504091"/>
            <a:chOff x="1294100" y="238325"/>
            <a:chExt cx="5024325" cy="5216125"/>
          </a:xfrm>
        </p:grpSpPr>
        <p:sp>
          <p:nvSpPr>
            <p:cNvPr id="2078" name="Google Shape;2078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9" name="Google Shape;2079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0" name="Google Shape;2080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7" name="Google Shape;2087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88" name="Google Shape;2088;p26"/>
          <p:cNvGrpSpPr/>
          <p:nvPr/>
        </p:nvGrpSpPr>
        <p:grpSpPr>
          <a:xfrm rot="901995" flipH="1">
            <a:off x="7542275" y="296077"/>
            <a:ext cx="364166" cy="504091"/>
            <a:chOff x="1294100" y="238325"/>
            <a:chExt cx="5024325" cy="5216125"/>
          </a:xfrm>
        </p:grpSpPr>
        <p:sp>
          <p:nvSpPr>
            <p:cNvPr id="2089" name="Google Shape;2089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99" name="Google Shape;2099;p26"/>
          <p:cNvGrpSpPr/>
          <p:nvPr/>
        </p:nvGrpSpPr>
        <p:grpSpPr>
          <a:xfrm rot="-732620" flipH="1">
            <a:off x="8343139" y="1518579"/>
            <a:ext cx="539251" cy="746448"/>
            <a:chOff x="1294100" y="238325"/>
            <a:chExt cx="5024325" cy="5216125"/>
          </a:xfrm>
        </p:grpSpPr>
        <p:sp>
          <p:nvSpPr>
            <p:cNvPr id="2100" name="Google Shape;2100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10" name="Google Shape;2110;p26"/>
          <p:cNvGrpSpPr/>
          <p:nvPr/>
        </p:nvGrpSpPr>
        <p:grpSpPr>
          <a:xfrm rot="-901607">
            <a:off x="262740" y="4632443"/>
            <a:ext cx="563920" cy="780596"/>
            <a:chOff x="1294100" y="238325"/>
            <a:chExt cx="5024325" cy="5216125"/>
          </a:xfrm>
        </p:grpSpPr>
        <p:sp>
          <p:nvSpPr>
            <p:cNvPr id="2111" name="Google Shape;2111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21" name="Google Shape;2121;p26"/>
          <p:cNvGrpSpPr/>
          <p:nvPr/>
        </p:nvGrpSpPr>
        <p:grpSpPr>
          <a:xfrm rot="731785">
            <a:off x="1327126" y="6084205"/>
            <a:ext cx="375759" cy="520139"/>
            <a:chOff x="1294100" y="238325"/>
            <a:chExt cx="5024325" cy="5216125"/>
          </a:xfrm>
        </p:grpSpPr>
        <p:sp>
          <p:nvSpPr>
            <p:cNvPr id="2122" name="Google Shape;2122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132" name="Google Shape;2132;p26"/>
          <p:cNvSpPr/>
          <p:nvPr/>
        </p:nvSpPr>
        <p:spPr>
          <a:xfrm rot="5400000">
            <a:off x="-205290" y="60407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012037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" name="Google Shape;2134;p27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135" name="Google Shape;2135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36" name="Google Shape;2136;p27"/>
          <p:cNvSpPr txBox="1">
            <a:spLocks noGrp="1"/>
          </p:cNvSpPr>
          <p:nvPr>
            <p:ph type="subTitle" idx="1"/>
          </p:nvPr>
        </p:nvSpPr>
        <p:spPr>
          <a:xfrm>
            <a:off x="1497450" y="5186380"/>
            <a:ext cx="1547400" cy="6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37" name="Google Shape;2137;p27"/>
          <p:cNvSpPr txBox="1">
            <a:spLocks noGrp="1"/>
          </p:cNvSpPr>
          <p:nvPr>
            <p:ph type="subTitle" idx="2"/>
          </p:nvPr>
        </p:nvSpPr>
        <p:spPr>
          <a:xfrm>
            <a:off x="1497450" y="4798667"/>
            <a:ext cx="1547400" cy="4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solidFill>
                  <a:schemeClr val="accent2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38" name="Google Shape;2138;p27"/>
          <p:cNvSpPr txBox="1">
            <a:spLocks noGrp="1"/>
          </p:cNvSpPr>
          <p:nvPr>
            <p:ph type="subTitle" idx="3"/>
          </p:nvPr>
        </p:nvSpPr>
        <p:spPr>
          <a:xfrm>
            <a:off x="3798294" y="5174780"/>
            <a:ext cx="1547400" cy="6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39" name="Google Shape;2139;p27"/>
          <p:cNvSpPr txBox="1">
            <a:spLocks noGrp="1"/>
          </p:cNvSpPr>
          <p:nvPr>
            <p:ph type="subTitle" idx="4"/>
          </p:nvPr>
        </p:nvSpPr>
        <p:spPr>
          <a:xfrm>
            <a:off x="3798294" y="4798667"/>
            <a:ext cx="1547400" cy="4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40" name="Google Shape;2140;p27"/>
          <p:cNvSpPr txBox="1">
            <a:spLocks noGrp="1"/>
          </p:cNvSpPr>
          <p:nvPr>
            <p:ph type="subTitle" idx="5"/>
          </p:nvPr>
        </p:nvSpPr>
        <p:spPr>
          <a:xfrm>
            <a:off x="6099150" y="5174780"/>
            <a:ext cx="1547400" cy="6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41" name="Google Shape;2141;p27"/>
          <p:cNvSpPr txBox="1">
            <a:spLocks noGrp="1"/>
          </p:cNvSpPr>
          <p:nvPr>
            <p:ph type="subTitle" idx="6"/>
          </p:nvPr>
        </p:nvSpPr>
        <p:spPr>
          <a:xfrm>
            <a:off x="6099150" y="4798667"/>
            <a:ext cx="1547400" cy="4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solidFill>
                  <a:schemeClr val="accent3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42" name="Google Shape;2142;p27"/>
          <p:cNvSpPr txBox="1">
            <a:spLocks noGrp="1"/>
          </p:cNvSpPr>
          <p:nvPr>
            <p:ph type="title" idx="7" hasCustomPrompt="1"/>
          </p:nvPr>
        </p:nvSpPr>
        <p:spPr>
          <a:xfrm>
            <a:off x="1636200" y="3676667"/>
            <a:ext cx="1269900" cy="9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43" name="Google Shape;2143;p27"/>
          <p:cNvSpPr txBox="1">
            <a:spLocks noGrp="1"/>
          </p:cNvSpPr>
          <p:nvPr>
            <p:ph type="title" idx="8" hasCustomPrompt="1"/>
          </p:nvPr>
        </p:nvSpPr>
        <p:spPr>
          <a:xfrm>
            <a:off x="6237900" y="3676667"/>
            <a:ext cx="1269900" cy="9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44" name="Google Shape;2144;p27"/>
          <p:cNvSpPr txBox="1">
            <a:spLocks noGrp="1"/>
          </p:cNvSpPr>
          <p:nvPr>
            <p:ph type="title" idx="9" hasCustomPrompt="1"/>
          </p:nvPr>
        </p:nvSpPr>
        <p:spPr>
          <a:xfrm>
            <a:off x="3937023" y="3676667"/>
            <a:ext cx="1269900" cy="9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145" name="Google Shape;2145;p27"/>
          <p:cNvGrpSpPr/>
          <p:nvPr/>
        </p:nvGrpSpPr>
        <p:grpSpPr>
          <a:xfrm rot="-731785" flipH="1">
            <a:off x="607840" y="5977575"/>
            <a:ext cx="375759" cy="520139"/>
            <a:chOff x="1294100" y="238325"/>
            <a:chExt cx="5024325" cy="5216125"/>
          </a:xfrm>
        </p:grpSpPr>
        <p:sp>
          <p:nvSpPr>
            <p:cNvPr id="2146" name="Google Shape;2146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7" name="Google Shape;2147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8" name="Google Shape;2148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9" name="Google Shape;2149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0" name="Google Shape;2150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1" name="Google Shape;2151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2" name="Google Shape;2152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3" name="Google Shape;2153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4" name="Google Shape;2154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5" name="Google Shape;2155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56" name="Google Shape;2156;p27"/>
          <p:cNvGrpSpPr/>
          <p:nvPr/>
        </p:nvGrpSpPr>
        <p:grpSpPr>
          <a:xfrm>
            <a:off x="262692" y="4632431"/>
            <a:ext cx="563729" cy="780332"/>
            <a:chOff x="1294100" y="238325"/>
            <a:chExt cx="5024325" cy="5216125"/>
          </a:xfrm>
        </p:grpSpPr>
        <p:sp>
          <p:nvSpPr>
            <p:cNvPr id="2157" name="Google Shape;2157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8" name="Google Shape;2158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9" name="Google Shape;2159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0" name="Google Shape;2160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1" name="Google Shape;2161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2" name="Google Shape;2162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3" name="Google Shape;2163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4" name="Google Shape;2164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5" name="Google Shape;2165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6" name="Google Shape;2166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67" name="Google Shape;2167;p27"/>
          <p:cNvGrpSpPr/>
          <p:nvPr/>
        </p:nvGrpSpPr>
        <p:grpSpPr>
          <a:xfrm rot="731785">
            <a:off x="1327126" y="6084205"/>
            <a:ext cx="375759" cy="520139"/>
            <a:chOff x="1294100" y="238325"/>
            <a:chExt cx="5024325" cy="5216125"/>
          </a:xfrm>
        </p:grpSpPr>
        <p:sp>
          <p:nvSpPr>
            <p:cNvPr id="2168" name="Google Shape;2168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9" name="Google Shape;2169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0" name="Google Shape;2170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1" name="Google Shape;2171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2" name="Google Shape;2172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3" name="Google Shape;2173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4" name="Google Shape;2174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5" name="Google Shape;2175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6" name="Google Shape;2176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7" name="Google Shape;2177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178" name="Google Shape;2178;p27"/>
          <p:cNvSpPr/>
          <p:nvPr/>
        </p:nvSpPr>
        <p:spPr>
          <a:xfrm rot="5400000">
            <a:off x="-205290" y="57994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179" name="Google Shape;2179;p27"/>
          <p:cNvGrpSpPr/>
          <p:nvPr/>
        </p:nvGrpSpPr>
        <p:grpSpPr>
          <a:xfrm rot="900757" flipH="1">
            <a:off x="8126784" y="4753462"/>
            <a:ext cx="707975" cy="980001"/>
            <a:chOff x="1294100" y="238325"/>
            <a:chExt cx="5024325" cy="5216125"/>
          </a:xfrm>
        </p:grpSpPr>
        <p:sp>
          <p:nvSpPr>
            <p:cNvPr id="2180" name="Google Shape;2180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1" name="Google Shape;2181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2" name="Google Shape;2182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3" name="Google Shape;2183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4" name="Google Shape;2184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5" name="Google Shape;2185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6" name="Google Shape;2186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7" name="Google Shape;2187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8" name="Google Shape;2188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9" name="Google Shape;2189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90" name="Google Shape;2190;p27"/>
          <p:cNvGrpSpPr/>
          <p:nvPr/>
        </p:nvGrpSpPr>
        <p:grpSpPr>
          <a:xfrm rot="-731785" flipH="1">
            <a:off x="7938142" y="5977572"/>
            <a:ext cx="375759" cy="520139"/>
            <a:chOff x="1294100" y="238325"/>
            <a:chExt cx="5024325" cy="5216125"/>
          </a:xfrm>
        </p:grpSpPr>
        <p:sp>
          <p:nvSpPr>
            <p:cNvPr id="2191" name="Google Shape;2191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2" name="Google Shape;2192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3" name="Google Shape;2193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4" name="Google Shape;2194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5" name="Google Shape;2195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6" name="Google Shape;2196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7" name="Google Shape;2197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8" name="Google Shape;2198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9" name="Google Shape;2199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00" name="Google Shape;2200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201" name="Google Shape;2201;p27"/>
          <p:cNvSpPr/>
          <p:nvPr/>
        </p:nvSpPr>
        <p:spPr>
          <a:xfrm rot="-5400000" flipH="1">
            <a:off x="8742213" y="6249618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69848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3" name="Google Shape;2203;p28"/>
          <p:cNvSpPr/>
          <p:nvPr/>
        </p:nvSpPr>
        <p:spPr>
          <a:xfrm rot="-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2204" name="Google Shape;2204;p28"/>
          <p:cNvPicPr preferRelativeResize="0"/>
          <p:nvPr/>
        </p:nvPicPr>
        <p:blipFill rotWithShape="1">
          <a:blip r:embed="rId3">
            <a:alphaModFix/>
          </a:blip>
          <a:srcRect l="3936" t="24135" r="42933" b="12995"/>
          <a:stretch/>
        </p:blipFill>
        <p:spPr>
          <a:xfrm>
            <a:off x="1" y="1"/>
            <a:ext cx="6269051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205" name="Google Shape;2205;p28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06" name="Google Shape;2206;p28"/>
          <p:cNvSpPr txBox="1">
            <a:spLocks noGrp="1"/>
          </p:cNvSpPr>
          <p:nvPr>
            <p:ph type="subTitle" idx="1"/>
          </p:nvPr>
        </p:nvSpPr>
        <p:spPr>
          <a:xfrm>
            <a:off x="2755922" y="2701712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07" name="Google Shape;2207;p28"/>
          <p:cNvSpPr txBox="1">
            <a:spLocks noGrp="1"/>
          </p:cNvSpPr>
          <p:nvPr>
            <p:ph type="subTitle" idx="2"/>
          </p:nvPr>
        </p:nvSpPr>
        <p:spPr>
          <a:xfrm>
            <a:off x="2755936" y="2249533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08" name="Google Shape;2208;p28"/>
          <p:cNvSpPr txBox="1">
            <a:spLocks noGrp="1"/>
          </p:cNvSpPr>
          <p:nvPr>
            <p:ph type="subTitle" idx="3"/>
          </p:nvPr>
        </p:nvSpPr>
        <p:spPr>
          <a:xfrm>
            <a:off x="6278649" y="4889567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09" name="Google Shape;2209;p28"/>
          <p:cNvSpPr txBox="1">
            <a:spLocks noGrp="1"/>
          </p:cNvSpPr>
          <p:nvPr>
            <p:ph type="subTitle" idx="4"/>
          </p:nvPr>
        </p:nvSpPr>
        <p:spPr>
          <a:xfrm>
            <a:off x="6278651" y="4437400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0" name="Google Shape;2210;p28"/>
          <p:cNvSpPr txBox="1">
            <a:spLocks noGrp="1"/>
          </p:cNvSpPr>
          <p:nvPr>
            <p:ph type="subTitle" idx="5"/>
          </p:nvPr>
        </p:nvSpPr>
        <p:spPr>
          <a:xfrm>
            <a:off x="6278824" y="2701700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1" name="Google Shape;2211;p28"/>
          <p:cNvSpPr txBox="1">
            <a:spLocks noGrp="1"/>
          </p:cNvSpPr>
          <p:nvPr>
            <p:ph type="subTitle" idx="6"/>
          </p:nvPr>
        </p:nvSpPr>
        <p:spPr>
          <a:xfrm>
            <a:off x="6278825" y="2249533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2" name="Google Shape;2212;p28"/>
          <p:cNvSpPr txBox="1">
            <a:spLocks noGrp="1"/>
          </p:cNvSpPr>
          <p:nvPr>
            <p:ph type="subTitle" idx="7"/>
          </p:nvPr>
        </p:nvSpPr>
        <p:spPr>
          <a:xfrm>
            <a:off x="2755942" y="4896171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3" name="Google Shape;2213;p28"/>
          <p:cNvSpPr txBox="1">
            <a:spLocks noGrp="1"/>
          </p:cNvSpPr>
          <p:nvPr>
            <p:ph type="subTitle" idx="8"/>
          </p:nvPr>
        </p:nvSpPr>
        <p:spPr>
          <a:xfrm>
            <a:off x="2755937" y="4444007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22166508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" name="Google Shape;2215;p29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2216" name="Google Shape;2216;p29"/>
          <p:cNvPicPr preferRelativeResize="0"/>
          <p:nvPr/>
        </p:nvPicPr>
        <p:blipFill rotWithShape="1">
          <a:blip r:embed="rId3">
            <a:alphaModFix/>
          </a:blip>
          <a:srcRect l="3936" t="24135" r="42933" b="12995"/>
          <a:stretch/>
        </p:blipFill>
        <p:spPr>
          <a:xfrm flipH="1">
            <a:off x="2874951" y="1"/>
            <a:ext cx="6269051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217" name="Google Shape;2217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18" name="Google Shape;2218;p29"/>
          <p:cNvSpPr txBox="1">
            <a:spLocks noGrp="1"/>
          </p:cNvSpPr>
          <p:nvPr>
            <p:ph type="subTitle" idx="1"/>
          </p:nvPr>
        </p:nvSpPr>
        <p:spPr>
          <a:xfrm>
            <a:off x="1247450" y="3974133"/>
            <a:ext cx="1705500" cy="7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9" name="Google Shape;2219;p29"/>
          <p:cNvSpPr txBox="1">
            <a:spLocks noGrp="1"/>
          </p:cNvSpPr>
          <p:nvPr>
            <p:ph type="subTitle" idx="2"/>
          </p:nvPr>
        </p:nvSpPr>
        <p:spPr>
          <a:xfrm>
            <a:off x="1247435" y="3534072"/>
            <a:ext cx="1705500" cy="5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0" name="Google Shape;2220;p29"/>
          <p:cNvSpPr txBox="1">
            <a:spLocks noGrp="1"/>
          </p:cNvSpPr>
          <p:nvPr>
            <p:ph type="subTitle" idx="3"/>
          </p:nvPr>
        </p:nvSpPr>
        <p:spPr>
          <a:xfrm>
            <a:off x="1247450" y="5408065"/>
            <a:ext cx="1705500" cy="7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1" name="Google Shape;2221;p29"/>
          <p:cNvSpPr txBox="1">
            <a:spLocks noGrp="1"/>
          </p:cNvSpPr>
          <p:nvPr>
            <p:ph type="subTitle" idx="4"/>
          </p:nvPr>
        </p:nvSpPr>
        <p:spPr>
          <a:xfrm>
            <a:off x="1247445" y="4968005"/>
            <a:ext cx="1705500" cy="5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2" name="Google Shape;2222;p29"/>
          <p:cNvSpPr txBox="1">
            <a:spLocks noGrp="1"/>
          </p:cNvSpPr>
          <p:nvPr>
            <p:ph type="subTitle" idx="5"/>
          </p:nvPr>
        </p:nvSpPr>
        <p:spPr>
          <a:xfrm>
            <a:off x="1247425" y="2539261"/>
            <a:ext cx="1705500" cy="7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3" name="Google Shape;2223;p29"/>
          <p:cNvSpPr txBox="1">
            <a:spLocks noGrp="1"/>
          </p:cNvSpPr>
          <p:nvPr>
            <p:ph type="subTitle" idx="6"/>
          </p:nvPr>
        </p:nvSpPr>
        <p:spPr>
          <a:xfrm>
            <a:off x="1247435" y="2100133"/>
            <a:ext cx="1705500" cy="5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9451849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p30"/>
          <p:cNvGrpSpPr/>
          <p:nvPr/>
        </p:nvGrpSpPr>
        <p:grpSpPr>
          <a:xfrm rot="-901995">
            <a:off x="217651" y="438593"/>
            <a:ext cx="364166" cy="504091"/>
            <a:chOff x="1294100" y="238325"/>
            <a:chExt cx="5024325" cy="5216125"/>
          </a:xfrm>
        </p:grpSpPr>
        <p:sp>
          <p:nvSpPr>
            <p:cNvPr id="2226" name="Google Shape;2226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7" name="Google Shape;2227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8" name="Google Shape;2228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9" name="Google Shape;2229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0" name="Google Shape;2230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1" name="Google Shape;2231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2" name="Google Shape;2232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3" name="Google Shape;2233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4" name="Google Shape;2234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5" name="Google Shape;2235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36" name="Google Shape;2236;p30"/>
          <p:cNvGrpSpPr/>
          <p:nvPr/>
        </p:nvGrpSpPr>
        <p:grpSpPr>
          <a:xfrm rot="731410">
            <a:off x="653643" y="1416311"/>
            <a:ext cx="295049" cy="408416"/>
            <a:chOff x="1294100" y="238325"/>
            <a:chExt cx="5024325" cy="5216125"/>
          </a:xfrm>
        </p:grpSpPr>
        <p:sp>
          <p:nvSpPr>
            <p:cNvPr id="2237" name="Google Shape;2237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8" name="Google Shape;2238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9" name="Google Shape;2239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0" name="Google Shape;2240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1" name="Google Shape;2241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2" name="Google Shape;2242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3" name="Google Shape;2243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4" name="Google Shape;2244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5" name="Google Shape;2245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6" name="Google Shape;2246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47" name="Google Shape;2247;p30"/>
          <p:cNvGrpSpPr/>
          <p:nvPr/>
        </p:nvGrpSpPr>
        <p:grpSpPr>
          <a:xfrm rot="-731410" flipH="1">
            <a:off x="1689448" y="551695"/>
            <a:ext cx="295049" cy="408416"/>
            <a:chOff x="1294100" y="238325"/>
            <a:chExt cx="5024325" cy="5216125"/>
          </a:xfrm>
        </p:grpSpPr>
        <p:sp>
          <p:nvSpPr>
            <p:cNvPr id="2248" name="Google Shape;2248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9" name="Google Shape;2249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0" name="Google Shape;2250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1" name="Google Shape;2251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2" name="Google Shape;2252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3" name="Google Shape;2253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4" name="Google Shape;2254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5" name="Google Shape;2255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6" name="Google Shape;2256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7" name="Google Shape;2257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58" name="Google Shape;2258;p30"/>
          <p:cNvGrpSpPr/>
          <p:nvPr/>
        </p:nvGrpSpPr>
        <p:grpSpPr>
          <a:xfrm rot="-901995">
            <a:off x="532646" y="2572560"/>
            <a:ext cx="364166" cy="504091"/>
            <a:chOff x="1294100" y="238325"/>
            <a:chExt cx="5024325" cy="5216125"/>
          </a:xfrm>
        </p:grpSpPr>
        <p:sp>
          <p:nvSpPr>
            <p:cNvPr id="2259" name="Google Shape;2259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0" name="Google Shape;2260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1" name="Google Shape;2261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2" name="Google Shape;2262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3" name="Google Shape;2263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4" name="Google Shape;2264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5" name="Google Shape;2265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6" name="Google Shape;2266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7" name="Google Shape;2267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8" name="Google Shape;2268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69" name="Google Shape;2269;p30"/>
          <p:cNvGrpSpPr/>
          <p:nvPr/>
        </p:nvGrpSpPr>
        <p:grpSpPr>
          <a:xfrm rot="-900079">
            <a:off x="1580299" y="5342795"/>
            <a:ext cx="397922" cy="550816"/>
            <a:chOff x="1294100" y="238325"/>
            <a:chExt cx="5024325" cy="5216125"/>
          </a:xfrm>
        </p:grpSpPr>
        <p:sp>
          <p:nvSpPr>
            <p:cNvPr id="2270" name="Google Shape;2270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1" name="Google Shape;2271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2" name="Google Shape;2272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3" name="Google Shape;2273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4" name="Google Shape;2274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5" name="Google Shape;2275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6" name="Google Shape;2276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7" name="Google Shape;2277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8" name="Google Shape;2278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9" name="Google Shape;2279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80" name="Google Shape;2280;p30"/>
          <p:cNvGrpSpPr/>
          <p:nvPr/>
        </p:nvGrpSpPr>
        <p:grpSpPr>
          <a:xfrm rot="457113" flipH="1">
            <a:off x="515766" y="5906959"/>
            <a:ext cx="397922" cy="550816"/>
            <a:chOff x="1294100" y="238325"/>
            <a:chExt cx="5024325" cy="5216125"/>
          </a:xfrm>
        </p:grpSpPr>
        <p:sp>
          <p:nvSpPr>
            <p:cNvPr id="2281" name="Google Shape;2281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2" name="Google Shape;2282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3" name="Google Shape;2283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4" name="Google Shape;2284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5" name="Google Shape;2285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6" name="Google Shape;2286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7" name="Google Shape;2287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8" name="Google Shape;2288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9" name="Google Shape;2289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90" name="Google Shape;2290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291" name="Google Shape;2291;p30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292" name="Google Shape;2292;p30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93" name="Google Shape;2293;p30"/>
          <p:cNvSpPr txBox="1">
            <a:spLocks noGrp="1"/>
          </p:cNvSpPr>
          <p:nvPr>
            <p:ph type="subTitle" idx="1"/>
          </p:nvPr>
        </p:nvSpPr>
        <p:spPr>
          <a:xfrm>
            <a:off x="943150" y="3072425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4" name="Google Shape;2294;p30"/>
          <p:cNvSpPr txBox="1">
            <a:spLocks noGrp="1"/>
          </p:cNvSpPr>
          <p:nvPr>
            <p:ph type="subTitle" idx="2"/>
          </p:nvPr>
        </p:nvSpPr>
        <p:spPr>
          <a:xfrm>
            <a:off x="943150" y="2727333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5" name="Google Shape;2295;p30"/>
          <p:cNvSpPr txBox="1">
            <a:spLocks noGrp="1"/>
          </p:cNvSpPr>
          <p:nvPr>
            <p:ph type="subTitle" idx="3"/>
          </p:nvPr>
        </p:nvSpPr>
        <p:spPr>
          <a:xfrm>
            <a:off x="3718800" y="3072425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6" name="Google Shape;2296;p30"/>
          <p:cNvSpPr txBox="1">
            <a:spLocks noGrp="1"/>
          </p:cNvSpPr>
          <p:nvPr>
            <p:ph type="subTitle" idx="4"/>
          </p:nvPr>
        </p:nvSpPr>
        <p:spPr>
          <a:xfrm>
            <a:off x="3718800" y="2727333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7" name="Google Shape;2297;p30"/>
          <p:cNvSpPr txBox="1">
            <a:spLocks noGrp="1"/>
          </p:cNvSpPr>
          <p:nvPr>
            <p:ph type="subTitle" idx="5"/>
          </p:nvPr>
        </p:nvSpPr>
        <p:spPr>
          <a:xfrm>
            <a:off x="6494450" y="3072425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8" name="Google Shape;2298;p30"/>
          <p:cNvSpPr txBox="1">
            <a:spLocks noGrp="1"/>
          </p:cNvSpPr>
          <p:nvPr>
            <p:ph type="subTitle" idx="6"/>
          </p:nvPr>
        </p:nvSpPr>
        <p:spPr>
          <a:xfrm>
            <a:off x="6494450" y="2727333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9" name="Google Shape;2299;p30"/>
          <p:cNvSpPr txBox="1">
            <a:spLocks noGrp="1"/>
          </p:cNvSpPr>
          <p:nvPr>
            <p:ph type="subTitle" idx="7"/>
          </p:nvPr>
        </p:nvSpPr>
        <p:spPr>
          <a:xfrm>
            <a:off x="943150" y="5438999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0" name="Google Shape;2300;p30"/>
          <p:cNvSpPr txBox="1">
            <a:spLocks noGrp="1"/>
          </p:cNvSpPr>
          <p:nvPr>
            <p:ph type="subTitle" idx="8"/>
          </p:nvPr>
        </p:nvSpPr>
        <p:spPr>
          <a:xfrm>
            <a:off x="943150" y="5093905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1" name="Google Shape;2301;p30"/>
          <p:cNvSpPr txBox="1">
            <a:spLocks noGrp="1"/>
          </p:cNvSpPr>
          <p:nvPr>
            <p:ph type="subTitle" idx="9"/>
          </p:nvPr>
        </p:nvSpPr>
        <p:spPr>
          <a:xfrm>
            <a:off x="3718800" y="5438999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2" name="Google Shape;2302;p30"/>
          <p:cNvSpPr txBox="1">
            <a:spLocks noGrp="1"/>
          </p:cNvSpPr>
          <p:nvPr>
            <p:ph type="subTitle" idx="13"/>
          </p:nvPr>
        </p:nvSpPr>
        <p:spPr>
          <a:xfrm>
            <a:off x="3718800" y="5093905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3" name="Google Shape;2303;p30"/>
          <p:cNvSpPr txBox="1">
            <a:spLocks noGrp="1"/>
          </p:cNvSpPr>
          <p:nvPr>
            <p:ph type="subTitle" idx="14"/>
          </p:nvPr>
        </p:nvSpPr>
        <p:spPr>
          <a:xfrm>
            <a:off x="6494450" y="5438999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4" name="Google Shape;2304;p30"/>
          <p:cNvSpPr txBox="1">
            <a:spLocks noGrp="1"/>
          </p:cNvSpPr>
          <p:nvPr>
            <p:ph type="subTitle" idx="15"/>
          </p:nvPr>
        </p:nvSpPr>
        <p:spPr>
          <a:xfrm>
            <a:off x="6494450" y="5093905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305" name="Google Shape;2305;p30"/>
          <p:cNvGrpSpPr/>
          <p:nvPr/>
        </p:nvGrpSpPr>
        <p:grpSpPr>
          <a:xfrm>
            <a:off x="8899950" y="3331003"/>
            <a:ext cx="244040" cy="675948"/>
            <a:chOff x="2551300" y="238325"/>
            <a:chExt cx="2510700" cy="5215650"/>
          </a:xfrm>
        </p:grpSpPr>
        <p:sp>
          <p:nvSpPr>
            <p:cNvPr id="2306" name="Google Shape;2306;p30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7" name="Google Shape;2307;p30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8" name="Google Shape;2308;p30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9" name="Google Shape;2309;p30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0" name="Google Shape;2310;p30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1" name="Google Shape;2311;p30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12" name="Google Shape;2312;p30"/>
          <p:cNvGrpSpPr/>
          <p:nvPr/>
        </p:nvGrpSpPr>
        <p:grpSpPr>
          <a:xfrm rot="901995" flipH="1">
            <a:off x="8571682" y="1959777"/>
            <a:ext cx="364166" cy="504091"/>
            <a:chOff x="1294100" y="238325"/>
            <a:chExt cx="5024325" cy="5216125"/>
          </a:xfrm>
        </p:grpSpPr>
        <p:sp>
          <p:nvSpPr>
            <p:cNvPr id="2313" name="Google Shape;2313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4" name="Google Shape;2314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5" name="Google Shape;2315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6" name="Google Shape;2316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7" name="Google Shape;2317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8" name="Google Shape;2318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9" name="Google Shape;2319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0" name="Google Shape;2320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1" name="Google Shape;2321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2" name="Google Shape;2322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23" name="Google Shape;2323;p30"/>
          <p:cNvGrpSpPr/>
          <p:nvPr/>
        </p:nvGrpSpPr>
        <p:grpSpPr>
          <a:xfrm rot="-731410" flipH="1">
            <a:off x="8204810" y="2937495"/>
            <a:ext cx="295049" cy="408416"/>
            <a:chOff x="1294100" y="238325"/>
            <a:chExt cx="5024325" cy="5216125"/>
          </a:xfrm>
        </p:grpSpPr>
        <p:sp>
          <p:nvSpPr>
            <p:cNvPr id="2324" name="Google Shape;2324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5" name="Google Shape;2325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6" name="Google Shape;2326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7" name="Google Shape;2327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8" name="Google Shape;2328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9" name="Google Shape;2329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0" name="Google Shape;2330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1" name="Google Shape;2331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2" name="Google Shape;2332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3" name="Google Shape;2333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34" name="Google Shape;2334;p30"/>
          <p:cNvGrpSpPr/>
          <p:nvPr/>
        </p:nvGrpSpPr>
        <p:grpSpPr>
          <a:xfrm rot="731410">
            <a:off x="8606193" y="5713544"/>
            <a:ext cx="295049" cy="408416"/>
            <a:chOff x="1294100" y="238325"/>
            <a:chExt cx="5024325" cy="5216125"/>
          </a:xfrm>
        </p:grpSpPr>
        <p:sp>
          <p:nvSpPr>
            <p:cNvPr id="2335" name="Google Shape;2335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6" name="Google Shape;2336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7" name="Google Shape;2337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8" name="Google Shape;2338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9" name="Google Shape;2339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0" name="Google Shape;2340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1" name="Google Shape;2341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2" name="Google Shape;2342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3" name="Google Shape;2343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4" name="Google Shape;2344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45" name="Google Shape;2345;p30"/>
          <p:cNvGrpSpPr/>
          <p:nvPr/>
        </p:nvGrpSpPr>
        <p:grpSpPr>
          <a:xfrm rot="901995" flipH="1">
            <a:off x="8010038" y="4061311"/>
            <a:ext cx="364166" cy="504091"/>
            <a:chOff x="1294100" y="238325"/>
            <a:chExt cx="5024325" cy="5216125"/>
          </a:xfrm>
        </p:grpSpPr>
        <p:sp>
          <p:nvSpPr>
            <p:cNvPr id="2346" name="Google Shape;2346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7" name="Google Shape;2347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8" name="Google Shape;2348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9" name="Google Shape;2349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0" name="Google Shape;2350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1" name="Google Shape;2351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2" name="Google Shape;2352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3" name="Google Shape;2353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4" name="Google Shape;2354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5" name="Google Shape;2355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56" name="Google Shape;2356;p30"/>
          <p:cNvGrpSpPr/>
          <p:nvPr/>
        </p:nvGrpSpPr>
        <p:grpSpPr>
          <a:xfrm rot="-900723">
            <a:off x="7735387" y="6206897"/>
            <a:ext cx="321995" cy="445716"/>
            <a:chOff x="1294100" y="238325"/>
            <a:chExt cx="5024325" cy="5216125"/>
          </a:xfrm>
        </p:grpSpPr>
        <p:sp>
          <p:nvSpPr>
            <p:cNvPr id="2357" name="Google Shape;2357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8" name="Google Shape;2358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9" name="Google Shape;2359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0" name="Google Shape;2360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1" name="Google Shape;2361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2" name="Google Shape;2362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3" name="Google Shape;2363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4" name="Google Shape;2364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5" name="Google Shape;2365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6" name="Google Shape;2366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67" name="Google Shape;2367;p30"/>
          <p:cNvGrpSpPr/>
          <p:nvPr/>
        </p:nvGrpSpPr>
        <p:grpSpPr>
          <a:xfrm rot="-1440470" flipH="1">
            <a:off x="8030963" y="5120924"/>
            <a:ext cx="322308" cy="446149"/>
            <a:chOff x="1294100" y="238325"/>
            <a:chExt cx="5024325" cy="5216125"/>
          </a:xfrm>
        </p:grpSpPr>
        <p:sp>
          <p:nvSpPr>
            <p:cNvPr id="2368" name="Google Shape;2368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9" name="Google Shape;2369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0" name="Google Shape;2370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1" name="Google Shape;2371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2" name="Google Shape;2372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3" name="Google Shape;2373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4" name="Google Shape;2374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5" name="Google Shape;2375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6" name="Google Shape;2376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7" name="Google Shape;2377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78" name="Google Shape;2378;p30"/>
          <p:cNvGrpSpPr/>
          <p:nvPr/>
        </p:nvGrpSpPr>
        <p:grpSpPr>
          <a:xfrm rot="1245014" flipH="1">
            <a:off x="8139883" y="1150097"/>
            <a:ext cx="294969" cy="408305"/>
            <a:chOff x="1294100" y="238325"/>
            <a:chExt cx="5024325" cy="5216125"/>
          </a:xfrm>
        </p:grpSpPr>
        <p:sp>
          <p:nvSpPr>
            <p:cNvPr id="2379" name="Google Shape;2379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0" name="Google Shape;2380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1" name="Google Shape;2381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2" name="Google Shape;2382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3" name="Google Shape;2383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4" name="Google Shape;2384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5" name="Google Shape;2385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6" name="Google Shape;2386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7" name="Google Shape;2387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8" name="Google Shape;2388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89" name="Google Shape;2389;p30"/>
          <p:cNvGrpSpPr/>
          <p:nvPr/>
        </p:nvGrpSpPr>
        <p:grpSpPr>
          <a:xfrm rot="-399266">
            <a:off x="8571614" y="262695"/>
            <a:ext cx="364205" cy="504144"/>
            <a:chOff x="1294100" y="238325"/>
            <a:chExt cx="5024325" cy="5216125"/>
          </a:xfrm>
        </p:grpSpPr>
        <p:sp>
          <p:nvSpPr>
            <p:cNvPr id="2390" name="Google Shape;2390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1" name="Google Shape;2391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2" name="Google Shape;2392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3" name="Google Shape;2393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4" name="Google Shape;2394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5" name="Google Shape;2395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6" name="Google Shape;2396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7" name="Google Shape;2397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8" name="Google Shape;2398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9" name="Google Shape;2399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320357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31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402" name="Google Shape;2402;p3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403" name="Google Shape;2403;p31"/>
          <p:cNvGrpSpPr/>
          <p:nvPr/>
        </p:nvGrpSpPr>
        <p:grpSpPr>
          <a:xfrm>
            <a:off x="8900041" y="3331003"/>
            <a:ext cx="244040" cy="675948"/>
            <a:chOff x="2551300" y="238325"/>
            <a:chExt cx="2510700" cy="5215650"/>
          </a:xfrm>
        </p:grpSpPr>
        <p:sp>
          <p:nvSpPr>
            <p:cNvPr id="2404" name="Google Shape;2404;p31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5" name="Google Shape;2405;p31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6" name="Google Shape;2406;p31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7" name="Google Shape;2407;p31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8" name="Google Shape;2408;p31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9" name="Google Shape;2409;p31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10" name="Google Shape;2410;p31"/>
          <p:cNvGrpSpPr/>
          <p:nvPr/>
        </p:nvGrpSpPr>
        <p:grpSpPr>
          <a:xfrm rot="901995" flipH="1">
            <a:off x="8571774" y="1959777"/>
            <a:ext cx="364166" cy="504091"/>
            <a:chOff x="1294100" y="238325"/>
            <a:chExt cx="5024325" cy="5216125"/>
          </a:xfrm>
        </p:grpSpPr>
        <p:sp>
          <p:nvSpPr>
            <p:cNvPr id="2411" name="Google Shape;2411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2" name="Google Shape;2412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3" name="Google Shape;2413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4" name="Google Shape;2414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5" name="Google Shape;2415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6" name="Google Shape;2416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7" name="Google Shape;2417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8" name="Google Shape;2418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9" name="Google Shape;2419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0" name="Google Shape;2420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21" name="Google Shape;2421;p31"/>
          <p:cNvGrpSpPr/>
          <p:nvPr/>
        </p:nvGrpSpPr>
        <p:grpSpPr>
          <a:xfrm rot="-731410" flipH="1">
            <a:off x="8757351" y="499095"/>
            <a:ext cx="295049" cy="408416"/>
            <a:chOff x="1294100" y="238325"/>
            <a:chExt cx="5024325" cy="5216125"/>
          </a:xfrm>
        </p:grpSpPr>
        <p:sp>
          <p:nvSpPr>
            <p:cNvPr id="2422" name="Google Shape;2422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3" name="Google Shape;2423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4" name="Google Shape;2424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5" name="Google Shape;2425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6" name="Google Shape;2426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7" name="Google Shape;2427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8" name="Google Shape;2428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9" name="Google Shape;2429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0" name="Google Shape;2430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1" name="Google Shape;2431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32" name="Google Shape;2432;p31"/>
          <p:cNvGrpSpPr/>
          <p:nvPr/>
        </p:nvGrpSpPr>
        <p:grpSpPr>
          <a:xfrm rot="731410">
            <a:off x="8692834" y="4964144"/>
            <a:ext cx="295049" cy="408416"/>
            <a:chOff x="1294100" y="238325"/>
            <a:chExt cx="5024325" cy="5216125"/>
          </a:xfrm>
        </p:grpSpPr>
        <p:sp>
          <p:nvSpPr>
            <p:cNvPr id="2433" name="Google Shape;2433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4" name="Google Shape;2434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5" name="Google Shape;2435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6" name="Google Shape;2436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7" name="Google Shape;2437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8" name="Google Shape;2438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9" name="Google Shape;2439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0" name="Google Shape;2440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1" name="Google Shape;2441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2" name="Google Shape;2442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43" name="Google Shape;2443;p31"/>
          <p:cNvGrpSpPr/>
          <p:nvPr/>
        </p:nvGrpSpPr>
        <p:grpSpPr>
          <a:xfrm rot="900079" flipH="1">
            <a:off x="374468" y="618395"/>
            <a:ext cx="397922" cy="550816"/>
            <a:chOff x="1294100" y="238325"/>
            <a:chExt cx="5024325" cy="5216125"/>
          </a:xfrm>
        </p:grpSpPr>
        <p:sp>
          <p:nvSpPr>
            <p:cNvPr id="2444" name="Google Shape;2444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5" name="Google Shape;2445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6" name="Google Shape;2446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7" name="Google Shape;2447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8" name="Google Shape;2448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9" name="Google Shape;2449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0" name="Google Shape;2450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1" name="Google Shape;2451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2" name="Google Shape;2452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3" name="Google Shape;2453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54" name="Google Shape;2454;p31"/>
          <p:cNvGrpSpPr/>
          <p:nvPr/>
        </p:nvGrpSpPr>
        <p:grpSpPr>
          <a:xfrm rot="-900079">
            <a:off x="133365" y="2140269"/>
            <a:ext cx="397922" cy="550816"/>
            <a:chOff x="1294100" y="238325"/>
            <a:chExt cx="5024325" cy="5216125"/>
          </a:xfrm>
        </p:grpSpPr>
        <p:sp>
          <p:nvSpPr>
            <p:cNvPr id="2455" name="Google Shape;2455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6" name="Google Shape;2456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7" name="Google Shape;2457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8" name="Google Shape;2458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9" name="Google Shape;2459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0" name="Google Shape;2460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1" name="Google Shape;2461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2" name="Google Shape;2462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3" name="Google Shape;2463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4" name="Google Shape;2464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65" name="Google Shape;2465;p31"/>
          <p:cNvGrpSpPr/>
          <p:nvPr/>
        </p:nvGrpSpPr>
        <p:grpSpPr>
          <a:xfrm rot="-729055" flipH="1">
            <a:off x="359381" y="6143906"/>
            <a:ext cx="322245" cy="446061"/>
            <a:chOff x="1294100" y="238325"/>
            <a:chExt cx="5024325" cy="5216125"/>
          </a:xfrm>
        </p:grpSpPr>
        <p:sp>
          <p:nvSpPr>
            <p:cNvPr id="2466" name="Google Shape;2466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7" name="Google Shape;2467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8" name="Google Shape;2468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9" name="Google Shape;2469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0" name="Google Shape;2470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1" name="Google Shape;2471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2" name="Google Shape;2472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3" name="Google Shape;2473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4" name="Google Shape;2474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5" name="Google Shape;2475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76" name="Google Shape;2476;p31"/>
          <p:cNvGrpSpPr/>
          <p:nvPr/>
        </p:nvGrpSpPr>
        <p:grpSpPr>
          <a:xfrm flipH="1">
            <a:off x="-7448" y="4709485"/>
            <a:ext cx="218180" cy="604320"/>
            <a:chOff x="2551300" y="238325"/>
            <a:chExt cx="2510700" cy="5215650"/>
          </a:xfrm>
        </p:grpSpPr>
        <p:sp>
          <p:nvSpPr>
            <p:cNvPr id="2477" name="Google Shape;2477;p31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8" name="Google Shape;2478;p31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9" name="Google Shape;2479;p31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0" name="Google Shape;2480;p31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1" name="Google Shape;2481;p31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2" name="Google Shape;2482;p31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83" name="Google Shape;2483;p31"/>
          <p:cNvGrpSpPr/>
          <p:nvPr/>
        </p:nvGrpSpPr>
        <p:grpSpPr>
          <a:xfrm rot="901995" flipH="1">
            <a:off x="8390217" y="6158044"/>
            <a:ext cx="364166" cy="504091"/>
            <a:chOff x="1294100" y="238325"/>
            <a:chExt cx="5024325" cy="5216125"/>
          </a:xfrm>
        </p:grpSpPr>
        <p:sp>
          <p:nvSpPr>
            <p:cNvPr id="2484" name="Google Shape;2484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5" name="Google Shape;2485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6" name="Google Shape;2486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7" name="Google Shape;2487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8" name="Google Shape;2488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9" name="Google Shape;2489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0" name="Google Shape;2490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1" name="Google Shape;2491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2" name="Google Shape;2492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3" name="Google Shape;2493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94" name="Google Shape;2494;p31"/>
          <p:cNvGrpSpPr/>
          <p:nvPr/>
        </p:nvGrpSpPr>
        <p:grpSpPr>
          <a:xfrm rot="900723" flipH="1">
            <a:off x="248534" y="3650863"/>
            <a:ext cx="321995" cy="445716"/>
            <a:chOff x="1294100" y="238325"/>
            <a:chExt cx="5024325" cy="5216125"/>
          </a:xfrm>
        </p:grpSpPr>
        <p:sp>
          <p:nvSpPr>
            <p:cNvPr id="2495" name="Google Shape;2495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6" name="Google Shape;2496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7" name="Google Shape;2497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8" name="Google Shape;2498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9" name="Google Shape;2499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0" name="Google Shape;2500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1" name="Google Shape;2501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2" name="Google Shape;2502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3" name="Google Shape;2503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4" name="Google Shape;2504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931923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6" name="Google Shape;2506;p32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507" name="Google Shape;2507;p32"/>
          <p:cNvSpPr/>
          <p:nvPr/>
        </p:nvSpPr>
        <p:spPr>
          <a:xfrm flipH="1">
            <a:off x="7151119" y="6585250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508" name="Google Shape;2508;p32"/>
          <p:cNvSpPr/>
          <p:nvPr/>
        </p:nvSpPr>
        <p:spPr>
          <a:xfrm flipH="1">
            <a:off x="6463372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509" name="Google Shape;2509;p32"/>
          <p:cNvGrpSpPr/>
          <p:nvPr/>
        </p:nvGrpSpPr>
        <p:grpSpPr>
          <a:xfrm flipH="1">
            <a:off x="-7704" y="3331003"/>
            <a:ext cx="244040" cy="675948"/>
            <a:chOff x="2551300" y="238325"/>
            <a:chExt cx="2510700" cy="5215650"/>
          </a:xfrm>
        </p:grpSpPr>
        <p:sp>
          <p:nvSpPr>
            <p:cNvPr id="2510" name="Google Shape;2510;p3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16" name="Google Shape;2516;p32"/>
          <p:cNvGrpSpPr/>
          <p:nvPr/>
        </p:nvGrpSpPr>
        <p:grpSpPr>
          <a:xfrm rot="-901995">
            <a:off x="511562" y="1350177"/>
            <a:ext cx="364166" cy="504091"/>
            <a:chOff x="1294100" y="238325"/>
            <a:chExt cx="5024325" cy="5216125"/>
          </a:xfrm>
        </p:grpSpPr>
        <p:sp>
          <p:nvSpPr>
            <p:cNvPr id="2517" name="Google Shape;2517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27" name="Google Shape;2527;p32"/>
          <p:cNvGrpSpPr/>
          <p:nvPr/>
        </p:nvGrpSpPr>
        <p:grpSpPr>
          <a:xfrm rot="731410">
            <a:off x="1236504" y="227044"/>
            <a:ext cx="295049" cy="408416"/>
            <a:chOff x="1294100" y="238325"/>
            <a:chExt cx="5024325" cy="5216125"/>
          </a:xfrm>
        </p:grpSpPr>
        <p:sp>
          <p:nvSpPr>
            <p:cNvPr id="2528" name="Google Shape;2528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38" name="Google Shape;2538;p32"/>
          <p:cNvGrpSpPr/>
          <p:nvPr/>
        </p:nvGrpSpPr>
        <p:grpSpPr>
          <a:xfrm rot="-731410" flipH="1">
            <a:off x="348521" y="5967444"/>
            <a:ext cx="295049" cy="408416"/>
            <a:chOff x="1294100" y="238325"/>
            <a:chExt cx="5024325" cy="5216125"/>
          </a:xfrm>
        </p:grpSpPr>
        <p:sp>
          <p:nvSpPr>
            <p:cNvPr id="2539" name="Google Shape;2539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49" name="Google Shape;2549;p32"/>
          <p:cNvGrpSpPr/>
          <p:nvPr/>
        </p:nvGrpSpPr>
        <p:grpSpPr>
          <a:xfrm rot="-901995">
            <a:off x="8587062" y="613577"/>
            <a:ext cx="364166" cy="504091"/>
            <a:chOff x="1294100" y="238325"/>
            <a:chExt cx="5024325" cy="5216125"/>
          </a:xfrm>
        </p:grpSpPr>
        <p:sp>
          <p:nvSpPr>
            <p:cNvPr id="2550" name="Google Shape;2550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60" name="Google Shape;2560;p32"/>
          <p:cNvGrpSpPr/>
          <p:nvPr/>
        </p:nvGrpSpPr>
        <p:grpSpPr>
          <a:xfrm rot="901995" flipH="1">
            <a:off x="8285406" y="1553377"/>
            <a:ext cx="364166" cy="504091"/>
            <a:chOff x="1294100" y="238325"/>
            <a:chExt cx="5024325" cy="5216125"/>
          </a:xfrm>
        </p:grpSpPr>
        <p:sp>
          <p:nvSpPr>
            <p:cNvPr id="2561" name="Google Shape;2561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71" name="Google Shape;2571;p32"/>
          <p:cNvGrpSpPr/>
          <p:nvPr/>
        </p:nvGrpSpPr>
        <p:grpSpPr>
          <a:xfrm rot="-731410" flipH="1">
            <a:off x="7629584" y="430244"/>
            <a:ext cx="295049" cy="408416"/>
            <a:chOff x="1294100" y="238325"/>
            <a:chExt cx="5024325" cy="5216125"/>
          </a:xfrm>
        </p:grpSpPr>
        <p:sp>
          <p:nvSpPr>
            <p:cNvPr id="2572" name="Google Shape;2572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82" name="Google Shape;2582;p32"/>
          <p:cNvGrpSpPr/>
          <p:nvPr/>
        </p:nvGrpSpPr>
        <p:grpSpPr>
          <a:xfrm rot="731410">
            <a:off x="8517567" y="6170644"/>
            <a:ext cx="295049" cy="408416"/>
            <a:chOff x="1294100" y="238325"/>
            <a:chExt cx="5024325" cy="5216125"/>
          </a:xfrm>
        </p:grpSpPr>
        <p:sp>
          <p:nvSpPr>
            <p:cNvPr id="2583" name="Google Shape;2583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93" name="Google Shape;2593;p32"/>
          <p:cNvGrpSpPr/>
          <p:nvPr/>
        </p:nvGrpSpPr>
        <p:grpSpPr>
          <a:xfrm rot="901995" flipH="1">
            <a:off x="209906" y="816777"/>
            <a:ext cx="364166" cy="504091"/>
            <a:chOff x="1294100" y="238325"/>
            <a:chExt cx="5024325" cy="5216125"/>
          </a:xfrm>
        </p:grpSpPr>
        <p:sp>
          <p:nvSpPr>
            <p:cNvPr id="2594" name="Google Shape;2594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04" name="Google Shape;2604;p32"/>
          <p:cNvGrpSpPr/>
          <p:nvPr/>
        </p:nvGrpSpPr>
        <p:grpSpPr>
          <a:xfrm>
            <a:off x="8944230" y="3872323"/>
            <a:ext cx="199852" cy="553555"/>
            <a:chOff x="2551300" y="238325"/>
            <a:chExt cx="2510700" cy="5215650"/>
          </a:xfrm>
        </p:grpSpPr>
        <p:sp>
          <p:nvSpPr>
            <p:cNvPr id="2605" name="Google Shape;2605;p3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11" name="Google Shape;2611;p32"/>
          <p:cNvGrpSpPr/>
          <p:nvPr/>
        </p:nvGrpSpPr>
        <p:grpSpPr>
          <a:xfrm rot="-901995">
            <a:off x="892569" y="5984844"/>
            <a:ext cx="364166" cy="504091"/>
            <a:chOff x="1294100" y="238325"/>
            <a:chExt cx="5024325" cy="5216125"/>
          </a:xfrm>
        </p:grpSpPr>
        <p:sp>
          <p:nvSpPr>
            <p:cNvPr id="2612" name="Google Shape;2612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22" name="Google Shape;2622;p32"/>
          <p:cNvGrpSpPr/>
          <p:nvPr/>
        </p:nvGrpSpPr>
        <p:grpSpPr>
          <a:xfrm rot="731410">
            <a:off x="594461" y="4807444"/>
            <a:ext cx="295049" cy="408416"/>
            <a:chOff x="1294100" y="238325"/>
            <a:chExt cx="5024325" cy="5216125"/>
          </a:xfrm>
        </p:grpSpPr>
        <p:sp>
          <p:nvSpPr>
            <p:cNvPr id="2623" name="Google Shape;2623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33" name="Google Shape;2633;p32"/>
          <p:cNvGrpSpPr/>
          <p:nvPr/>
        </p:nvGrpSpPr>
        <p:grpSpPr>
          <a:xfrm rot="-900412">
            <a:off x="8362820" y="5296758"/>
            <a:ext cx="294938" cy="408263"/>
            <a:chOff x="1294100" y="238325"/>
            <a:chExt cx="5024325" cy="5216125"/>
          </a:xfrm>
        </p:grpSpPr>
        <p:sp>
          <p:nvSpPr>
            <p:cNvPr id="2634" name="Google Shape;2634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644" name="Google Shape;2644;p32"/>
          <p:cNvSpPr/>
          <p:nvPr/>
        </p:nvSpPr>
        <p:spPr>
          <a:xfrm flipH="1">
            <a:off x="1736377" y="6585334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645" name="Google Shape;2645;p32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46" name="Google Shape;2646;p32"/>
          <p:cNvSpPr txBox="1">
            <a:spLocks noGrp="1"/>
          </p:cNvSpPr>
          <p:nvPr>
            <p:ph type="subTitle" idx="1"/>
          </p:nvPr>
        </p:nvSpPr>
        <p:spPr>
          <a:xfrm>
            <a:off x="841848" y="2362217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47" name="Google Shape;2647;p32"/>
          <p:cNvSpPr txBox="1">
            <a:spLocks noGrp="1"/>
          </p:cNvSpPr>
          <p:nvPr>
            <p:ph type="subTitle" idx="2"/>
          </p:nvPr>
        </p:nvSpPr>
        <p:spPr>
          <a:xfrm>
            <a:off x="841848" y="2070667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48" name="Google Shape;2648;p32"/>
          <p:cNvSpPr txBox="1">
            <a:spLocks noGrp="1"/>
          </p:cNvSpPr>
          <p:nvPr>
            <p:ph type="subTitle" idx="3"/>
          </p:nvPr>
        </p:nvSpPr>
        <p:spPr>
          <a:xfrm>
            <a:off x="6731073" y="2362248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49" name="Google Shape;2649;p32"/>
          <p:cNvSpPr txBox="1">
            <a:spLocks noGrp="1"/>
          </p:cNvSpPr>
          <p:nvPr>
            <p:ph type="subTitle" idx="4"/>
          </p:nvPr>
        </p:nvSpPr>
        <p:spPr>
          <a:xfrm>
            <a:off x="6731073" y="2070700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0" name="Google Shape;2650;p32"/>
          <p:cNvSpPr txBox="1">
            <a:spLocks noGrp="1"/>
          </p:cNvSpPr>
          <p:nvPr>
            <p:ph type="subTitle" idx="5"/>
          </p:nvPr>
        </p:nvSpPr>
        <p:spPr>
          <a:xfrm>
            <a:off x="6731052" y="3884308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1" name="Google Shape;2651;p32"/>
          <p:cNvSpPr txBox="1">
            <a:spLocks noGrp="1"/>
          </p:cNvSpPr>
          <p:nvPr>
            <p:ph type="subTitle" idx="6"/>
          </p:nvPr>
        </p:nvSpPr>
        <p:spPr>
          <a:xfrm>
            <a:off x="6731052" y="3592760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2" name="Google Shape;2652;p32"/>
          <p:cNvSpPr txBox="1">
            <a:spLocks noGrp="1"/>
          </p:cNvSpPr>
          <p:nvPr>
            <p:ph type="subTitle" idx="7"/>
          </p:nvPr>
        </p:nvSpPr>
        <p:spPr>
          <a:xfrm>
            <a:off x="841848" y="5406367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3" name="Google Shape;2653;p32"/>
          <p:cNvSpPr txBox="1">
            <a:spLocks noGrp="1"/>
          </p:cNvSpPr>
          <p:nvPr>
            <p:ph type="subTitle" idx="8"/>
          </p:nvPr>
        </p:nvSpPr>
        <p:spPr>
          <a:xfrm>
            <a:off x="841848" y="5114817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4" name="Google Shape;2654;p32"/>
          <p:cNvSpPr txBox="1">
            <a:spLocks noGrp="1"/>
          </p:cNvSpPr>
          <p:nvPr>
            <p:ph type="subTitle" idx="9"/>
          </p:nvPr>
        </p:nvSpPr>
        <p:spPr>
          <a:xfrm>
            <a:off x="841827" y="3884292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5" name="Google Shape;2655;p32"/>
          <p:cNvSpPr txBox="1">
            <a:spLocks noGrp="1"/>
          </p:cNvSpPr>
          <p:nvPr>
            <p:ph type="subTitle" idx="13"/>
          </p:nvPr>
        </p:nvSpPr>
        <p:spPr>
          <a:xfrm>
            <a:off x="841827" y="3592741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6" name="Google Shape;2656;p32"/>
          <p:cNvSpPr txBox="1">
            <a:spLocks noGrp="1"/>
          </p:cNvSpPr>
          <p:nvPr>
            <p:ph type="subTitle" idx="14"/>
          </p:nvPr>
        </p:nvSpPr>
        <p:spPr>
          <a:xfrm>
            <a:off x="6731073" y="5406367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7" name="Google Shape;2657;p32"/>
          <p:cNvSpPr txBox="1">
            <a:spLocks noGrp="1"/>
          </p:cNvSpPr>
          <p:nvPr>
            <p:ph type="subTitle" idx="15"/>
          </p:nvPr>
        </p:nvSpPr>
        <p:spPr>
          <a:xfrm>
            <a:off x="6731073" y="5114819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686184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9" name="Google Shape;2659;p33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660" name="Google Shape;2660;p33"/>
          <p:cNvSpPr txBox="1">
            <a:spLocks noGrp="1"/>
          </p:cNvSpPr>
          <p:nvPr>
            <p:ph type="title"/>
          </p:nvPr>
        </p:nvSpPr>
        <p:spPr>
          <a:xfrm>
            <a:off x="3746138" y="820933"/>
            <a:ext cx="4285500" cy="15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61" name="Google Shape;2661;p33"/>
          <p:cNvSpPr txBox="1">
            <a:spLocks noGrp="1"/>
          </p:cNvSpPr>
          <p:nvPr>
            <p:ph type="subTitle" idx="1"/>
          </p:nvPr>
        </p:nvSpPr>
        <p:spPr>
          <a:xfrm>
            <a:off x="3858500" y="2193233"/>
            <a:ext cx="4060800" cy="16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62" name="Google Shape;2662;p33"/>
          <p:cNvSpPr txBox="1"/>
          <p:nvPr/>
        </p:nvSpPr>
        <p:spPr>
          <a:xfrm>
            <a:off x="3725100" y="5052784"/>
            <a:ext cx="4327500" cy="7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0" fontAlgn="base">
              <a:spcBef>
                <a:spcPts val="300"/>
              </a:spcBef>
              <a:spcAft>
                <a:spcPts val="1600"/>
              </a:spcAft>
            </a:pPr>
            <a:r>
              <a:rPr lang="en" sz="1100" b="1">
                <a:solidFill>
                  <a:srgbClr val="3C3C3C"/>
                </a:solidFill>
                <a:latin typeface="Assistant"/>
                <a:ea typeface="Assistant"/>
                <a:cs typeface="Assistant"/>
                <a:sym typeface="Assistant"/>
              </a:rPr>
              <a:t>CREDITS: This presentation template was created by </a:t>
            </a:r>
            <a:r>
              <a:rPr lang="en" sz="1100" b="1">
                <a:solidFill>
                  <a:srgbClr val="3C3C3C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>
                <a:solidFill>
                  <a:srgbClr val="3C3C3C"/>
                </a:solidFill>
                <a:latin typeface="Assistant"/>
                <a:ea typeface="Assistant"/>
                <a:cs typeface="Assistant"/>
                <a:sym typeface="Assistant"/>
              </a:rPr>
              <a:t>, including icons by </a:t>
            </a:r>
            <a:r>
              <a:rPr lang="en" sz="1100" b="1">
                <a:solidFill>
                  <a:srgbClr val="3C3C3C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 b="1">
                <a:solidFill>
                  <a:srgbClr val="3C3C3C"/>
                </a:solidFill>
                <a:latin typeface="Assistant"/>
                <a:ea typeface="Assistant"/>
                <a:cs typeface="Assistant"/>
                <a:sym typeface="Assistant"/>
              </a:rPr>
              <a:t> and infographics &amp; images by </a:t>
            </a:r>
            <a:r>
              <a:rPr lang="en" sz="1100" b="1">
                <a:solidFill>
                  <a:srgbClr val="3C3C3C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100" b="1">
              <a:solidFill>
                <a:srgbClr val="3C3C3C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grpSp>
        <p:nvGrpSpPr>
          <p:cNvPr id="2663" name="Google Shape;2663;p33"/>
          <p:cNvGrpSpPr/>
          <p:nvPr/>
        </p:nvGrpSpPr>
        <p:grpSpPr>
          <a:xfrm flipH="1">
            <a:off x="-7448" y="3331003"/>
            <a:ext cx="244040" cy="675948"/>
            <a:chOff x="2551300" y="238325"/>
            <a:chExt cx="2510700" cy="5215650"/>
          </a:xfrm>
        </p:grpSpPr>
        <p:sp>
          <p:nvSpPr>
            <p:cNvPr id="2664" name="Google Shape;2664;p33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5" name="Google Shape;2665;p33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6" name="Google Shape;2666;p33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7" name="Google Shape;2667;p33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8" name="Google Shape;2668;p33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9" name="Google Shape;2669;p33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70" name="Google Shape;2670;p33"/>
          <p:cNvGrpSpPr/>
          <p:nvPr/>
        </p:nvGrpSpPr>
        <p:grpSpPr>
          <a:xfrm rot="-901995">
            <a:off x="200693" y="1959777"/>
            <a:ext cx="364166" cy="504091"/>
            <a:chOff x="1294100" y="238325"/>
            <a:chExt cx="5024325" cy="5216125"/>
          </a:xfrm>
        </p:grpSpPr>
        <p:sp>
          <p:nvSpPr>
            <p:cNvPr id="2671" name="Google Shape;2671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2" name="Google Shape;2672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3" name="Google Shape;2673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4" name="Google Shape;2674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5" name="Google Shape;2675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6" name="Google Shape;2676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7" name="Google Shape;2677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8" name="Google Shape;2678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9" name="Google Shape;2679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0" name="Google Shape;2680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81" name="Google Shape;2681;p33"/>
          <p:cNvGrpSpPr/>
          <p:nvPr/>
        </p:nvGrpSpPr>
        <p:grpSpPr>
          <a:xfrm rot="731410">
            <a:off x="636685" y="2937495"/>
            <a:ext cx="295049" cy="408416"/>
            <a:chOff x="1294100" y="238325"/>
            <a:chExt cx="5024325" cy="5216125"/>
          </a:xfrm>
        </p:grpSpPr>
        <p:sp>
          <p:nvSpPr>
            <p:cNvPr id="2682" name="Google Shape;2682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3" name="Google Shape;2683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4" name="Google Shape;2684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5" name="Google Shape;2685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6" name="Google Shape;2686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7" name="Google Shape;2687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8" name="Google Shape;2688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9" name="Google Shape;2689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0" name="Google Shape;2690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1" name="Google Shape;2691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92" name="Google Shape;2692;p33"/>
          <p:cNvGrpSpPr/>
          <p:nvPr/>
        </p:nvGrpSpPr>
        <p:grpSpPr>
          <a:xfrm rot="-731410" flipH="1">
            <a:off x="235302" y="5713544"/>
            <a:ext cx="295049" cy="408416"/>
            <a:chOff x="1294100" y="238325"/>
            <a:chExt cx="5024325" cy="5216125"/>
          </a:xfrm>
        </p:grpSpPr>
        <p:sp>
          <p:nvSpPr>
            <p:cNvPr id="2693" name="Google Shape;2693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4" name="Google Shape;2694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5" name="Google Shape;2695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6" name="Google Shape;2696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7" name="Google Shape;2697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8" name="Google Shape;2698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9" name="Google Shape;2699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0" name="Google Shape;2700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1" name="Google Shape;2701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2" name="Google Shape;2702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03" name="Google Shape;2703;p33"/>
          <p:cNvGrpSpPr/>
          <p:nvPr/>
        </p:nvGrpSpPr>
        <p:grpSpPr>
          <a:xfrm rot="-900079">
            <a:off x="8041292" y="2866295"/>
            <a:ext cx="397922" cy="550816"/>
            <a:chOff x="1294100" y="238325"/>
            <a:chExt cx="5024325" cy="5216125"/>
          </a:xfrm>
        </p:grpSpPr>
        <p:sp>
          <p:nvSpPr>
            <p:cNvPr id="2704" name="Google Shape;2704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5" name="Google Shape;2705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6" name="Google Shape;2706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7" name="Google Shape;2707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8" name="Google Shape;2708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9" name="Google Shape;2709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0" name="Google Shape;2710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1" name="Google Shape;2711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2" name="Google Shape;2712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3" name="Google Shape;2713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14" name="Google Shape;2714;p33"/>
          <p:cNvGrpSpPr/>
          <p:nvPr/>
        </p:nvGrpSpPr>
        <p:grpSpPr>
          <a:xfrm rot="900079" flipH="1">
            <a:off x="8558495" y="2025969"/>
            <a:ext cx="397922" cy="550816"/>
            <a:chOff x="1294100" y="238325"/>
            <a:chExt cx="5024325" cy="5216125"/>
          </a:xfrm>
        </p:grpSpPr>
        <p:sp>
          <p:nvSpPr>
            <p:cNvPr id="2715" name="Google Shape;2715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6" name="Google Shape;2716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7" name="Google Shape;2717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8" name="Google Shape;2718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9" name="Google Shape;2719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0" name="Google Shape;2720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1" name="Google Shape;2721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2" name="Google Shape;2722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3" name="Google Shape;2723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4" name="Google Shape;2724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25" name="Google Shape;2725;p33"/>
          <p:cNvGrpSpPr/>
          <p:nvPr/>
        </p:nvGrpSpPr>
        <p:grpSpPr>
          <a:xfrm rot="729055">
            <a:off x="8157972" y="4749706"/>
            <a:ext cx="322245" cy="446061"/>
            <a:chOff x="1294100" y="238325"/>
            <a:chExt cx="5024325" cy="5216125"/>
          </a:xfrm>
        </p:grpSpPr>
        <p:sp>
          <p:nvSpPr>
            <p:cNvPr id="2726" name="Google Shape;2726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7" name="Google Shape;2727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8" name="Google Shape;2728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9" name="Google Shape;2729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0" name="Google Shape;2730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1" name="Google Shape;2731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2" name="Google Shape;2732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3" name="Google Shape;2733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4" name="Google Shape;2734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5" name="Google Shape;2735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36" name="Google Shape;2736;p33"/>
          <p:cNvGrpSpPr/>
          <p:nvPr/>
        </p:nvGrpSpPr>
        <p:grpSpPr>
          <a:xfrm>
            <a:off x="8925901" y="4709485"/>
            <a:ext cx="218180" cy="604320"/>
            <a:chOff x="2551300" y="238325"/>
            <a:chExt cx="2510700" cy="5215650"/>
          </a:xfrm>
        </p:grpSpPr>
        <p:sp>
          <p:nvSpPr>
            <p:cNvPr id="2737" name="Google Shape;2737;p33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8" name="Google Shape;2738;p33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9" name="Google Shape;2739;p33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0" name="Google Shape;2740;p33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1" name="Google Shape;2741;p33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2" name="Google Shape;2742;p33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43" name="Google Shape;2743;p33"/>
          <p:cNvGrpSpPr/>
          <p:nvPr/>
        </p:nvGrpSpPr>
        <p:grpSpPr>
          <a:xfrm rot="-901995">
            <a:off x="762337" y="4061311"/>
            <a:ext cx="364166" cy="504091"/>
            <a:chOff x="1294100" y="238325"/>
            <a:chExt cx="5024325" cy="5216125"/>
          </a:xfrm>
        </p:grpSpPr>
        <p:sp>
          <p:nvSpPr>
            <p:cNvPr id="2744" name="Google Shape;2744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5" name="Google Shape;2745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6" name="Google Shape;2746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7" name="Google Shape;2747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8" name="Google Shape;2748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9" name="Google Shape;2749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0" name="Google Shape;2750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1" name="Google Shape;2751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2" name="Google Shape;2752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3" name="Google Shape;2753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54" name="Google Shape;2754;p33"/>
          <p:cNvGrpSpPr/>
          <p:nvPr/>
        </p:nvGrpSpPr>
        <p:grpSpPr>
          <a:xfrm rot="-900723">
            <a:off x="8643305" y="3730397"/>
            <a:ext cx="321995" cy="445716"/>
            <a:chOff x="1294100" y="238325"/>
            <a:chExt cx="5024325" cy="5216125"/>
          </a:xfrm>
        </p:grpSpPr>
        <p:sp>
          <p:nvSpPr>
            <p:cNvPr id="2755" name="Google Shape;2755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6" name="Google Shape;2756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7" name="Google Shape;2757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8" name="Google Shape;2758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9" name="Google Shape;2759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0" name="Google Shape;2760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1" name="Google Shape;2761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2" name="Google Shape;2762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3" name="Google Shape;2763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4" name="Google Shape;2764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65" name="Google Shape;2765;p33"/>
          <p:cNvGrpSpPr/>
          <p:nvPr/>
        </p:nvGrpSpPr>
        <p:grpSpPr>
          <a:xfrm rot="901995" flipH="1">
            <a:off x="3001649" y="438593"/>
            <a:ext cx="364166" cy="504091"/>
            <a:chOff x="1294100" y="238325"/>
            <a:chExt cx="5024325" cy="5216125"/>
          </a:xfrm>
        </p:grpSpPr>
        <p:sp>
          <p:nvSpPr>
            <p:cNvPr id="2766" name="Google Shape;2766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7" name="Google Shape;2767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8" name="Google Shape;2768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9" name="Google Shape;2769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0" name="Google Shape;2770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1" name="Google Shape;2771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2" name="Google Shape;2772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3" name="Google Shape;2773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4" name="Google Shape;2774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5" name="Google Shape;2775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76" name="Google Shape;2776;p33"/>
          <p:cNvGrpSpPr/>
          <p:nvPr/>
        </p:nvGrpSpPr>
        <p:grpSpPr>
          <a:xfrm rot="-731410" flipH="1">
            <a:off x="2634777" y="1416311"/>
            <a:ext cx="295049" cy="408416"/>
            <a:chOff x="1294100" y="238325"/>
            <a:chExt cx="5024325" cy="5216125"/>
          </a:xfrm>
        </p:grpSpPr>
        <p:sp>
          <p:nvSpPr>
            <p:cNvPr id="2777" name="Google Shape;2777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8" name="Google Shape;2778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9" name="Google Shape;2779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0" name="Google Shape;2780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1" name="Google Shape;2781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2" name="Google Shape;2782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3" name="Google Shape;2783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4" name="Google Shape;2784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5" name="Google Shape;2785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6" name="Google Shape;2786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87" name="Google Shape;2787;p33"/>
          <p:cNvGrpSpPr/>
          <p:nvPr/>
        </p:nvGrpSpPr>
        <p:grpSpPr>
          <a:xfrm rot="731410">
            <a:off x="1598972" y="551695"/>
            <a:ext cx="295049" cy="408416"/>
            <a:chOff x="1294100" y="238325"/>
            <a:chExt cx="5024325" cy="5216125"/>
          </a:xfrm>
        </p:grpSpPr>
        <p:sp>
          <p:nvSpPr>
            <p:cNvPr id="2788" name="Google Shape;2788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9" name="Google Shape;2789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0" name="Google Shape;2790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1" name="Google Shape;2791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2" name="Google Shape;2792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3" name="Google Shape;2793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4" name="Google Shape;2794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5" name="Google Shape;2795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6" name="Google Shape;2796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7" name="Google Shape;2797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98" name="Google Shape;2798;p33"/>
          <p:cNvGrpSpPr/>
          <p:nvPr/>
        </p:nvGrpSpPr>
        <p:grpSpPr>
          <a:xfrm rot="901995" flipH="1">
            <a:off x="2686655" y="2572560"/>
            <a:ext cx="364166" cy="504091"/>
            <a:chOff x="1294100" y="238325"/>
            <a:chExt cx="5024325" cy="5216125"/>
          </a:xfrm>
        </p:grpSpPr>
        <p:sp>
          <p:nvSpPr>
            <p:cNvPr id="2799" name="Google Shape;2799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0" name="Google Shape;2800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1" name="Google Shape;2801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2" name="Google Shape;2802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3" name="Google Shape;2803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4" name="Google Shape;2804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5" name="Google Shape;2805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6" name="Google Shape;2806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7" name="Google Shape;2807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8" name="Google Shape;2808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09" name="Google Shape;2809;p33"/>
          <p:cNvGrpSpPr/>
          <p:nvPr/>
        </p:nvGrpSpPr>
        <p:grpSpPr>
          <a:xfrm rot="900079" flipH="1">
            <a:off x="1605245" y="5342795"/>
            <a:ext cx="397922" cy="550816"/>
            <a:chOff x="1294100" y="238325"/>
            <a:chExt cx="5024325" cy="5216125"/>
          </a:xfrm>
        </p:grpSpPr>
        <p:sp>
          <p:nvSpPr>
            <p:cNvPr id="2810" name="Google Shape;2810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1" name="Google Shape;2811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2" name="Google Shape;2812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3" name="Google Shape;2813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4" name="Google Shape;2814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5" name="Google Shape;2815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6" name="Google Shape;2816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7" name="Google Shape;2817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8" name="Google Shape;2818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9" name="Google Shape;2819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20" name="Google Shape;2820;p33"/>
          <p:cNvGrpSpPr/>
          <p:nvPr/>
        </p:nvGrpSpPr>
        <p:grpSpPr>
          <a:xfrm rot="-457113">
            <a:off x="2669779" y="5906959"/>
            <a:ext cx="397922" cy="550816"/>
            <a:chOff x="1294100" y="238325"/>
            <a:chExt cx="5024325" cy="5216125"/>
          </a:xfrm>
        </p:grpSpPr>
        <p:sp>
          <p:nvSpPr>
            <p:cNvPr id="2821" name="Google Shape;2821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2" name="Google Shape;2822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3" name="Google Shape;2823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4" name="Google Shape;2824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5" name="Google Shape;2825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6" name="Google Shape;2826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7" name="Google Shape;2827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8" name="Google Shape;2828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9" name="Google Shape;2829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0" name="Google Shape;2830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31" name="Google Shape;2831;p33"/>
          <p:cNvGrpSpPr/>
          <p:nvPr/>
        </p:nvGrpSpPr>
        <p:grpSpPr>
          <a:xfrm rot="900723" flipH="1">
            <a:off x="1079162" y="6206897"/>
            <a:ext cx="321995" cy="445716"/>
            <a:chOff x="1294100" y="238325"/>
            <a:chExt cx="5024325" cy="5216125"/>
          </a:xfrm>
        </p:grpSpPr>
        <p:sp>
          <p:nvSpPr>
            <p:cNvPr id="2832" name="Google Shape;2832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3" name="Google Shape;2833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4" name="Google Shape;2834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5" name="Google Shape;2835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6" name="Google Shape;2836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7" name="Google Shape;2837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8" name="Google Shape;2838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9" name="Google Shape;2839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0" name="Google Shape;2840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1" name="Google Shape;2841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42" name="Google Shape;2842;p33"/>
          <p:cNvGrpSpPr/>
          <p:nvPr/>
        </p:nvGrpSpPr>
        <p:grpSpPr>
          <a:xfrm rot="1440470">
            <a:off x="783270" y="5120924"/>
            <a:ext cx="322308" cy="446149"/>
            <a:chOff x="1294100" y="238325"/>
            <a:chExt cx="5024325" cy="5216125"/>
          </a:xfrm>
        </p:grpSpPr>
        <p:sp>
          <p:nvSpPr>
            <p:cNvPr id="2843" name="Google Shape;2843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4" name="Google Shape;2844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5" name="Google Shape;2845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6" name="Google Shape;2846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7" name="Google Shape;2847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8" name="Google Shape;2848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9" name="Google Shape;2849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0" name="Google Shape;2850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1" name="Google Shape;2851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2" name="Google Shape;2852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53" name="Google Shape;2853;p33"/>
          <p:cNvGrpSpPr/>
          <p:nvPr/>
        </p:nvGrpSpPr>
        <p:grpSpPr>
          <a:xfrm rot="-1245014">
            <a:off x="701691" y="1150097"/>
            <a:ext cx="294969" cy="408305"/>
            <a:chOff x="1294100" y="238325"/>
            <a:chExt cx="5024325" cy="5216125"/>
          </a:xfrm>
        </p:grpSpPr>
        <p:sp>
          <p:nvSpPr>
            <p:cNvPr id="2854" name="Google Shape;2854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5" name="Google Shape;2855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6" name="Google Shape;2856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7" name="Google Shape;2857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8" name="Google Shape;2858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9" name="Google Shape;2859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0" name="Google Shape;2860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1" name="Google Shape;2861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2" name="Google Shape;2862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3" name="Google Shape;2863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64" name="Google Shape;2864;p33"/>
          <p:cNvGrpSpPr/>
          <p:nvPr/>
        </p:nvGrpSpPr>
        <p:grpSpPr>
          <a:xfrm rot="399266" flipH="1">
            <a:off x="200725" y="262695"/>
            <a:ext cx="364205" cy="504144"/>
            <a:chOff x="1294100" y="238325"/>
            <a:chExt cx="5024325" cy="5216125"/>
          </a:xfrm>
        </p:grpSpPr>
        <p:sp>
          <p:nvSpPr>
            <p:cNvPr id="2865" name="Google Shape;2865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6" name="Google Shape;2866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7" name="Google Shape;2867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8" name="Google Shape;2868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9" name="Google Shape;2869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0" name="Google Shape;2870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1" name="Google Shape;2871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2" name="Google Shape;2872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3" name="Google Shape;2873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4" name="Google Shape;2874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75" name="Google Shape;2875;p33"/>
          <p:cNvGrpSpPr/>
          <p:nvPr/>
        </p:nvGrpSpPr>
        <p:grpSpPr>
          <a:xfrm rot="-731382" flipH="1">
            <a:off x="8115067" y="463743"/>
            <a:ext cx="635331" cy="879445"/>
            <a:chOff x="1294100" y="238325"/>
            <a:chExt cx="5024325" cy="5216125"/>
          </a:xfrm>
        </p:grpSpPr>
        <p:sp>
          <p:nvSpPr>
            <p:cNvPr id="2876" name="Google Shape;2876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7" name="Google Shape;2877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8" name="Google Shape;2878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9" name="Google Shape;2879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0" name="Google Shape;2880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1" name="Google Shape;2881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2" name="Google Shape;2882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3" name="Google Shape;2883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4" name="Google Shape;2884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5" name="Google Shape;2885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86" name="Google Shape;2886;p33"/>
          <p:cNvGrpSpPr/>
          <p:nvPr/>
        </p:nvGrpSpPr>
        <p:grpSpPr>
          <a:xfrm rot="901995" flipH="1">
            <a:off x="8345174" y="6007260"/>
            <a:ext cx="364166" cy="504091"/>
            <a:chOff x="1294100" y="238325"/>
            <a:chExt cx="5024325" cy="5216125"/>
          </a:xfrm>
        </p:grpSpPr>
        <p:sp>
          <p:nvSpPr>
            <p:cNvPr id="2887" name="Google Shape;2887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8" name="Google Shape;2888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9" name="Google Shape;2889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0" name="Google Shape;2890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1" name="Google Shape;2891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2" name="Google Shape;2892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3" name="Google Shape;2893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4" name="Google Shape;2894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5" name="Google Shape;2895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6" name="Google Shape;2896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897" name="Google Shape;2897;p33"/>
          <p:cNvSpPr/>
          <p:nvPr/>
        </p:nvSpPr>
        <p:spPr>
          <a:xfrm>
            <a:off x="7427675" y="1"/>
            <a:ext cx="491627" cy="382937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80114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5"/>
          <p:cNvSpPr/>
          <p:nvPr/>
        </p:nvSpPr>
        <p:spPr>
          <a:xfrm rot="-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135000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307" name="Google Shape;307;p5"/>
          <p:cNvSpPr txBox="1">
            <a:spLocks noGrp="1"/>
          </p:cNvSpPr>
          <p:nvPr>
            <p:ph type="title"/>
          </p:nvPr>
        </p:nvSpPr>
        <p:spPr>
          <a:xfrm>
            <a:off x="914700" y="719333"/>
            <a:ext cx="7314600" cy="8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08" name="Google Shape;308;p5"/>
          <p:cNvSpPr txBox="1">
            <a:spLocks noGrp="1"/>
          </p:cNvSpPr>
          <p:nvPr>
            <p:ph type="subTitle" idx="1"/>
          </p:nvPr>
        </p:nvSpPr>
        <p:spPr>
          <a:xfrm>
            <a:off x="2688275" y="4463200"/>
            <a:ext cx="2312400" cy="10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9" name="Google Shape;309;p5"/>
          <p:cNvSpPr txBox="1">
            <a:spLocks noGrp="1"/>
          </p:cNvSpPr>
          <p:nvPr>
            <p:ph type="subTitle" idx="2"/>
          </p:nvPr>
        </p:nvSpPr>
        <p:spPr>
          <a:xfrm>
            <a:off x="2688275" y="3994000"/>
            <a:ext cx="2312400" cy="51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0" name="Google Shape;310;p5"/>
          <p:cNvSpPr txBox="1">
            <a:spLocks noGrp="1"/>
          </p:cNvSpPr>
          <p:nvPr>
            <p:ph type="subTitle" idx="3"/>
          </p:nvPr>
        </p:nvSpPr>
        <p:spPr>
          <a:xfrm>
            <a:off x="5826975" y="4463200"/>
            <a:ext cx="2312400" cy="10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1" name="Google Shape;311;p5"/>
          <p:cNvSpPr txBox="1">
            <a:spLocks noGrp="1"/>
          </p:cNvSpPr>
          <p:nvPr>
            <p:ph type="subTitle" idx="4"/>
          </p:nvPr>
        </p:nvSpPr>
        <p:spPr>
          <a:xfrm>
            <a:off x="5826974" y="3994000"/>
            <a:ext cx="2312400" cy="51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312" name="Google Shape;312;p5"/>
          <p:cNvPicPr preferRelativeResize="0"/>
          <p:nvPr/>
        </p:nvPicPr>
        <p:blipFill rotWithShape="1">
          <a:blip r:embed="rId3">
            <a:alphaModFix/>
          </a:blip>
          <a:srcRect l="4893" t="42230" r="58287" b="13498"/>
          <a:stretch/>
        </p:blipFill>
        <p:spPr>
          <a:xfrm>
            <a:off x="-7800" y="2051067"/>
            <a:ext cx="4324449" cy="48069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511770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9" name="Google Shape;2899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" y="1"/>
            <a:ext cx="9151800" cy="6863888"/>
          </a:xfrm>
          <a:prstGeom prst="rect">
            <a:avLst/>
          </a:prstGeom>
          <a:noFill/>
          <a:ln>
            <a:noFill/>
          </a:ln>
        </p:spPr>
      </p:pic>
      <p:sp>
        <p:nvSpPr>
          <p:cNvPr id="2900" name="Google Shape;2900;p34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901" name="Google Shape;2901;p34"/>
          <p:cNvSpPr/>
          <p:nvPr/>
        </p:nvSpPr>
        <p:spPr>
          <a:xfrm>
            <a:off x="1535800" y="6585250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902" name="Google Shape;2902;p34"/>
          <p:cNvSpPr/>
          <p:nvPr/>
        </p:nvSpPr>
        <p:spPr>
          <a:xfrm>
            <a:off x="2223477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903" name="Google Shape;2903;p34"/>
          <p:cNvGrpSpPr/>
          <p:nvPr/>
        </p:nvGrpSpPr>
        <p:grpSpPr>
          <a:xfrm>
            <a:off x="8900041" y="3331003"/>
            <a:ext cx="244040" cy="675948"/>
            <a:chOff x="2551300" y="238325"/>
            <a:chExt cx="2510700" cy="5215650"/>
          </a:xfrm>
        </p:grpSpPr>
        <p:sp>
          <p:nvSpPr>
            <p:cNvPr id="2904" name="Google Shape;2904;p34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5" name="Google Shape;2905;p34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6" name="Google Shape;2906;p34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7" name="Google Shape;2907;p34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8" name="Google Shape;2908;p34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9" name="Google Shape;2909;p34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10" name="Google Shape;2910;p34"/>
          <p:cNvGrpSpPr/>
          <p:nvPr/>
        </p:nvGrpSpPr>
        <p:grpSpPr>
          <a:xfrm rot="901995" flipH="1">
            <a:off x="8260649" y="1350177"/>
            <a:ext cx="364166" cy="504091"/>
            <a:chOff x="1294100" y="238325"/>
            <a:chExt cx="5024325" cy="5216125"/>
          </a:xfrm>
        </p:grpSpPr>
        <p:sp>
          <p:nvSpPr>
            <p:cNvPr id="2911" name="Google Shape;2911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2" name="Google Shape;2912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3" name="Google Shape;2913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4" name="Google Shape;2914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5" name="Google Shape;2915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6" name="Google Shape;2916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7" name="Google Shape;2917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8" name="Google Shape;2918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9" name="Google Shape;2919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0" name="Google Shape;2920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21" name="Google Shape;2921;p34"/>
          <p:cNvGrpSpPr/>
          <p:nvPr/>
        </p:nvGrpSpPr>
        <p:grpSpPr>
          <a:xfrm rot="-731410" flipH="1">
            <a:off x="7604826" y="227044"/>
            <a:ext cx="295049" cy="408416"/>
            <a:chOff x="1294100" y="238325"/>
            <a:chExt cx="5024325" cy="5216125"/>
          </a:xfrm>
        </p:grpSpPr>
        <p:sp>
          <p:nvSpPr>
            <p:cNvPr id="2922" name="Google Shape;2922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3" name="Google Shape;2923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4" name="Google Shape;2924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5" name="Google Shape;2925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6" name="Google Shape;2926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7" name="Google Shape;2927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8" name="Google Shape;2928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9" name="Google Shape;2929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0" name="Google Shape;2930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1" name="Google Shape;2931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32" name="Google Shape;2932;p34"/>
          <p:cNvGrpSpPr/>
          <p:nvPr/>
        </p:nvGrpSpPr>
        <p:grpSpPr>
          <a:xfrm rot="731410">
            <a:off x="8492809" y="5967444"/>
            <a:ext cx="295049" cy="408416"/>
            <a:chOff x="1294100" y="238325"/>
            <a:chExt cx="5024325" cy="5216125"/>
          </a:xfrm>
        </p:grpSpPr>
        <p:sp>
          <p:nvSpPr>
            <p:cNvPr id="2933" name="Google Shape;2933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4" name="Google Shape;2934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5" name="Google Shape;2935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6" name="Google Shape;2936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7" name="Google Shape;2937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8" name="Google Shape;2938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9" name="Google Shape;2939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0" name="Google Shape;2940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1" name="Google Shape;2941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2" name="Google Shape;2942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43" name="Google Shape;2943;p34"/>
          <p:cNvGrpSpPr/>
          <p:nvPr/>
        </p:nvGrpSpPr>
        <p:grpSpPr>
          <a:xfrm rot="901995" flipH="1">
            <a:off x="185149" y="613577"/>
            <a:ext cx="364166" cy="504091"/>
            <a:chOff x="1294100" y="238325"/>
            <a:chExt cx="5024325" cy="5216125"/>
          </a:xfrm>
        </p:grpSpPr>
        <p:sp>
          <p:nvSpPr>
            <p:cNvPr id="2944" name="Google Shape;2944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5" name="Google Shape;2945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6" name="Google Shape;2946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7" name="Google Shape;2947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8" name="Google Shape;2948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9" name="Google Shape;2949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0" name="Google Shape;2950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1" name="Google Shape;2951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2" name="Google Shape;2952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3" name="Google Shape;2953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54" name="Google Shape;2954;p34"/>
          <p:cNvGrpSpPr/>
          <p:nvPr/>
        </p:nvGrpSpPr>
        <p:grpSpPr>
          <a:xfrm rot="-901995">
            <a:off x="486805" y="1553377"/>
            <a:ext cx="364166" cy="504091"/>
            <a:chOff x="1294100" y="238325"/>
            <a:chExt cx="5024325" cy="5216125"/>
          </a:xfrm>
        </p:grpSpPr>
        <p:sp>
          <p:nvSpPr>
            <p:cNvPr id="2955" name="Google Shape;2955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6" name="Google Shape;2956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7" name="Google Shape;2957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8" name="Google Shape;2958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9" name="Google Shape;2959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0" name="Google Shape;2960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1" name="Google Shape;2961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2" name="Google Shape;2962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3" name="Google Shape;2963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4" name="Google Shape;2964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65" name="Google Shape;2965;p34"/>
          <p:cNvGrpSpPr/>
          <p:nvPr/>
        </p:nvGrpSpPr>
        <p:grpSpPr>
          <a:xfrm rot="731410">
            <a:off x="1211746" y="430244"/>
            <a:ext cx="295049" cy="408416"/>
            <a:chOff x="1294100" y="238325"/>
            <a:chExt cx="5024325" cy="5216125"/>
          </a:xfrm>
        </p:grpSpPr>
        <p:sp>
          <p:nvSpPr>
            <p:cNvPr id="2966" name="Google Shape;2966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7" name="Google Shape;2967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8" name="Google Shape;2968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9" name="Google Shape;2969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0" name="Google Shape;2970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1" name="Google Shape;2971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2" name="Google Shape;2972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3" name="Google Shape;2973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4" name="Google Shape;2974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5" name="Google Shape;2975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76" name="Google Shape;2976;p34"/>
          <p:cNvGrpSpPr/>
          <p:nvPr/>
        </p:nvGrpSpPr>
        <p:grpSpPr>
          <a:xfrm rot="-731410" flipH="1">
            <a:off x="323763" y="6170644"/>
            <a:ext cx="295049" cy="408416"/>
            <a:chOff x="1294100" y="238325"/>
            <a:chExt cx="5024325" cy="5216125"/>
          </a:xfrm>
        </p:grpSpPr>
        <p:sp>
          <p:nvSpPr>
            <p:cNvPr id="2977" name="Google Shape;2977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8" name="Google Shape;2978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9" name="Google Shape;2979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0" name="Google Shape;2980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1" name="Google Shape;2981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2" name="Google Shape;2982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3" name="Google Shape;2983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4" name="Google Shape;2984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5" name="Google Shape;2985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6" name="Google Shape;2986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87" name="Google Shape;2987;p34"/>
          <p:cNvGrpSpPr/>
          <p:nvPr/>
        </p:nvGrpSpPr>
        <p:grpSpPr>
          <a:xfrm rot="-901995">
            <a:off x="8562305" y="816777"/>
            <a:ext cx="364166" cy="504091"/>
            <a:chOff x="1294100" y="238325"/>
            <a:chExt cx="5024325" cy="5216125"/>
          </a:xfrm>
        </p:grpSpPr>
        <p:sp>
          <p:nvSpPr>
            <p:cNvPr id="2988" name="Google Shape;2988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9" name="Google Shape;2989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0" name="Google Shape;2990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1" name="Google Shape;2991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2" name="Google Shape;2992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3" name="Google Shape;2993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4" name="Google Shape;2994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5" name="Google Shape;2995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6" name="Google Shape;2996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7" name="Google Shape;2997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98" name="Google Shape;2998;p34"/>
          <p:cNvGrpSpPr/>
          <p:nvPr/>
        </p:nvGrpSpPr>
        <p:grpSpPr>
          <a:xfrm flipH="1">
            <a:off x="-7704" y="3872323"/>
            <a:ext cx="199852" cy="553555"/>
            <a:chOff x="2551300" y="238325"/>
            <a:chExt cx="2510700" cy="5215650"/>
          </a:xfrm>
        </p:grpSpPr>
        <p:sp>
          <p:nvSpPr>
            <p:cNvPr id="2999" name="Google Shape;2999;p34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0" name="Google Shape;3000;p34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1" name="Google Shape;3001;p34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2" name="Google Shape;3002;p34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3" name="Google Shape;3003;p34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4" name="Google Shape;3004;p34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05" name="Google Shape;3005;p34"/>
          <p:cNvGrpSpPr/>
          <p:nvPr/>
        </p:nvGrpSpPr>
        <p:grpSpPr>
          <a:xfrm rot="901995" flipH="1">
            <a:off x="7879642" y="5984844"/>
            <a:ext cx="364166" cy="504091"/>
            <a:chOff x="1294100" y="238325"/>
            <a:chExt cx="5024325" cy="5216125"/>
          </a:xfrm>
        </p:grpSpPr>
        <p:sp>
          <p:nvSpPr>
            <p:cNvPr id="3006" name="Google Shape;3006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7" name="Google Shape;3007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8" name="Google Shape;3008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9" name="Google Shape;3009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0" name="Google Shape;3010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1" name="Google Shape;3011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2" name="Google Shape;3012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3" name="Google Shape;3013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4" name="Google Shape;3014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5" name="Google Shape;3015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16" name="Google Shape;3016;p34"/>
          <p:cNvGrpSpPr/>
          <p:nvPr/>
        </p:nvGrpSpPr>
        <p:grpSpPr>
          <a:xfrm rot="-731410" flipH="1">
            <a:off x="8246869" y="4807444"/>
            <a:ext cx="295049" cy="408416"/>
            <a:chOff x="1294100" y="238325"/>
            <a:chExt cx="5024325" cy="5216125"/>
          </a:xfrm>
        </p:grpSpPr>
        <p:sp>
          <p:nvSpPr>
            <p:cNvPr id="3017" name="Google Shape;3017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8" name="Google Shape;3018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9" name="Google Shape;3019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0" name="Google Shape;3020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1" name="Google Shape;3021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2" name="Google Shape;3022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3" name="Google Shape;3023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4" name="Google Shape;3024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5" name="Google Shape;3025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6" name="Google Shape;3026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27" name="Google Shape;3027;p34"/>
          <p:cNvGrpSpPr/>
          <p:nvPr/>
        </p:nvGrpSpPr>
        <p:grpSpPr>
          <a:xfrm rot="900412" flipH="1">
            <a:off x="478619" y="5296758"/>
            <a:ext cx="294938" cy="408263"/>
            <a:chOff x="1294100" y="238325"/>
            <a:chExt cx="5024325" cy="5216125"/>
          </a:xfrm>
        </p:grpSpPr>
        <p:sp>
          <p:nvSpPr>
            <p:cNvPr id="3028" name="Google Shape;3028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9" name="Google Shape;3029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0" name="Google Shape;3030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1" name="Google Shape;3031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2" name="Google Shape;3032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3" name="Google Shape;3033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4" name="Google Shape;3034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5" name="Google Shape;3035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6" name="Google Shape;3036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7" name="Google Shape;3037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3038" name="Google Shape;3038;p34"/>
          <p:cNvSpPr/>
          <p:nvPr/>
        </p:nvSpPr>
        <p:spPr>
          <a:xfrm>
            <a:off x="6950543" y="6585334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082156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p35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3041" name="Google Shape;3041;p35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rot="5400000">
            <a:off x="-956853" y="949047"/>
            <a:ext cx="4799003" cy="290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42" name="Google Shape;3042;p35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flipH="1">
            <a:off x="5544748" y="2970931"/>
            <a:ext cx="3599252" cy="38678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837933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/>
          </p:cNvSpPr>
          <p:nvPr/>
        </p:nvSpPr>
        <p:spPr bwMode="auto">
          <a:xfrm>
            <a:off x="0" y="4751388"/>
            <a:ext cx="9144000" cy="21129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1066"/>
              </a:cxn>
              <a:cxn ang="0">
                <a:pos x="0" y="1331"/>
              </a:cxn>
              <a:cxn ang="0">
                <a:pos x="5760" y="1331"/>
              </a:cxn>
              <a:cxn ang="0">
                <a:pos x="5760" y="0"/>
              </a:cxn>
              <a:cxn ang="0">
                <a:pos x="0" y="1066"/>
              </a:cxn>
            </a:cxnLst>
            <a:rect l="0" t="0" r="0" b="0"/>
            <a:pathLst>
              <a:path w="5760" h="1331">
                <a:moveTo>
                  <a:pt x="0" y="1066"/>
                </a:moveTo>
                <a:lnTo>
                  <a:pt x="0" y="1331"/>
                </a:lnTo>
                <a:lnTo>
                  <a:pt x="5760" y="1331"/>
                </a:lnTo>
                <a:lnTo>
                  <a:pt x="5760" y="0"/>
                </a:lnTo>
                <a:cubicBezTo>
                  <a:pt x="3220" y="1206"/>
                  <a:pt x="2250" y="1146"/>
                  <a:pt x="0" y="1066"/>
                </a:cubicBezTo>
                <a:close/>
              </a:path>
            </a:pathLst>
          </a:custGeom>
          <a:solidFill>
            <a:schemeClr val="bg1">
              <a:tint val="80000"/>
              <a:satMod val="200000"/>
              <a:alpha val="4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44450" dir="16200000" algn="ctr" rotWithShape="0">
              <a:prstClr val="black">
                <a:alpha val="35000"/>
              </a:prstClr>
            </a:outerShdw>
          </a:effectLst>
        </p:spPr>
        <p:txBody>
          <a:bodyPr/>
          <a:lstStyle/>
          <a:p>
            <a:pPr algn="l" rtl="0">
              <a:defRPr/>
            </a:pPr>
            <a:endParaRPr lang="en-US" sz="4000" b="1">
              <a:solidFill>
                <a:srgbClr val="FCF2E3"/>
              </a:solidFill>
              <a:cs typeface="Arial" pitchFamily="34" charset="0"/>
            </a:endParaRPr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6105525" y="0"/>
            <a:ext cx="3038475" cy="6858000"/>
          </a:xfrm>
          <a:custGeom>
            <a:avLst/>
            <a:gdLst>
              <a:gd name="connsiteX0" fmla="*/ 1914 w 1914"/>
              <a:gd name="connsiteY0" fmla="*/ 9 h 4329"/>
              <a:gd name="connsiteX1" fmla="*/ 1914 w 1914"/>
              <a:gd name="connsiteY1" fmla="*/ 4329 h 4329"/>
              <a:gd name="connsiteX2" fmla="*/ 204 w 1914"/>
              <a:gd name="connsiteY2" fmla="*/ 4327 h 4329"/>
              <a:gd name="connsiteX3" fmla="*/ 0 w 1914"/>
              <a:gd name="connsiteY3" fmla="*/ 0 h 4329"/>
              <a:gd name="connsiteX4" fmla="*/ 1914 w 1914"/>
              <a:gd name="connsiteY4" fmla="*/ 9 h 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4" h="4329">
                <a:moveTo>
                  <a:pt x="1914" y="9"/>
                </a:moveTo>
                <a:lnTo>
                  <a:pt x="1914" y="4329"/>
                </a:lnTo>
                <a:lnTo>
                  <a:pt x="204" y="4327"/>
                </a:lnTo>
                <a:cubicBezTo>
                  <a:pt x="1288" y="3574"/>
                  <a:pt x="1608" y="1590"/>
                  <a:pt x="0" y="0"/>
                </a:cubicBezTo>
                <a:lnTo>
                  <a:pt x="1914" y="9"/>
                </a:lnTo>
                <a:close/>
              </a:path>
            </a:pathLst>
          </a:custGeom>
          <a:solidFill>
            <a:schemeClr val="bg1">
              <a:tint val="90000"/>
              <a:satMod val="350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50800" dir="10800000" algn="ctr" rotWithShape="0">
              <a:prstClr val="black">
                <a:alpha val="45000"/>
              </a:prstClr>
            </a:outerShdw>
          </a:effectLst>
        </p:spPr>
        <p:txBody>
          <a:bodyPr/>
          <a:lstStyle/>
          <a:p>
            <a:pPr algn="l" rtl="0">
              <a:defRPr/>
            </a:pPr>
            <a:endParaRPr lang="en-US" sz="4000" b="1">
              <a:solidFill>
                <a:srgbClr val="FCF2E3"/>
              </a:solidFill>
              <a:cs typeface="Arial" pitchFamily="34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429064" y="3337560"/>
            <a:ext cx="6480048" cy="2301240"/>
          </a:xfrm>
        </p:spPr>
        <p:txBody>
          <a:bodyPr anchor="t"/>
          <a:lstStyle>
            <a:lvl1pPr algn="r">
              <a:defRPr lang="en-US" b="1" cap="all" baseline="0" dirty="0">
                <a:ln w="5000" cmpd="sng">
                  <a:solidFill>
                    <a:schemeClr val="accent1">
                      <a:tint val="80000"/>
                      <a:shade val="99000"/>
                      <a:satMod val="50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63000"/>
                        <a:satMod val="255000"/>
                      </a:schemeClr>
                    </a:gs>
                    <a:gs pos="9000">
                      <a:schemeClr val="accent1">
                        <a:tint val="63000"/>
                        <a:satMod val="255000"/>
                      </a:schemeClr>
                    </a:gs>
                    <a:gs pos="53000">
                      <a:schemeClr val="accent1">
                        <a:shade val="60000"/>
                        <a:satMod val="100000"/>
                      </a:schemeClr>
                    </a:gs>
                    <a:gs pos="90000">
                      <a:schemeClr val="accent1">
                        <a:tint val="63000"/>
                        <a:satMod val="255000"/>
                      </a:schemeClr>
                    </a:gs>
                    <a:gs pos="100000">
                      <a:schemeClr val="accent1">
                        <a:tint val="63000"/>
                        <a:satMod val="255000"/>
                      </a:schemeClr>
                    </a:gs>
                  </a:gsLst>
                  <a:lin ang="5400000"/>
                </a:gradFill>
                <a:effectLst>
                  <a:outerShdw blurRad="50800" dist="38100" dir="5400000" algn="t" rotWithShape="0">
                    <a:prstClr val="black">
                      <a:alpha val="50000"/>
                    </a:prst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433050" y="1544812"/>
            <a:ext cx="6480048" cy="1752600"/>
          </a:xfrm>
        </p:spPr>
        <p:txBody>
          <a:bodyPr tIns="0" rIns="45720" bIns="0" anchor="b">
            <a:normAutofit/>
          </a:bodyPr>
          <a:lstStyle>
            <a:lvl1pPr marL="0" indent="0" algn="r">
              <a:buNone/>
              <a:defRPr sz="2000">
                <a:solidFill>
                  <a:schemeClr val="tx1"/>
                </a:solidFill>
                <a:effectLst/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Date Placeholder 29"/>
          <p:cNvSpPr>
            <a:spLocks noGrp="1"/>
          </p:cNvSpPr>
          <p:nvPr>
            <p:ph type="dt" sz="half" idx="10"/>
          </p:nvPr>
        </p:nvSpPr>
        <p:spPr>
          <a:xfrm>
            <a:off x="457200" y="6421438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B0EC5F7D-1BA1-43EC-944D-DA58C32242F9}" type="datetimeFigureOut">
              <a:rPr lang="en-US" sz="4000" b="1">
                <a:solidFill>
                  <a:srgbClr val="FCF2E3"/>
                </a:solidFill>
                <a:latin typeface="Tahoma" pitchFamily="34" charset="0"/>
                <a:cs typeface="Arial" pitchFamily="34" charset="0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5/8/2025</a:t>
            </a:fld>
            <a:endParaRPr lang="en-US" sz="4000" b="1">
              <a:solidFill>
                <a:srgbClr val="FCF2E3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7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3124200" y="6421438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4000" b="1">
              <a:solidFill>
                <a:srgbClr val="FCF2E3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8" name="Slide Number Placeholder 26"/>
          <p:cNvSpPr>
            <a:spLocks noGrp="1"/>
          </p:cNvSpPr>
          <p:nvPr>
            <p:ph type="sldNum" sz="quarter" idx="12"/>
          </p:nvPr>
        </p:nvSpPr>
        <p:spPr>
          <a:xfrm>
            <a:off x="8153400" y="6421438"/>
            <a:ext cx="762000" cy="365125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02571B9C-AC14-490D-A0A0-C5AD04D85AEF}" type="slidenum">
              <a:rPr lang="en-US" altLang="en-US" sz="4000" b="1">
                <a:solidFill>
                  <a:srgbClr val="FCF2E3"/>
                </a:solidFill>
                <a:latin typeface="Tahoma" pitchFamily="34" charset="0"/>
                <a:cs typeface="Arial" pitchFamily="34" charset="0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4000" b="1">
              <a:solidFill>
                <a:srgbClr val="FCF2E3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287809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320"/>
            <a:ext cx="7470648" cy="1143000"/>
          </a:xfrm>
        </p:spPr>
        <p:txBody>
          <a:bodyPr/>
          <a:lstStyle>
            <a:lvl1pPr algn="l">
              <a:defRPr sz="4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>
          <a:xfrm>
            <a:off x="457200" y="6421438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0A6E0B72-26D0-4381-8486-1709BA8DDC26}" type="datetimeFigureOut">
              <a:rPr lang="en-US"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5/8/2025</a:t>
            </a:fld>
            <a:endParaRPr lang="en-US"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>
          <a:xfrm>
            <a:off x="3124200" y="6421438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>
          <a:xfrm>
            <a:off x="8153400" y="6421438"/>
            <a:ext cx="7620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D3C66A40-F835-4B22-BB3D-ADAD2B393E2A}" type="slidenum">
              <a:rPr lang="en-US" altLang="en-US"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208803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511975" y="1268400"/>
            <a:ext cx="6152400" cy="3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R="63500" lv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latin typeface="Viga"/>
                <a:ea typeface="Viga"/>
                <a:cs typeface="Viga"/>
                <a:sym typeface="Viga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202025" y="5171067"/>
            <a:ext cx="4772100" cy="3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latin typeface="Assistant"/>
                <a:ea typeface="Assistant"/>
                <a:cs typeface="Assistant"/>
                <a:sym typeface="Assistan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flipH="1">
            <a:off x="-7448" y="3331003"/>
            <a:ext cx="244040" cy="675948"/>
            <a:chOff x="2551300" y="238325"/>
            <a:chExt cx="2510700" cy="5215650"/>
          </a:xfrm>
        </p:grpSpPr>
        <p:sp>
          <p:nvSpPr>
            <p:cNvPr id="13" name="Google Shape;13;p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" name="Google Shape;19;p2"/>
          <p:cNvGrpSpPr/>
          <p:nvPr/>
        </p:nvGrpSpPr>
        <p:grpSpPr>
          <a:xfrm rot="-901995">
            <a:off x="200693" y="1959777"/>
            <a:ext cx="364166" cy="504091"/>
            <a:chOff x="1294100" y="238325"/>
            <a:chExt cx="5024325" cy="5216125"/>
          </a:xfrm>
        </p:grpSpPr>
        <p:sp>
          <p:nvSpPr>
            <p:cNvPr id="20" name="Google Shape;20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" name="Google Shape;30;p2"/>
          <p:cNvGrpSpPr/>
          <p:nvPr/>
        </p:nvGrpSpPr>
        <p:grpSpPr>
          <a:xfrm rot="731410">
            <a:off x="6877310" y="4261028"/>
            <a:ext cx="295049" cy="408416"/>
            <a:chOff x="1294100" y="238325"/>
            <a:chExt cx="5024325" cy="5216125"/>
          </a:xfrm>
        </p:grpSpPr>
        <p:sp>
          <p:nvSpPr>
            <p:cNvPr id="31" name="Google Shape;31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1" name="Google Shape;41;p2"/>
          <p:cNvGrpSpPr/>
          <p:nvPr/>
        </p:nvGrpSpPr>
        <p:grpSpPr>
          <a:xfrm rot="-731410" flipH="1">
            <a:off x="235302" y="5713544"/>
            <a:ext cx="295049" cy="408416"/>
            <a:chOff x="1294100" y="238325"/>
            <a:chExt cx="5024325" cy="5216125"/>
          </a:xfrm>
        </p:grpSpPr>
        <p:sp>
          <p:nvSpPr>
            <p:cNvPr id="42" name="Google Shape;42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900079">
            <a:off x="8041292" y="2866295"/>
            <a:ext cx="397922" cy="550816"/>
            <a:chOff x="1294100" y="238325"/>
            <a:chExt cx="5024325" cy="5216125"/>
          </a:xfrm>
        </p:grpSpPr>
        <p:sp>
          <p:nvSpPr>
            <p:cNvPr id="53" name="Google Shape;53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 rot="900079" flipH="1">
            <a:off x="8558495" y="2025969"/>
            <a:ext cx="397922" cy="550816"/>
            <a:chOff x="1294100" y="238325"/>
            <a:chExt cx="5024325" cy="5216125"/>
          </a:xfrm>
        </p:grpSpPr>
        <p:sp>
          <p:nvSpPr>
            <p:cNvPr id="64" name="Google Shape;64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4" name="Google Shape;74;p2"/>
          <p:cNvGrpSpPr/>
          <p:nvPr/>
        </p:nvGrpSpPr>
        <p:grpSpPr>
          <a:xfrm rot="729055">
            <a:off x="8157972" y="4749706"/>
            <a:ext cx="322245" cy="446061"/>
            <a:chOff x="1294100" y="238325"/>
            <a:chExt cx="5024325" cy="5216125"/>
          </a:xfrm>
        </p:grpSpPr>
        <p:sp>
          <p:nvSpPr>
            <p:cNvPr id="75" name="Google Shape;75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925901" y="3223585"/>
            <a:ext cx="218180" cy="604320"/>
            <a:chOff x="2551300" y="238325"/>
            <a:chExt cx="2510700" cy="5215650"/>
          </a:xfrm>
        </p:grpSpPr>
        <p:sp>
          <p:nvSpPr>
            <p:cNvPr id="86" name="Google Shape;86;p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2" name="Google Shape;92;p2"/>
          <p:cNvGrpSpPr/>
          <p:nvPr/>
        </p:nvGrpSpPr>
        <p:grpSpPr>
          <a:xfrm rot="-901995">
            <a:off x="5810137" y="5491877"/>
            <a:ext cx="364166" cy="504091"/>
            <a:chOff x="1294100" y="238325"/>
            <a:chExt cx="5024325" cy="5216125"/>
          </a:xfrm>
        </p:grpSpPr>
        <p:sp>
          <p:nvSpPr>
            <p:cNvPr id="93" name="Google Shape;93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3" name="Google Shape;103;p2"/>
          <p:cNvGrpSpPr/>
          <p:nvPr/>
        </p:nvGrpSpPr>
        <p:grpSpPr>
          <a:xfrm rot="901995" flipH="1">
            <a:off x="3001649" y="438593"/>
            <a:ext cx="364166" cy="504091"/>
            <a:chOff x="1294100" y="238325"/>
            <a:chExt cx="5024325" cy="5216125"/>
          </a:xfrm>
        </p:grpSpPr>
        <p:sp>
          <p:nvSpPr>
            <p:cNvPr id="104" name="Google Shape;104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4" name="Google Shape;114;p2"/>
          <p:cNvGrpSpPr/>
          <p:nvPr/>
        </p:nvGrpSpPr>
        <p:grpSpPr>
          <a:xfrm rot="-731410" flipH="1">
            <a:off x="2634777" y="1416311"/>
            <a:ext cx="295049" cy="408416"/>
            <a:chOff x="1294100" y="238325"/>
            <a:chExt cx="5024325" cy="5216125"/>
          </a:xfrm>
        </p:grpSpPr>
        <p:sp>
          <p:nvSpPr>
            <p:cNvPr id="115" name="Google Shape;115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5" name="Google Shape;125;p2"/>
          <p:cNvGrpSpPr/>
          <p:nvPr/>
        </p:nvGrpSpPr>
        <p:grpSpPr>
          <a:xfrm rot="731410">
            <a:off x="1598972" y="551695"/>
            <a:ext cx="295049" cy="408416"/>
            <a:chOff x="1294100" y="238325"/>
            <a:chExt cx="5024325" cy="5216125"/>
          </a:xfrm>
        </p:grpSpPr>
        <p:sp>
          <p:nvSpPr>
            <p:cNvPr id="126" name="Google Shape;126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6" name="Google Shape;136;p2"/>
          <p:cNvGrpSpPr/>
          <p:nvPr/>
        </p:nvGrpSpPr>
        <p:grpSpPr>
          <a:xfrm rot="-457113">
            <a:off x="2669779" y="5906959"/>
            <a:ext cx="397922" cy="550816"/>
            <a:chOff x="1294100" y="238325"/>
            <a:chExt cx="5024325" cy="5216125"/>
          </a:xfrm>
        </p:grpSpPr>
        <p:sp>
          <p:nvSpPr>
            <p:cNvPr id="137" name="Google Shape;137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7" name="Google Shape;147;p2"/>
          <p:cNvGrpSpPr/>
          <p:nvPr/>
        </p:nvGrpSpPr>
        <p:grpSpPr>
          <a:xfrm rot="900723" flipH="1">
            <a:off x="1079162" y="6206897"/>
            <a:ext cx="321995" cy="445716"/>
            <a:chOff x="1294100" y="238325"/>
            <a:chExt cx="5024325" cy="5216125"/>
          </a:xfrm>
        </p:grpSpPr>
        <p:sp>
          <p:nvSpPr>
            <p:cNvPr id="148" name="Google Shape;148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8" name="Google Shape;158;p2"/>
          <p:cNvGrpSpPr/>
          <p:nvPr/>
        </p:nvGrpSpPr>
        <p:grpSpPr>
          <a:xfrm rot="1440470">
            <a:off x="783270" y="5120924"/>
            <a:ext cx="322308" cy="446149"/>
            <a:chOff x="1294100" y="238325"/>
            <a:chExt cx="5024325" cy="5216125"/>
          </a:xfrm>
        </p:grpSpPr>
        <p:sp>
          <p:nvSpPr>
            <p:cNvPr id="159" name="Google Shape;159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9" name="Google Shape;169;p2"/>
          <p:cNvGrpSpPr/>
          <p:nvPr/>
        </p:nvGrpSpPr>
        <p:grpSpPr>
          <a:xfrm rot="399266" flipH="1">
            <a:off x="7222050" y="990945"/>
            <a:ext cx="364205" cy="504144"/>
            <a:chOff x="1294100" y="238325"/>
            <a:chExt cx="5024325" cy="5216125"/>
          </a:xfrm>
        </p:grpSpPr>
        <p:sp>
          <p:nvSpPr>
            <p:cNvPr id="170" name="Google Shape;170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0" name="Google Shape;180;p2"/>
          <p:cNvGrpSpPr/>
          <p:nvPr/>
        </p:nvGrpSpPr>
        <p:grpSpPr>
          <a:xfrm rot="901995" flipH="1">
            <a:off x="998674" y="3705393"/>
            <a:ext cx="364166" cy="504091"/>
            <a:chOff x="1294100" y="238325"/>
            <a:chExt cx="5024325" cy="5216125"/>
          </a:xfrm>
        </p:grpSpPr>
        <p:sp>
          <p:nvSpPr>
            <p:cNvPr id="181" name="Google Shape;181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1" name="Google Shape;191;p2"/>
          <p:cNvGrpSpPr/>
          <p:nvPr/>
        </p:nvGrpSpPr>
        <p:grpSpPr>
          <a:xfrm rot="-1656782">
            <a:off x="1598894" y="2007535"/>
            <a:ext cx="294849" cy="408139"/>
            <a:chOff x="1294100" y="238325"/>
            <a:chExt cx="5024325" cy="5216125"/>
          </a:xfrm>
        </p:grpSpPr>
        <p:sp>
          <p:nvSpPr>
            <p:cNvPr id="192" name="Google Shape;192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2" name="Google Shape;202;p2"/>
          <p:cNvGrpSpPr/>
          <p:nvPr/>
        </p:nvGrpSpPr>
        <p:grpSpPr>
          <a:xfrm rot="-230289" flipH="1">
            <a:off x="2096752" y="3920497"/>
            <a:ext cx="397814" cy="550667"/>
            <a:chOff x="1294100" y="238325"/>
            <a:chExt cx="5024325" cy="5216125"/>
          </a:xfrm>
        </p:grpSpPr>
        <p:sp>
          <p:nvSpPr>
            <p:cNvPr id="203" name="Google Shape;203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 rot="768256">
            <a:off x="6621209" y="326077"/>
            <a:ext cx="294720" cy="407961"/>
            <a:chOff x="1294100" y="238325"/>
            <a:chExt cx="5024325" cy="5216125"/>
          </a:xfrm>
        </p:grpSpPr>
        <p:sp>
          <p:nvSpPr>
            <p:cNvPr id="214" name="Google Shape;214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24" name="Google Shape;224;p2"/>
          <p:cNvSpPr/>
          <p:nvPr/>
        </p:nvSpPr>
        <p:spPr>
          <a:xfrm>
            <a:off x="947325" y="1"/>
            <a:ext cx="491627" cy="382937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25" name="Google Shape;225;p2"/>
          <p:cNvGrpSpPr/>
          <p:nvPr/>
        </p:nvGrpSpPr>
        <p:grpSpPr>
          <a:xfrm rot="-230289" flipH="1">
            <a:off x="7620302" y="5990597"/>
            <a:ext cx="397814" cy="550667"/>
            <a:chOff x="1294100" y="238325"/>
            <a:chExt cx="5024325" cy="5216125"/>
          </a:xfrm>
        </p:grpSpPr>
        <p:sp>
          <p:nvSpPr>
            <p:cNvPr id="226" name="Google Shape;226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6" name="Google Shape;236;p2"/>
          <p:cNvGrpSpPr/>
          <p:nvPr/>
        </p:nvGrpSpPr>
        <p:grpSpPr>
          <a:xfrm>
            <a:off x="1682837" y="5476024"/>
            <a:ext cx="294928" cy="408249"/>
            <a:chOff x="1294100" y="238325"/>
            <a:chExt cx="5024325" cy="5216125"/>
          </a:xfrm>
        </p:grpSpPr>
        <p:sp>
          <p:nvSpPr>
            <p:cNvPr id="237" name="Google Shape;237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7" name="Google Shape;247;p2"/>
          <p:cNvGrpSpPr/>
          <p:nvPr/>
        </p:nvGrpSpPr>
        <p:grpSpPr>
          <a:xfrm rot="1525934" flipH="1">
            <a:off x="495648" y="811621"/>
            <a:ext cx="397787" cy="550631"/>
            <a:chOff x="1294100" y="238325"/>
            <a:chExt cx="5024325" cy="5216125"/>
          </a:xfrm>
        </p:grpSpPr>
        <p:sp>
          <p:nvSpPr>
            <p:cNvPr id="248" name="Google Shape;248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8" name="Google Shape;258;p2"/>
          <p:cNvGrpSpPr/>
          <p:nvPr/>
        </p:nvGrpSpPr>
        <p:grpSpPr>
          <a:xfrm rot="731410">
            <a:off x="4282822" y="5860295"/>
            <a:ext cx="295049" cy="408416"/>
            <a:chOff x="1294100" y="238325"/>
            <a:chExt cx="5024325" cy="5216125"/>
          </a:xfrm>
        </p:grpSpPr>
        <p:sp>
          <p:nvSpPr>
            <p:cNvPr id="259" name="Google Shape;259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75589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4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277" name="Google Shape;277;p4"/>
          <p:cNvPicPr preferRelativeResize="0"/>
          <p:nvPr/>
        </p:nvPicPr>
        <p:blipFill rotWithShape="1">
          <a:blip r:embed="rId3">
            <a:alphaModFix/>
          </a:blip>
          <a:srcRect l="3936" t="24135" r="42933" b="12995"/>
          <a:stretch/>
        </p:blipFill>
        <p:spPr>
          <a:xfrm>
            <a:off x="1" y="1"/>
            <a:ext cx="6269051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78" name="Google Shape;278;p4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9" name="Google Shape;279;p4"/>
          <p:cNvSpPr txBox="1">
            <a:spLocks noGrp="1"/>
          </p:cNvSpPr>
          <p:nvPr>
            <p:ph type="body" idx="1"/>
          </p:nvPr>
        </p:nvSpPr>
        <p:spPr>
          <a:xfrm>
            <a:off x="713225" y="1653400"/>
            <a:ext cx="7717500" cy="36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●"/>
              <a:defRPr/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1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1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1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1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1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1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1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80" name="Google Shape;280;p4"/>
          <p:cNvGrpSpPr/>
          <p:nvPr/>
        </p:nvGrpSpPr>
        <p:grpSpPr>
          <a:xfrm>
            <a:off x="8156032" y="5366319"/>
            <a:ext cx="1209142" cy="1753283"/>
            <a:chOff x="7662382" y="277264"/>
            <a:chExt cx="1209142" cy="1314962"/>
          </a:xfrm>
        </p:grpSpPr>
        <p:grpSp>
          <p:nvGrpSpPr>
            <p:cNvPr id="281" name="Google Shape;281;p4"/>
            <p:cNvGrpSpPr/>
            <p:nvPr/>
          </p:nvGrpSpPr>
          <p:grpSpPr>
            <a:xfrm rot="1273549">
              <a:off x="8035542" y="382871"/>
              <a:ext cx="724413" cy="751581"/>
              <a:chOff x="1294100" y="238325"/>
              <a:chExt cx="5024325" cy="5216125"/>
            </a:xfrm>
          </p:grpSpPr>
          <p:sp>
            <p:nvSpPr>
              <p:cNvPr id="282" name="Google Shape;282;p4"/>
              <p:cNvSpPr/>
              <p:nvPr/>
            </p:nvSpPr>
            <p:spPr>
              <a:xfrm>
                <a:off x="2471825" y="1742575"/>
                <a:ext cx="1190300" cy="634350"/>
              </a:xfrm>
              <a:custGeom>
                <a:avLst/>
                <a:gdLst/>
                <a:ahLst/>
                <a:cxnLst/>
                <a:rect l="l" t="t" r="r" b="b"/>
                <a:pathLst>
                  <a:path w="47612" h="25374" extrusionOk="0">
                    <a:moveTo>
                      <a:pt x="1836" y="1"/>
                    </a:moveTo>
                    <a:cubicBezTo>
                      <a:pt x="915" y="1"/>
                      <a:pt x="147" y="702"/>
                      <a:pt x="60" y="1658"/>
                    </a:cubicBezTo>
                    <a:cubicBezTo>
                      <a:pt x="1" y="2604"/>
                      <a:pt x="710" y="3432"/>
                      <a:pt x="1686" y="3521"/>
                    </a:cubicBezTo>
                    <a:cubicBezTo>
                      <a:pt x="1923" y="3521"/>
                      <a:pt x="26261" y="5266"/>
                      <a:pt x="43738" y="24724"/>
                    </a:cubicBezTo>
                    <a:cubicBezTo>
                      <a:pt x="44130" y="25183"/>
                      <a:pt x="44595" y="25374"/>
                      <a:pt x="45045" y="25374"/>
                    </a:cubicBezTo>
                    <a:cubicBezTo>
                      <a:pt x="46393" y="25374"/>
                      <a:pt x="47612" y="23667"/>
                      <a:pt x="46370" y="22359"/>
                    </a:cubicBezTo>
                    <a:cubicBezTo>
                      <a:pt x="27887" y="1806"/>
                      <a:pt x="2958" y="61"/>
                      <a:pt x="1893" y="2"/>
                    </a:cubicBezTo>
                    <a:cubicBezTo>
                      <a:pt x="1874" y="1"/>
                      <a:pt x="1855" y="1"/>
                      <a:pt x="1836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3" name="Google Shape;283;p4"/>
              <p:cNvSpPr/>
              <p:nvPr/>
            </p:nvSpPr>
            <p:spPr>
              <a:xfrm>
                <a:off x="2471825" y="2191350"/>
                <a:ext cx="1188675" cy="632775"/>
              </a:xfrm>
              <a:custGeom>
                <a:avLst/>
                <a:gdLst/>
                <a:ahLst/>
                <a:cxnLst/>
                <a:rect l="l" t="t" r="r" b="b"/>
                <a:pathLst>
                  <a:path w="47547" h="25311" extrusionOk="0">
                    <a:moveTo>
                      <a:pt x="1836" y="0"/>
                    </a:moveTo>
                    <a:cubicBezTo>
                      <a:pt x="914" y="0"/>
                      <a:pt x="118" y="701"/>
                      <a:pt x="60" y="1657"/>
                    </a:cubicBezTo>
                    <a:cubicBezTo>
                      <a:pt x="1" y="2604"/>
                      <a:pt x="740" y="3432"/>
                      <a:pt x="1686" y="3491"/>
                    </a:cubicBezTo>
                    <a:cubicBezTo>
                      <a:pt x="1952" y="3491"/>
                      <a:pt x="26261" y="5265"/>
                      <a:pt x="43768" y="24694"/>
                    </a:cubicBezTo>
                    <a:cubicBezTo>
                      <a:pt x="44158" y="25129"/>
                      <a:pt x="44614" y="25311"/>
                      <a:pt x="45053" y="25311"/>
                    </a:cubicBezTo>
                    <a:cubicBezTo>
                      <a:pt x="46374" y="25311"/>
                      <a:pt x="47546" y="23668"/>
                      <a:pt x="46370" y="22358"/>
                    </a:cubicBezTo>
                    <a:cubicBezTo>
                      <a:pt x="27887" y="1805"/>
                      <a:pt x="2958" y="60"/>
                      <a:pt x="1893" y="1"/>
                    </a:cubicBezTo>
                    <a:cubicBezTo>
                      <a:pt x="1874" y="1"/>
                      <a:pt x="1855" y="0"/>
                      <a:pt x="1836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4" name="Google Shape;284;p4"/>
              <p:cNvSpPr/>
              <p:nvPr/>
            </p:nvSpPr>
            <p:spPr>
              <a:xfrm>
                <a:off x="2471100" y="2640100"/>
                <a:ext cx="1191075" cy="634025"/>
              </a:xfrm>
              <a:custGeom>
                <a:avLst/>
                <a:gdLst/>
                <a:ahLst/>
                <a:cxnLst/>
                <a:rect l="l" t="t" r="r" b="b"/>
                <a:pathLst>
                  <a:path w="47643" h="25361" extrusionOk="0">
                    <a:moveTo>
                      <a:pt x="1865" y="1"/>
                    </a:moveTo>
                    <a:cubicBezTo>
                      <a:pt x="943" y="1"/>
                      <a:pt x="146" y="702"/>
                      <a:pt x="59" y="1658"/>
                    </a:cubicBezTo>
                    <a:cubicBezTo>
                      <a:pt x="0" y="2604"/>
                      <a:pt x="739" y="3432"/>
                      <a:pt x="1715" y="3521"/>
                    </a:cubicBezTo>
                    <a:cubicBezTo>
                      <a:pt x="1952" y="3521"/>
                      <a:pt x="26290" y="5266"/>
                      <a:pt x="43767" y="24724"/>
                    </a:cubicBezTo>
                    <a:cubicBezTo>
                      <a:pt x="44158" y="25174"/>
                      <a:pt x="44621" y="25361"/>
                      <a:pt x="45069" y="25361"/>
                    </a:cubicBezTo>
                    <a:cubicBezTo>
                      <a:pt x="46419" y="25361"/>
                      <a:pt x="47642" y="23668"/>
                      <a:pt x="46399" y="22358"/>
                    </a:cubicBezTo>
                    <a:cubicBezTo>
                      <a:pt x="27887" y="1806"/>
                      <a:pt x="2957" y="61"/>
                      <a:pt x="1922" y="2"/>
                    </a:cubicBezTo>
                    <a:cubicBezTo>
                      <a:pt x="1903" y="1"/>
                      <a:pt x="1884" y="1"/>
                      <a:pt x="1865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5" name="Google Shape;285;p4"/>
              <p:cNvSpPr/>
              <p:nvPr/>
            </p:nvSpPr>
            <p:spPr>
              <a:xfrm>
                <a:off x="2471100" y="3088875"/>
                <a:ext cx="1189475" cy="632650"/>
              </a:xfrm>
              <a:custGeom>
                <a:avLst/>
                <a:gdLst/>
                <a:ahLst/>
                <a:cxnLst/>
                <a:rect l="l" t="t" r="r" b="b"/>
                <a:pathLst>
                  <a:path w="47579" h="25306" extrusionOk="0">
                    <a:moveTo>
                      <a:pt x="1863" y="0"/>
                    </a:moveTo>
                    <a:cubicBezTo>
                      <a:pt x="914" y="0"/>
                      <a:pt x="146" y="700"/>
                      <a:pt x="59" y="1628"/>
                    </a:cubicBezTo>
                    <a:cubicBezTo>
                      <a:pt x="0" y="2604"/>
                      <a:pt x="739" y="3432"/>
                      <a:pt x="1715" y="3491"/>
                    </a:cubicBezTo>
                    <a:cubicBezTo>
                      <a:pt x="1952" y="3491"/>
                      <a:pt x="26290" y="5235"/>
                      <a:pt x="43767" y="24694"/>
                    </a:cubicBezTo>
                    <a:cubicBezTo>
                      <a:pt x="44155" y="25126"/>
                      <a:pt x="44608" y="25306"/>
                      <a:pt x="45047" y="25306"/>
                    </a:cubicBezTo>
                    <a:cubicBezTo>
                      <a:pt x="46380" y="25306"/>
                      <a:pt x="47578" y="23641"/>
                      <a:pt x="46399" y="22328"/>
                    </a:cubicBezTo>
                    <a:cubicBezTo>
                      <a:pt x="27887" y="1805"/>
                      <a:pt x="2957" y="60"/>
                      <a:pt x="1922" y="1"/>
                    </a:cubicBezTo>
                    <a:cubicBezTo>
                      <a:pt x="1903" y="1"/>
                      <a:pt x="1883" y="0"/>
                      <a:pt x="1863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6" name="Google Shape;286;p4"/>
              <p:cNvSpPr/>
              <p:nvPr/>
            </p:nvSpPr>
            <p:spPr>
              <a:xfrm>
                <a:off x="3915700" y="1769975"/>
                <a:ext cx="1198450" cy="601875"/>
              </a:xfrm>
              <a:custGeom>
                <a:avLst/>
                <a:gdLst/>
                <a:ahLst/>
                <a:cxnLst/>
                <a:rect l="l" t="t" r="r" b="b"/>
                <a:pathLst>
                  <a:path w="47938" h="24075" extrusionOk="0">
                    <a:moveTo>
                      <a:pt x="46104" y="0"/>
                    </a:moveTo>
                    <a:cubicBezTo>
                      <a:pt x="45039" y="59"/>
                      <a:pt x="20080" y="1094"/>
                      <a:pt x="1035" y="21115"/>
                    </a:cubicBezTo>
                    <a:cubicBezTo>
                      <a:pt x="0" y="22209"/>
                      <a:pt x="740" y="24013"/>
                      <a:pt x="2248" y="24072"/>
                    </a:cubicBezTo>
                    <a:cubicBezTo>
                      <a:pt x="2280" y="24074"/>
                      <a:pt x="2311" y="24075"/>
                      <a:pt x="2343" y="24075"/>
                    </a:cubicBezTo>
                    <a:cubicBezTo>
                      <a:pt x="2810" y="24075"/>
                      <a:pt x="3246" y="23872"/>
                      <a:pt x="3579" y="23540"/>
                    </a:cubicBezTo>
                    <a:cubicBezTo>
                      <a:pt x="21618" y="4584"/>
                      <a:pt x="45985" y="3519"/>
                      <a:pt x="46222" y="3519"/>
                    </a:cubicBezTo>
                    <a:cubicBezTo>
                      <a:pt x="47168" y="3460"/>
                      <a:pt x="47937" y="2662"/>
                      <a:pt x="47908" y="1715"/>
                    </a:cubicBezTo>
                    <a:cubicBezTo>
                      <a:pt x="47878" y="739"/>
                      <a:pt x="47050" y="0"/>
                      <a:pt x="46104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7" name="Google Shape;287;p4"/>
              <p:cNvSpPr/>
              <p:nvPr/>
            </p:nvSpPr>
            <p:spPr>
              <a:xfrm>
                <a:off x="3898150" y="2217975"/>
                <a:ext cx="1204150" cy="603200"/>
              </a:xfrm>
              <a:custGeom>
                <a:avLst/>
                <a:gdLst/>
                <a:ahLst/>
                <a:cxnLst/>
                <a:rect l="l" t="t" r="r" b="b"/>
                <a:pathLst>
                  <a:path w="48166" h="24128" extrusionOk="0">
                    <a:moveTo>
                      <a:pt x="46303" y="1"/>
                    </a:moveTo>
                    <a:cubicBezTo>
                      <a:pt x="45238" y="30"/>
                      <a:pt x="20279" y="1095"/>
                      <a:pt x="1235" y="21116"/>
                    </a:cubicBezTo>
                    <a:cubicBezTo>
                      <a:pt x="1" y="22417"/>
                      <a:pt x="1184" y="24127"/>
                      <a:pt x="2525" y="24127"/>
                    </a:cubicBezTo>
                    <a:cubicBezTo>
                      <a:pt x="2951" y="24127"/>
                      <a:pt x="3393" y="23954"/>
                      <a:pt x="3778" y="23541"/>
                    </a:cubicBezTo>
                    <a:cubicBezTo>
                      <a:pt x="21817" y="4585"/>
                      <a:pt x="46185" y="3520"/>
                      <a:pt x="46421" y="3520"/>
                    </a:cubicBezTo>
                    <a:cubicBezTo>
                      <a:pt x="47397" y="3490"/>
                      <a:pt x="48166" y="2662"/>
                      <a:pt x="48136" y="1716"/>
                    </a:cubicBezTo>
                    <a:cubicBezTo>
                      <a:pt x="48077" y="740"/>
                      <a:pt x="47279" y="1"/>
                      <a:pt x="46303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8" name="Google Shape;288;p4"/>
              <p:cNvSpPr/>
              <p:nvPr/>
            </p:nvSpPr>
            <p:spPr>
              <a:xfrm>
                <a:off x="3883450" y="2666750"/>
                <a:ext cx="1206300" cy="604300"/>
              </a:xfrm>
              <a:custGeom>
                <a:avLst/>
                <a:gdLst/>
                <a:ahLst/>
                <a:cxnLst/>
                <a:rect l="l" t="t" r="r" b="b"/>
                <a:pathLst>
                  <a:path w="48252" h="24172" extrusionOk="0">
                    <a:moveTo>
                      <a:pt x="46388" y="0"/>
                    </a:moveTo>
                    <a:cubicBezTo>
                      <a:pt x="45353" y="30"/>
                      <a:pt x="20394" y="1095"/>
                      <a:pt x="1320" y="21115"/>
                    </a:cubicBezTo>
                    <a:cubicBezTo>
                      <a:pt x="0" y="22390"/>
                      <a:pt x="1218" y="24172"/>
                      <a:pt x="2593" y="24172"/>
                    </a:cubicBezTo>
                    <a:cubicBezTo>
                      <a:pt x="3037" y="24172"/>
                      <a:pt x="3496" y="23987"/>
                      <a:pt x="3893" y="23540"/>
                    </a:cubicBezTo>
                    <a:cubicBezTo>
                      <a:pt x="21902" y="4584"/>
                      <a:pt x="46270" y="3519"/>
                      <a:pt x="46506" y="3519"/>
                    </a:cubicBezTo>
                    <a:cubicBezTo>
                      <a:pt x="47482" y="3490"/>
                      <a:pt x="48251" y="2662"/>
                      <a:pt x="48222" y="1686"/>
                    </a:cubicBezTo>
                    <a:cubicBezTo>
                      <a:pt x="48162" y="740"/>
                      <a:pt x="47364" y="0"/>
                      <a:pt x="46388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9" name="Google Shape;289;p4"/>
              <p:cNvSpPr/>
              <p:nvPr/>
            </p:nvSpPr>
            <p:spPr>
              <a:xfrm>
                <a:off x="3873650" y="3115500"/>
                <a:ext cx="1203525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8141" h="24111" extrusionOk="0">
                    <a:moveTo>
                      <a:pt x="46307" y="1"/>
                    </a:moveTo>
                    <a:cubicBezTo>
                      <a:pt x="45242" y="30"/>
                      <a:pt x="20283" y="1065"/>
                      <a:pt x="1239" y="21115"/>
                    </a:cubicBezTo>
                    <a:cubicBezTo>
                      <a:pt x="0" y="22399"/>
                      <a:pt x="1179" y="24111"/>
                      <a:pt x="2530" y="24111"/>
                    </a:cubicBezTo>
                    <a:cubicBezTo>
                      <a:pt x="2954" y="24111"/>
                      <a:pt x="3394" y="23943"/>
                      <a:pt x="3782" y="23540"/>
                    </a:cubicBezTo>
                    <a:cubicBezTo>
                      <a:pt x="21792" y="4584"/>
                      <a:pt x="46159" y="3520"/>
                      <a:pt x="46425" y="3520"/>
                    </a:cubicBezTo>
                    <a:cubicBezTo>
                      <a:pt x="47401" y="3461"/>
                      <a:pt x="48140" y="2662"/>
                      <a:pt x="48111" y="1686"/>
                    </a:cubicBezTo>
                    <a:cubicBezTo>
                      <a:pt x="48052" y="740"/>
                      <a:pt x="47253" y="1"/>
                      <a:pt x="46307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0" name="Google Shape;290;p4"/>
              <p:cNvSpPr/>
              <p:nvPr/>
            </p:nvSpPr>
            <p:spPr>
              <a:xfrm>
                <a:off x="1294100" y="238325"/>
                <a:ext cx="5024325" cy="5216125"/>
              </a:xfrm>
              <a:custGeom>
                <a:avLst/>
                <a:gdLst/>
                <a:ahLst/>
                <a:cxnLst/>
                <a:rect l="l" t="t" r="r" b="b"/>
                <a:pathLst>
                  <a:path w="200973" h="208645" extrusionOk="0">
                    <a:moveTo>
                      <a:pt x="13251" y="6123"/>
                    </a:moveTo>
                    <a:cubicBezTo>
                      <a:pt x="13525" y="6123"/>
                      <a:pt x="13801" y="6140"/>
                      <a:pt x="14077" y="6173"/>
                    </a:cubicBezTo>
                    <a:cubicBezTo>
                      <a:pt x="37380" y="8805"/>
                      <a:pt x="68550" y="16139"/>
                      <a:pt x="90581" y="41157"/>
                    </a:cubicBezTo>
                    <a:cubicBezTo>
                      <a:pt x="94396" y="45474"/>
                      <a:pt x="97708" y="48106"/>
                      <a:pt x="99541" y="52039"/>
                    </a:cubicBezTo>
                    <a:lnTo>
                      <a:pt x="101375" y="57569"/>
                    </a:lnTo>
                    <a:lnTo>
                      <a:pt x="103001" y="52601"/>
                    </a:lnTo>
                    <a:cubicBezTo>
                      <a:pt x="103918" y="48786"/>
                      <a:pt x="107644" y="45445"/>
                      <a:pt x="111370" y="41334"/>
                    </a:cubicBezTo>
                    <a:cubicBezTo>
                      <a:pt x="133372" y="17144"/>
                      <a:pt x="164039" y="8834"/>
                      <a:pt x="187016" y="6232"/>
                    </a:cubicBezTo>
                    <a:cubicBezTo>
                      <a:pt x="187285" y="6200"/>
                      <a:pt x="187553" y="6184"/>
                      <a:pt x="187820" y="6184"/>
                    </a:cubicBezTo>
                    <a:cubicBezTo>
                      <a:pt x="189525" y="6184"/>
                      <a:pt x="191179" y="6826"/>
                      <a:pt x="192458" y="7977"/>
                    </a:cubicBezTo>
                    <a:cubicBezTo>
                      <a:pt x="193966" y="9337"/>
                      <a:pt x="194823" y="11259"/>
                      <a:pt x="194823" y="13270"/>
                    </a:cubicBezTo>
                    <a:lnTo>
                      <a:pt x="194764" y="150723"/>
                    </a:lnTo>
                    <a:cubicBezTo>
                      <a:pt x="194735" y="154389"/>
                      <a:pt x="191925" y="157435"/>
                      <a:pt x="188258" y="157761"/>
                    </a:cubicBezTo>
                    <a:cubicBezTo>
                      <a:pt x="152180" y="161428"/>
                      <a:pt x="124057" y="175061"/>
                      <a:pt x="104036" y="198127"/>
                    </a:cubicBezTo>
                    <a:lnTo>
                      <a:pt x="101316" y="176717"/>
                    </a:lnTo>
                    <a:lnTo>
                      <a:pt x="96939" y="198571"/>
                    </a:lnTo>
                    <a:cubicBezTo>
                      <a:pt x="86707" y="186416"/>
                      <a:pt x="73932" y="176628"/>
                      <a:pt x="59500" y="169974"/>
                    </a:cubicBezTo>
                    <a:cubicBezTo>
                      <a:pt x="45808" y="163587"/>
                      <a:pt x="30194" y="159476"/>
                      <a:pt x="12717" y="157702"/>
                    </a:cubicBezTo>
                    <a:cubicBezTo>
                      <a:pt x="9139" y="157317"/>
                      <a:pt x="6181" y="154212"/>
                      <a:pt x="6181" y="150634"/>
                    </a:cubicBezTo>
                    <a:lnTo>
                      <a:pt x="6270" y="13211"/>
                    </a:lnTo>
                    <a:cubicBezTo>
                      <a:pt x="6270" y="11170"/>
                      <a:pt x="7128" y="9248"/>
                      <a:pt x="8636" y="7917"/>
                    </a:cubicBezTo>
                    <a:cubicBezTo>
                      <a:pt x="9909" y="6747"/>
                      <a:pt x="11554" y="6123"/>
                      <a:pt x="13251" y="6123"/>
                    </a:cubicBezTo>
                    <a:close/>
                    <a:moveTo>
                      <a:pt x="13297" y="0"/>
                    </a:moveTo>
                    <a:cubicBezTo>
                      <a:pt x="6118" y="0"/>
                      <a:pt x="119" y="5840"/>
                      <a:pt x="119" y="13211"/>
                    </a:cubicBezTo>
                    <a:lnTo>
                      <a:pt x="60" y="150634"/>
                    </a:lnTo>
                    <a:cubicBezTo>
                      <a:pt x="1" y="157406"/>
                      <a:pt x="5146" y="163113"/>
                      <a:pt x="11889" y="163764"/>
                    </a:cubicBezTo>
                    <a:cubicBezTo>
                      <a:pt x="48559" y="167490"/>
                      <a:pt x="76682" y="181744"/>
                      <a:pt x="95431" y="206141"/>
                    </a:cubicBezTo>
                    <a:cubicBezTo>
                      <a:pt x="96052" y="206969"/>
                      <a:pt x="96850" y="207620"/>
                      <a:pt x="97797" y="208063"/>
                    </a:cubicBezTo>
                    <a:cubicBezTo>
                      <a:pt x="98647" y="208456"/>
                      <a:pt x="99550" y="208645"/>
                      <a:pt x="100445" y="208645"/>
                    </a:cubicBezTo>
                    <a:cubicBezTo>
                      <a:pt x="102383" y="208645"/>
                      <a:pt x="104281" y="207760"/>
                      <a:pt x="105515" y="206141"/>
                    </a:cubicBezTo>
                    <a:cubicBezTo>
                      <a:pt x="124293" y="181744"/>
                      <a:pt x="152387" y="167520"/>
                      <a:pt x="189057" y="163853"/>
                    </a:cubicBezTo>
                    <a:cubicBezTo>
                      <a:pt x="195770" y="163143"/>
                      <a:pt x="200886" y="157495"/>
                      <a:pt x="200886" y="150723"/>
                    </a:cubicBezTo>
                    <a:lnTo>
                      <a:pt x="200945" y="13300"/>
                    </a:lnTo>
                    <a:cubicBezTo>
                      <a:pt x="200973" y="5926"/>
                      <a:pt x="194972" y="60"/>
                      <a:pt x="187791" y="60"/>
                    </a:cubicBezTo>
                    <a:cubicBezTo>
                      <a:pt x="187311" y="60"/>
                      <a:pt x="186825" y="86"/>
                      <a:pt x="186336" y="140"/>
                    </a:cubicBezTo>
                    <a:cubicBezTo>
                      <a:pt x="159987" y="3097"/>
                      <a:pt x="123968" y="13300"/>
                      <a:pt x="100517" y="44794"/>
                    </a:cubicBezTo>
                    <a:cubicBezTo>
                      <a:pt x="77096" y="13240"/>
                      <a:pt x="41077" y="3038"/>
                      <a:pt x="14757" y="81"/>
                    </a:cubicBezTo>
                    <a:cubicBezTo>
                      <a:pt x="14266" y="27"/>
                      <a:pt x="13779" y="0"/>
                      <a:pt x="13297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1" name="Google Shape;291;p4"/>
              <p:cNvSpPr/>
              <p:nvPr/>
            </p:nvSpPr>
            <p:spPr>
              <a:xfrm>
                <a:off x="2179800" y="1183000"/>
                <a:ext cx="3253675" cy="3280675"/>
              </a:xfrm>
              <a:custGeom>
                <a:avLst/>
                <a:gdLst/>
                <a:ahLst/>
                <a:cxnLst/>
                <a:rect l="l" t="t" r="r" b="b"/>
                <a:pathLst>
                  <a:path w="130147" h="131227" extrusionOk="0">
                    <a:moveTo>
                      <a:pt x="9368" y="6133"/>
                    </a:moveTo>
                    <a:cubicBezTo>
                      <a:pt x="9478" y="6133"/>
                      <a:pt x="9589" y="6138"/>
                      <a:pt x="9700" y="6150"/>
                    </a:cubicBezTo>
                    <a:cubicBezTo>
                      <a:pt x="43147" y="9935"/>
                      <a:pt x="57992" y="27412"/>
                      <a:pt x="61748" y="32706"/>
                    </a:cubicBezTo>
                    <a:lnTo>
                      <a:pt x="64232" y="59676"/>
                    </a:lnTo>
                    <a:lnTo>
                      <a:pt x="68431" y="32676"/>
                    </a:lnTo>
                    <a:cubicBezTo>
                      <a:pt x="72187" y="27412"/>
                      <a:pt x="87032" y="9935"/>
                      <a:pt x="120478" y="6179"/>
                    </a:cubicBezTo>
                    <a:cubicBezTo>
                      <a:pt x="120590" y="6168"/>
                      <a:pt x="120701" y="6162"/>
                      <a:pt x="120812" y="6162"/>
                    </a:cubicBezTo>
                    <a:cubicBezTo>
                      <a:pt x="121585" y="6162"/>
                      <a:pt x="122334" y="6431"/>
                      <a:pt x="122903" y="6948"/>
                    </a:cubicBezTo>
                    <a:cubicBezTo>
                      <a:pt x="123613" y="7569"/>
                      <a:pt x="123997" y="8427"/>
                      <a:pt x="123997" y="9343"/>
                    </a:cubicBezTo>
                    <a:lnTo>
                      <a:pt x="123968" y="94275"/>
                    </a:lnTo>
                    <a:cubicBezTo>
                      <a:pt x="123968" y="95931"/>
                      <a:pt x="122726" y="97292"/>
                      <a:pt x="121070" y="97469"/>
                    </a:cubicBezTo>
                    <a:cubicBezTo>
                      <a:pt x="92710" y="100308"/>
                      <a:pt x="76356" y="112492"/>
                      <a:pt x="68342" y="120802"/>
                    </a:cubicBezTo>
                    <a:lnTo>
                      <a:pt x="64468" y="104153"/>
                    </a:lnTo>
                    <a:lnTo>
                      <a:pt x="62309" y="121423"/>
                    </a:lnTo>
                    <a:cubicBezTo>
                      <a:pt x="57903" y="116721"/>
                      <a:pt x="50865" y="110629"/>
                      <a:pt x="40071" y="105602"/>
                    </a:cubicBezTo>
                    <a:cubicBezTo>
                      <a:pt x="31879" y="101816"/>
                      <a:pt x="21647" y="98682"/>
                      <a:pt x="9020" y="97410"/>
                    </a:cubicBezTo>
                    <a:cubicBezTo>
                      <a:pt x="7394" y="97233"/>
                      <a:pt x="6152" y="95872"/>
                      <a:pt x="6152" y="94216"/>
                    </a:cubicBezTo>
                    <a:lnTo>
                      <a:pt x="6211" y="9343"/>
                    </a:lnTo>
                    <a:cubicBezTo>
                      <a:pt x="6181" y="8427"/>
                      <a:pt x="6595" y="7539"/>
                      <a:pt x="7275" y="6948"/>
                    </a:cubicBezTo>
                    <a:cubicBezTo>
                      <a:pt x="7845" y="6405"/>
                      <a:pt x="8595" y="6133"/>
                      <a:pt x="9368" y="6133"/>
                    </a:cubicBezTo>
                    <a:close/>
                    <a:moveTo>
                      <a:pt x="9364" y="0"/>
                    </a:moveTo>
                    <a:cubicBezTo>
                      <a:pt x="7104" y="0"/>
                      <a:pt x="4892" y="847"/>
                      <a:pt x="3194" y="2364"/>
                    </a:cubicBezTo>
                    <a:cubicBezTo>
                      <a:pt x="1213" y="4139"/>
                      <a:pt x="60" y="6682"/>
                      <a:pt x="60" y="9343"/>
                    </a:cubicBezTo>
                    <a:lnTo>
                      <a:pt x="30" y="94246"/>
                    </a:lnTo>
                    <a:cubicBezTo>
                      <a:pt x="1" y="99007"/>
                      <a:pt x="3638" y="103029"/>
                      <a:pt x="8399" y="103502"/>
                    </a:cubicBezTo>
                    <a:cubicBezTo>
                      <a:pt x="40544" y="106755"/>
                      <a:pt x="55892" y="122576"/>
                      <a:pt x="61008" y="129230"/>
                    </a:cubicBezTo>
                    <a:cubicBezTo>
                      <a:pt x="62028" y="130561"/>
                      <a:pt x="63537" y="131226"/>
                      <a:pt x="65045" y="131226"/>
                    </a:cubicBezTo>
                    <a:cubicBezTo>
                      <a:pt x="66553" y="131226"/>
                      <a:pt x="68061" y="130561"/>
                      <a:pt x="69081" y="129230"/>
                    </a:cubicBezTo>
                    <a:cubicBezTo>
                      <a:pt x="74197" y="122576"/>
                      <a:pt x="89575" y="106784"/>
                      <a:pt x="121691" y="103561"/>
                    </a:cubicBezTo>
                    <a:cubicBezTo>
                      <a:pt x="126452" y="103088"/>
                      <a:pt x="130089" y="99066"/>
                      <a:pt x="130089" y="94275"/>
                    </a:cubicBezTo>
                    <a:lnTo>
                      <a:pt x="130119" y="9403"/>
                    </a:lnTo>
                    <a:cubicBezTo>
                      <a:pt x="130147" y="4186"/>
                      <a:pt x="125904" y="63"/>
                      <a:pt x="120812" y="63"/>
                    </a:cubicBezTo>
                    <a:cubicBezTo>
                      <a:pt x="120477" y="63"/>
                      <a:pt x="120139" y="80"/>
                      <a:pt x="119798" y="117"/>
                    </a:cubicBezTo>
                    <a:cubicBezTo>
                      <a:pt x="87505" y="3725"/>
                      <a:pt x="71092" y="19575"/>
                      <a:pt x="65089" y="26969"/>
                    </a:cubicBezTo>
                    <a:cubicBezTo>
                      <a:pt x="59086" y="19575"/>
                      <a:pt x="42673" y="3725"/>
                      <a:pt x="10380" y="58"/>
                    </a:cubicBezTo>
                    <a:cubicBezTo>
                      <a:pt x="10042" y="19"/>
                      <a:pt x="9702" y="0"/>
                      <a:pt x="9364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92" name="Google Shape;292;p4"/>
            <p:cNvGrpSpPr/>
            <p:nvPr/>
          </p:nvGrpSpPr>
          <p:grpSpPr>
            <a:xfrm rot="-1458273">
              <a:off x="7761303" y="814563"/>
              <a:ext cx="770960" cy="647618"/>
              <a:chOff x="1277300" y="238025"/>
              <a:chExt cx="5036775" cy="5229325"/>
            </a:xfrm>
          </p:grpSpPr>
          <p:sp>
            <p:nvSpPr>
              <p:cNvPr id="293" name="Google Shape;293;p4"/>
              <p:cNvSpPr/>
              <p:nvPr/>
            </p:nvSpPr>
            <p:spPr>
              <a:xfrm>
                <a:off x="1277300" y="238025"/>
                <a:ext cx="5027950" cy="5229325"/>
              </a:xfrm>
              <a:custGeom>
                <a:avLst/>
                <a:gdLst/>
                <a:ahLst/>
                <a:cxnLst/>
                <a:rect l="l" t="t" r="r" b="b"/>
                <a:pathLst>
                  <a:path w="201118" h="209173" extrusionOk="0">
                    <a:moveTo>
                      <a:pt x="10456" y="0"/>
                    </a:moveTo>
                    <a:cubicBezTo>
                      <a:pt x="4753" y="0"/>
                      <a:pt x="0" y="4652"/>
                      <a:pt x="0" y="10492"/>
                    </a:cubicBezTo>
                    <a:lnTo>
                      <a:pt x="0" y="152473"/>
                    </a:lnTo>
                    <a:cubicBezTo>
                      <a:pt x="0" y="157820"/>
                      <a:pt x="4025" y="162315"/>
                      <a:pt x="9371" y="162873"/>
                    </a:cubicBezTo>
                    <a:cubicBezTo>
                      <a:pt x="65923" y="168572"/>
                      <a:pt x="89807" y="197362"/>
                      <a:pt x="97856" y="207850"/>
                    </a:cubicBezTo>
                    <a:cubicBezTo>
                      <a:pt x="98547" y="208731"/>
                      <a:pt x="99560" y="209172"/>
                      <a:pt x="100570" y="209172"/>
                    </a:cubicBezTo>
                    <a:cubicBezTo>
                      <a:pt x="101580" y="209172"/>
                      <a:pt x="102586" y="208731"/>
                      <a:pt x="103262" y="207850"/>
                    </a:cubicBezTo>
                    <a:cubicBezTo>
                      <a:pt x="111340" y="197362"/>
                      <a:pt x="135224" y="168572"/>
                      <a:pt x="191746" y="162873"/>
                    </a:cubicBezTo>
                    <a:cubicBezTo>
                      <a:pt x="197093" y="162315"/>
                      <a:pt x="201118" y="157820"/>
                      <a:pt x="201118" y="152473"/>
                    </a:cubicBezTo>
                    <a:lnTo>
                      <a:pt x="201118" y="10492"/>
                    </a:lnTo>
                    <a:cubicBezTo>
                      <a:pt x="201118" y="4639"/>
                      <a:pt x="196369" y="5"/>
                      <a:pt x="190652" y="5"/>
                    </a:cubicBezTo>
                    <a:cubicBezTo>
                      <a:pt x="190286" y="5"/>
                      <a:pt x="189916" y="24"/>
                      <a:pt x="189543" y="63"/>
                    </a:cubicBezTo>
                    <a:cubicBezTo>
                      <a:pt x="130965" y="6673"/>
                      <a:pt x="107933" y="38195"/>
                      <a:pt x="101940" y="46567"/>
                    </a:cubicBezTo>
                    <a:cubicBezTo>
                      <a:pt x="101602" y="47052"/>
                      <a:pt x="101080" y="47294"/>
                      <a:pt x="100563" y="47294"/>
                    </a:cubicBezTo>
                    <a:cubicBezTo>
                      <a:pt x="100045" y="47294"/>
                      <a:pt x="99531" y="47052"/>
                      <a:pt x="99208" y="46567"/>
                    </a:cubicBezTo>
                    <a:cubicBezTo>
                      <a:pt x="93215" y="38195"/>
                      <a:pt x="70183" y="6673"/>
                      <a:pt x="11604" y="63"/>
                    </a:cubicBezTo>
                    <a:cubicBezTo>
                      <a:pt x="11218" y="21"/>
                      <a:pt x="10835" y="0"/>
                      <a:pt x="104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4" name="Google Shape;294;p4"/>
              <p:cNvSpPr/>
              <p:nvPr/>
            </p:nvSpPr>
            <p:spPr>
              <a:xfrm>
                <a:off x="1277300" y="240325"/>
                <a:ext cx="5036775" cy="5227025"/>
              </a:xfrm>
              <a:custGeom>
                <a:avLst/>
                <a:gdLst/>
                <a:ahLst/>
                <a:cxnLst/>
                <a:rect l="l" t="t" r="r" b="b"/>
                <a:pathLst>
                  <a:path w="201471" h="209081" extrusionOk="0">
                    <a:moveTo>
                      <a:pt x="9195" y="0"/>
                    </a:moveTo>
                    <a:cubicBezTo>
                      <a:pt x="3937" y="646"/>
                      <a:pt x="0" y="5112"/>
                      <a:pt x="0" y="10400"/>
                    </a:cubicBezTo>
                    <a:lnTo>
                      <a:pt x="0" y="152381"/>
                    </a:lnTo>
                    <a:cubicBezTo>
                      <a:pt x="0" y="153028"/>
                      <a:pt x="59" y="153674"/>
                      <a:pt x="176" y="154320"/>
                    </a:cubicBezTo>
                    <a:cubicBezTo>
                      <a:pt x="235" y="154644"/>
                      <a:pt x="353" y="154937"/>
                      <a:pt x="441" y="155231"/>
                    </a:cubicBezTo>
                    <a:cubicBezTo>
                      <a:pt x="529" y="155525"/>
                      <a:pt x="588" y="155848"/>
                      <a:pt x="705" y="156171"/>
                    </a:cubicBezTo>
                    <a:cubicBezTo>
                      <a:pt x="881" y="156582"/>
                      <a:pt x="1087" y="156994"/>
                      <a:pt x="1322" y="157405"/>
                    </a:cubicBezTo>
                    <a:cubicBezTo>
                      <a:pt x="1410" y="157552"/>
                      <a:pt x="1439" y="157699"/>
                      <a:pt x="1528" y="157846"/>
                    </a:cubicBezTo>
                    <a:cubicBezTo>
                      <a:pt x="1851" y="158316"/>
                      <a:pt x="2174" y="158786"/>
                      <a:pt x="2585" y="159226"/>
                    </a:cubicBezTo>
                    <a:cubicBezTo>
                      <a:pt x="2585" y="159256"/>
                      <a:pt x="2615" y="159285"/>
                      <a:pt x="2644" y="159315"/>
                    </a:cubicBezTo>
                    <a:cubicBezTo>
                      <a:pt x="4318" y="161224"/>
                      <a:pt x="6639" y="162458"/>
                      <a:pt x="9195" y="162752"/>
                    </a:cubicBezTo>
                    <a:cubicBezTo>
                      <a:pt x="9254" y="162752"/>
                      <a:pt x="9313" y="162781"/>
                      <a:pt x="9371" y="162781"/>
                    </a:cubicBezTo>
                    <a:cubicBezTo>
                      <a:pt x="65923" y="168480"/>
                      <a:pt x="89807" y="197270"/>
                      <a:pt x="97856" y="207758"/>
                    </a:cubicBezTo>
                    <a:cubicBezTo>
                      <a:pt x="98532" y="208639"/>
                      <a:pt x="99538" y="209080"/>
                      <a:pt x="100548" y="209080"/>
                    </a:cubicBezTo>
                    <a:cubicBezTo>
                      <a:pt x="101558" y="209080"/>
                      <a:pt x="102571" y="208639"/>
                      <a:pt x="103262" y="207758"/>
                    </a:cubicBezTo>
                    <a:cubicBezTo>
                      <a:pt x="111340" y="197270"/>
                      <a:pt x="135224" y="168480"/>
                      <a:pt x="191746" y="162781"/>
                    </a:cubicBezTo>
                    <a:cubicBezTo>
                      <a:pt x="191923" y="162781"/>
                      <a:pt x="192099" y="162722"/>
                      <a:pt x="192275" y="162693"/>
                    </a:cubicBezTo>
                    <a:lnTo>
                      <a:pt x="192275" y="162752"/>
                    </a:lnTo>
                    <a:cubicBezTo>
                      <a:pt x="197504" y="162105"/>
                      <a:pt x="201470" y="157669"/>
                      <a:pt x="201441" y="152381"/>
                    </a:cubicBezTo>
                    <a:lnTo>
                      <a:pt x="201441" y="10400"/>
                    </a:lnTo>
                    <a:cubicBezTo>
                      <a:pt x="201441" y="5112"/>
                      <a:pt x="197534" y="676"/>
                      <a:pt x="192305" y="0"/>
                    </a:cubicBezTo>
                    <a:lnTo>
                      <a:pt x="192305" y="153145"/>
                    </a:lnTo>
                    <a:cubicBezTo>
                      <a:pt x="121152" y="158991"/>
                      <a:pt x="100559" y="197153"/>
                      <a:pt x="100559" y="197153"/>
                    </a:cubicBezTo>
                    <a:cubicBezTo>
                      <a:pt x="82697" y="168010"/>
                      <a:pt x="30435" y="156994"/>
                      <a:pt x="9195" y="153645"/>
                    </a:cubicBezTo>
                    <a:lnTo>
                      <a:pt x="919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5" name="Google Shape;295;p4"/>
              <p:cNvSpPr/>
              <p:nvPr/>
            </p:nvSpPr>
            <p:spPr>
              <a:xfrm>
                <a:off x="2190925" y="1213975"/>
                <a:ext cx="3202125" cy="3230100"/>
              </a:xfrm>
              <a:custGeom>
                <a:avLst/>
                <a:gdLst/>
                <a:ahLst/>
                <a:cxnLst/>
                <a:rect l="l" t="t" r="r" b="b"/>
                <a:pathLst>
                  <a:path w="128085" h="129204" extrusionOk="0">
                    <a:moveTo>
                      <a:pt x="6444" y="1"/>
                    </a:moveTo>
                    <a:cubicBezTo>
                      <a:pt x="2926" y="1"/>
                      <a:pt x="1" y="2888"/>
                      <a:pt x="1" y="6501"/>
                    </a:cubicBezTo>
                    <a:lnTo>
                      <a:pt x="1" y="94193"/>
                    </a:lnTo>
                    <a:cubicBezTo>
                      <a:pt x="1" y="97513"/>
                      <a:pt x="2527" y="100274"/>
                      <a:pt x="5817" y="100627"/>
                    </a:cubicBezTo>
                    <a:cubicBezTo>
                      <a:pt x="40718" y="104123"/>
                      <a:pt x="57375" y="121926"/>
                      <a:pt x="62369" y="128389"/>
                    </a:cubicBezTo>
                    <a:cubicBezTo>
                      <a:pt x="62795" y="128932"/>
                      <a:pt x="63419" y="129204"/>
                      <a:pt x="64043" y="129204"/>
                    </a:cubicBezTo>
                    <a:cubicBezTo>
                      <a:pt x="64668" y="129204"/>
                      <a:pt x="65292" y="128932"/>
                      <a:pt x="65718" y="128389"/>
                    </a:cubicBezTo>
                    <a:cubicBezTo>
                      <a:pt x="70683" y="121896"/>
                      <a:pt x="87340" y="104152"/>
                      <a:pt x="122269" y="100627"/>
                    </a:cubicBezTo>
                    <a:cubicBezTo>
                      <a:pt x="125560" y="100274"/>
                      <a:pt x="128057" y="97513"/>
                      <a:pt x="128057" y="94193"/>
                    </a:cubicBezTo>
                    <a:lnTo>
                      <a:pt x="128057" y="6501"/>
                    </a:lnTo>
                    <a:cubicBezTo>
                      <a:pt x="128084" y="2890"/>
                      <a:pt x="125138" y="30"/>
                      <a:pt x="121620" y="30"/>
                    </a:cubicBezTo>
                    <a:cubicBezTo>
                      <a:pt x="121388" y="30"/>
                      <a:pt x="121154" y="42"/>
                      <a:pt x="120918" y="68"/>
                    </a:cubicBezTo>
                    <a:cubicBezTo>
                      <a:pt x="84754" y="4151"/>
                      <a:pt x="68626" y="23570"/>
                      <a:pt x="64925" y="28769"/>
                    </a:cubicBezTo>
                    <a:cubicBezTo>
                      <a:pt x="64704" y="29078"/>
                      <a:pt x="64366" y="29232"/>
                      <a:pt x="64032" y="29232"/>
                    </a:cubicBezTo>
                    <a:cubicBezTo>
                      <a:pt x="63698" y="29232"/>
                      <a:pt x="63368" y="29078"/>
                      <a:pt x="63162" y="28769"/>
                    </a:cubicBezTo>
                    <a:cubicBezTo>
                      <a:pt x="59431" y="23540"/>
                      <a:pt x="43332" y="4122"/>
                      <a:pt x="7139" y="38"/>
                    </a:cubicBezTo>
                    <a:cubicBezTo>
                      <a:pt x="6905" y="13"/>
                      <a:pt x="6673" y="1"/>
                      <a:pt x="6444" y="1"/>
                    </a:cubicBezTo>
                    <a:close/>
                  </a:path>
                </a:pathLst>
              </a:custGeom>
              <a:solidFill>
                <a:srgbClr val="FCF2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6" name="Google Shape;296;p4"/>
              <p:cNvSpPr/>
              <p:nvPr/>
            </p:nvSpPr>
            <p:spPr>
              <a:xfrm>
                <a:off x="3792000" y="1214700"/>
                <a:ext cx="1600350" cy="3229575"/>
              </a:xfrm>
              <a:custGeom>
                <a:avLst/>
                <a:gdLst/>
                <a:ahLst/>
                <a:cxnLst/>
                <a:rect l="l" t="t" r="r" b="b"/>
                <a:pathLst>
                  <a:path w="64014" h="129183" extrusionOk="0">
                    <a:moveTo>
                      <a:pt x="57576" y="1"/>
                    </a:moveTo>
                    <a:cubicBezTo>
                      <a:pt x="57345" y="1"/>
                      <a:pt x="57111" y="13"/>
                      <a:pt x="56875" y="39"/>
                    </a:cubicBezTo>
                    <a:cubicBezTo>
                      <a:pt x="20711" y="4122"/>
                      <a:pt x="4583" y="23541"/>
                      <a:pt x="852" y="28740"/>
                    </a:cubicBezTo>
                    <a:cubicBezTo>
                      <a:pt x="647" y="29034"/>
                      <a:pt x="353" y="29181"/>
                      <a:pt x="0" y="29181"/>
                    </a:cubicBezTo>
                    <a:lnTo>
                      <a:pt x="0" y="129182"/>
                    </a:lnTo>
                    <a:cubicBezTo>
                      <a:pt x="647" y="129182"/>
                      <a:pt x="1263" y="128859"/>
                      <a:pt x="1645" y="128360"/>
                    </a:cubicBezTo>
                    <a:cubicBezTo>
                      <a:pt x="6610" y="121867"/>
                      <a:pt x="23267" y="104123"/>
                      <a:pt x="58197" y="100598"/>
                    </a:cubicBezTo>
                    <a:cubicBezTo>
                      <a:pt x="61487" y="100245"/>
                      <a:pt x="64014" y="97484"/>
                      <a:pt x="64014" y="94164"/>
                    </a:cubicBezTo>
                    <a:lnTo>
                      <a:pt x="64014" y="6472"/>
                    </a:lnTo>
                    <a:cubicBezTo>
                      <a:pt x="64014" y="2861"/>
                      <a:pt x="61091" y="1"/>
                      <a:pt x="57576" y="1"/>
                    </a:cubicBezTo>
                    <a:close/>
                  </a:path>
                </a:pathLst>
              </a:custGeom>
              <a:solidFill>
                <a:srgbClr val="FCF2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7" name="Google Shape;297;p4"/>
              <p:cNvSpPr/>
              <p:nvPr/>
            </p:nvSpPr>
            <p:spPr>
              <a:xfrm>
                <a:off x="2412000" y="1712850"/>
                <a:ext cx="1226275" cy="652400"/>
              </a:xfrm>
              <a:custGeom>
                <a:avLst/>
                <a:gdLst/>
                <a:ahLst/>
                <a:cxnLst/>
                <a:rect l="l" t="t" r="r" b="b"/>
                <a:pathLst>
                  <a:path w="49051" h="26096" extrusionOk="0">
                    <a:moveTo>
                      <a:pt x="1911" y="0"/>
                    </a:moveTo>
                    <a:cubicBezTo>
                      <a:pt x="937" y="0"/>
                      <a:pt x="116" y="725"/>
                      <a:pt x="59" y="1705"/>
                    </a:cubicBezTo>
                    <a:cubicBezTo>
                      <a:pt x="0" y="2704"/>
                      <a:pt x="764" y="3556"/>
                      <a:pt x="1763" y="3644"/>
                    </a:cubicBezTo>
                    <a:cubicBezTo>
                      <a:pt x="1998" y="3644"/>
                      <a:pt x="27145" y="5436"/>
                      <a:pt x="45212" y="25530"/>
                    </a:cubicBezTo>
                    <a:cubicBezTo>
                      <a:pt x="45603" y="25928"/>
                      <a:pt x="46050" y="26096"/>
                      <a:pt x="46483" y="26096"/>
                    </a:cubicBezTo>
                    <a:cubicBezTo>
                      <a:pt x="47840" y="26096"/>
                      <a:pt x="49050" y="24450"/>
                      <a:pt x="47915" y="23092"/>
                    </a:cubicBezTo>
                    <a:cubicBezTo>
                      <a:pt x="28819" y="1852"/>
                      <a:pt x="3055" y="60"/>
                      <a:pt x="1968" y="1"/>
                    </a:cubicBezTo>
                    <a:cubicBezTo>
                      <a:pt x="1949" y="1"/>
                      <a:pt x="1930" y="0"/>
                      <a:pt x="19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8" name="Google Shape;298;p4"/>
              <p:cNvSpPr/>
              <p:nvPr/>
            </p:nvSpPr>
            <p:spPr>
              <a:xfrm>
                <a:off x="2412000" y="2176275"/>
                <a:ext cx="1230875" cy="655500"/>
              </a:xfrm>
              <a:custGeom>
                <a:avLst/>
                <a:gdLst/>
                <a:ahLst/>
                <a:cxnLst/>
                <a:rect l="l" t="t" r="r" b="b"/>
                <a:pathLst>
                  <a:path w="49235" h="26220" extrusionOk="0">
                    <a:moveTo>
                      <a:pt x="1940" y="0"/>
                    </a:moveTo>
                    <a:cubicBezTo>
                      <a:pt x="966" y="0"/>
                      <a:pt x="145" y="726"/>
                      <a:pt x="59" y="1705"/>
                    </a:cubicBezTo>
                    <a:cubicBezTo>
                      <a:pt x="0" y="2704"/>
                      <a:pt x="764" y="3556"/>
                      <a:pt x="1763" y="3644"/>
                    </a:cubicBezTo>
                    <a:cubicBezTo>
                      <a:pt x="2027" y="3644"/>
                      <a:pt x="27145" y="5436"/>
                      <a:pt x="45241" y="25530"/>
                    </a:cubicBezTo>
                    <a:cubicBezTo>
                      <a:pt x="45640" y="26018"/>
                      <a:pt x="46119" y="26219"/>
                      <a:pt x="46584" y="26219"/>
                    </a:cubicBezTo>
                    <a:cubicBezTo>
                      <a:pt x="47969" y="26219"/>
                      <a:pt x="49234" y="24434"/>
                      <a:pt x="47915" y="23092"/>
                    </a:cubicBezTo>
                    <a:cubicBezTo>
                      <a:pt x="28819" y="1852"/>
                      <a:pt x="3055" y="60"/>
                      <a:pt x="1998" y="1"/>
                    </a:cubicBezTo>
                    <a:cubicBezTo>
                      <a:pt x="1978" y="1"/>
                      <a:pt x="1959" y="0"/>
                      <a:pt x="19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9" name="Google Shape;299;p4"/>
              <p:cNvSpPr/>
              <p:nvPr/>
            </p:nvSpPr>
            <p:spPr>
              <a:xfrm>
                <a:off x="2412000" y="2639700"/>
                <a:ext cx="1230800" cy="655600"/>
              </a:xfrm>
              <a:custGeom>
                <a:avLst/>
                <a:gdLst/>
                <a:ahLst/>
                <a:cxnLst/>
                <a:rect l="l" t="t" r="r" b="b"/>
                <a:pathLst>
                  <a:path w="49232" h="26224" extrusionOk="0">
                    <a:moveTo>
                      <a:pt x="1942" y="1"/>
                    </a:moveTo>
                    <a:cubicBezTo>
                      <a:pt x="967" y="1"/>
                      <a:pt x="145" y="754"/>
                      <a:pt x="59" y="1705"/>
                    </a:cubicBezTo>
                    <a:cubicBezTo>
                      <a:pt x="0" y="2704"/>
                      <a:pt x="764" y="3556"/>
                      <a:pt x="1763" y="3644"/>
                    </a:cubicBezTo>
                    <a:cubicBezTo>
                      <a:pt x="2027" y="3644"/>
                      <a:pt x="27145" y="5436"/>
                      <a:pt x="45241" y="25531"/>
                    </a:cubicBezTo>
                    <a:cubicBezTo>
                      <a:pt x="45642" y="26021"/>
                      <a:pt x="46124" y="26224"/>
                      <a:pt x="46592" y="26224"/>
                    </a:cubicBezTo>
                    <a:cubicBezTo>
                      <a:pt x="47974" y="26224"/>
                      <a:pt x="49232" y="24453"/>
                      <a:pt x="47915" y="23092"/>
                    </a:cubicBezTo>
                    <a:cubicBezTo>
                      <a:pt x="28819" y="1882"/>
                      <a:pt x="3055" y="90"/>
                      <a:pt x="1998" y="2"/>
                    </a:cubicBezTo>
                    <a:cubicBezTo>
                      <a:pt x="1979" y="1"/>
                      <a:pt x="1961" y="1"/>
                      <a:pt x="19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0" name="Google Shape;300;p4"/>
              <p:cNvSpPr/>
              <p:nvPr/>
            </p:nvSpPr>
            <p:spPr>
              <a:xfrm>
                <a:off x="2412000" y="3103875"/>
                <a:ext cx="1230800" cy="654875"/>
              </a:xfrm>
              <a:custGeom>
                <a:avLst/>
                <a:gdLst/>
                <a:ahLst/>
                <a:cxnLst/>
                <a:rect l="l" t="t" r="r" b="b"/>
                <a:pathLst>
                  <a:path w="49232" h="26195" extrusionOk="0">
                    <a:moveTo>
                      <a:pt x="1940" y="0"/>
                    </a:moveTo>
                    <a:cubicBezTo>
                      <a:pt x="966" y="0"/>
                      <a:pt x="145" y="725"/>
                      <a:pt x="59" y="1676"/>
                    </a:cubicBezTo>
                    <a:cubicBezTo>
                      <a:pt x="0" y="2675"/>
                      <a:pt x="764" y="3556"/>
                      <a:pt x="1763" y="3615"/>
                    </a:cubicBezTo>
                    <a:cubicBezTo>
                      <a:pt x="2027" y="3615"/>
                      <a:pt x="27145" y="5407"/>
                      <a:pt x="45241" y="25501"/>
                    </a:cubicBezTo>
                    <a:cubicBezTo>
                      <a:pt x="45642" y="25991"/>
                      <a:pt x="46124" y="26194"/>
                      <a:pt x="46592" y="26194"/>
                    </a:cubicBezTo>
                    <a:cubicBezTo>
                      <a:pt x="47974" y="26194"/>
                      <a:pt x="49232" y="24423"/>
                      <a:pt x="47915" y="23063"/>
                    </a:cubicBezTo>
                    <a:cubicBezTo>
                      <a:pt x="28819" y="1852"/>
                      <a:pt x="3055" y="60"/>
                      <a:pt x="1998" y="1"/>
                    </a:cubicBezTo>
                    <a:cubicBezTo>
                      <a:pt x="1978" y="1"/>
                      <a:pt x="1959" y="0"/>
                      <a:pt x="19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1" name="Google Shape;301;p4"/>
              <p:cNvSpPr/>
              <p:nvPr/>
            </p:nvSpPr>
            <p:spPr>
              <a:xfrm>
                <a:off x="3947675" y="1712850"/>
                <a:ext cx="1227275" cy="653325"/>
              </a:xfrm>
              <a:custGeom>
                <a:avLst/>
                <a:gdLst/>
                <a:ahLst/>
                <a:cxnLst/>
                <a:rect l="l" t="t" r="r" b="b"/>
                <a:pathLst>
                  <a:path w="49091" h="26133" extrusionOk="0">
                    <a:moveTo>
                      <a:pt x="47180" y="0"/>
                    </a:moveTo>
                    <a:cubicBezTo>
                      <a:pt x="47161" y="0"/>
                      <a:pt x="47142" y="1"/>
                      <a:pt x="47123" y="1"/>
                    </a:cubicBezTo>
                    <a:cubicBezTo>
                      <a:pt x="46036" y="60"/>
                      <a:pt x="20272" y="1852"/>
                      <a:pt x="1176" y="23092"/>
                    </a:cubicBezTo>
                    <a:cubicBezTo>
                      <a:pt x="1" y="24445"/>
                      <a:pt x="1220" y="26133"/>
                      <a:pt x="2583" y="26133"/>
                    </a:cubicBezTo>
                    <a:cubicBezTo>
                      <a:pt x="3026" y="26133"/>
                      <a:pt x="3483" y="25955"/>
                      <a:pt x="3879" y="25530"/>
                    </a:cubicBezTo>
                    <a:cubicBezTo>
                      <a:pt x="21976" y="5436"/>
                      <a:pt x="47093" y="3644"/>
                      <a:pt x="47358" y="3644"/>
                    </a:cubicBezTo>
                    <a:cubicBezTo>
                      <a:pt x="48356" y="3556"/>
                      <a:pt x="49091" y="2704"/>
                      <a:pt x="49062" y="1705"/>
                    </a:cubicBezTo>
                    <a:cubicBezTo>
                      <a:pt x="48975" y="725"/>
                      <a:pt x="48154" y="0"/>
                      <a:pt x="471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2" name="Google Shape;302;p4"/>
              <p:cNvSpPr/>
              <p:nvPr/>
            </p:nvSpPr>
            <p:spPr>
              <a:xfrm>
                <a:off x="3947725" y="2176275"/>
                <a:ext cx="1227225" cy="653650"/>
              </a:xfrm>
              <a:custGeom>
                <a:avLst/>
                <a:gdLst/>
                <a:ahLst/>
                <a:cxnLst/>
                <a:rect l="l" t="t" r="r" b="b"/>
                <a:pathLst>
                  <a:path w="49089" h="26146" extrusionOk="0">
                    <a:moveTo>
                      <a:pt x="47178" y="0"/>
                    </a:moveTo>
                    <a:cubicBezTo>
                      <a:pt x="47159" y="0"/>
                      <a:pt x="47140" y="1"/>
                      <a:pt x="47121" y="1"/>
                    </a:cubicBezTo>
                    <a:cubicBezTo>
                      <a:pt x="46034" y="60"/>
                      <a:pt x="20299" y="1852"/>
                      <a:pt x="1174" y="23092"/>
                    </a:cubicBezTo>
                    <a:cubicBezTo>
                      <a:pt x="0" y="24443"/>
                      <a:pt x="1215" y="26145"/>
                      <a:pt x="2576" y="26145"/>
                    </a:cubicBezTo>
                    <a:cubicBezTo>
                      <a:pt x="3020" y="26145"/>
                      <a:pt x="3480" y="25964"/>
                      <a:pt x="3877" y="25530"/>
                    </a:cubicBezTo>
                    <a:cubicBezTo>
                      <a:pt x="21974" y="5436"/>
                      <a:pt x="47091" y="3644"/>
                      <a:pt x="47356" y="3644"/>
                    </a:cubicBezTo>
                    <a:cubicBezTo>
                      <a:pt x="48354" y="3556"/>
                      <a:pt x="49089" y="2704"/>
                      <a:pt x="49060" y="1705"/>
                    </a:cubicBezTo>
                    <a:cubicBezTo>
                      <a:pt x="48973" y="726"/>
                      <a:pt x="48152" y="0"/>
                      <a:pt x="471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3" name="Google Shape;303;p4"/>
              <p:cNvSpPr/>
              <p:nvPr/>
            </p:nvSpPr>
            <p:spPr>
              <a:xfrm>
                <a:off x="3947725" y="2639700"/>
                <a:ext cx="1227225" cy="653650"/>
              </a:xfrm>
              <a:custGeom>
                <a:avLst/>
                <a:gdLst/>
                <a:ahLst/>
                <a:cxnLst/>
                <a:rect l="l" t="t" r="r" b="b"/>
                <a:pathLst>
                  <a:path w="49089" h="26146" extrusionOk="0">
                    <a:moveTo>
                      <a:pt x="47176" y="1"/>
                    </a:moveTo>
                    <a:cubicBezTo>
                      <a:pt x="47158" y="1"/>
                      <a:pt x="47139" y="1"/>
                      <a:pt x="47121" y="2"/>
                    </a:cubicBezTo>
                    <a:cubicBezTo>
                      <a:pt x="46034" y="90"/>
                      <a:pt x="20299" y="1882"/>
                      <a:pt x="1174" y="23092"/>
                    </a:cubicBezTo>
                    <a:cubicBezTo>
                      <a:pt x="0" y="24443"/>
                      <a:pt x="1215" y="26145"/>
                      <a:pt x="2576" y="26145"/>
                    </a:cubicBezTo>
                    <a:cubicBezTo>
                      <a:pt x="3020" y="26145"/>
                      <a:pt x="3480" y="25964"/>
                      <a:pt x="3877" y="25531"/>
                    </a:cubicBezTo>
                    <a:cubicBezTo>
                      <a:pt x="21974" y="5436"/>
                      <a:pt x="47091" y="3644"/>
                      <a:pt x="47356" y="3644"/>
                    </a:cubicBezTo>
                    <a:cubicBezTo>
                      <a:pt x="48354" y="3556"/>
                      <a:pt x="49089" y="2704"/>
                      <a:pt x="49060" y="1705"/>
                    </a:cubicBezTo>
                    <a:cubicBezTo>
                      <a:pt x="48944" y="754"/>
                      <a:pt x="48150" y="1"/>
                      <a:pt x="471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4" name="Google Shape;304;p4"/>
              <p:cNvSpPr/>
              <p:nvPr/>
            </p:nvSpPr>
            <p:spPr>
              <a:xfrm>
                <a:off x="3947775" y="3103800"/>
                <a:ext cx="1227925" cy="653075"/>
              </a:xfrm>
              <a:custGeom>
                <a:avLst/>
                <a:gdLst/>
                <a:ahLst/>
                <a:cxnLst/>
                <a:rect l="l" t="t" r="r" b="b"/>
                <a:pathLst>
                  <a:path w="49117" h="26123" extrusionOk="0">
                    <a:moveTo>
                      <a:pt x="47227" y="1"/>
                    </a:moveTo>
                    <a:cubicBezTo>
                      <a:pt x="47191" y="1"/>
                      <a:pt x="47155" y="2"/>
                      <a:pt x="47119" y="4"/>
                    </a:cubicBezTo>
                    <a:cubicBezTo>
                      <a:pt x="46032" y="63"/>
                      <a:pt x="20297" y="1855"/>
                      <a:pt x="1172" y="23066"/>
                    </a:cubicBezTo>
                    <a:cubicBezTo>
                      <a:pt x="1" y="24436"/>
                      <a:pt x="1208" y="26123"/>
                      <a:pt x="2566" y="26123"/>
                    </a:cubicBezTo>
                    <a:cubicBezTo>
                      <a:pt x="3012" y="26123"/>
                      <a:pt x="3475" y="25940"/>
                      <a:pt x="3875" y="25504"/>
                    </a:cubicBezTo>
                    <a:cubicBezTo>
                      <a:pt x="21972" y="5410"/>
                      <a:pt x="47089" y="3618"/>
                      <a:pt x="47354" y="3618"/>
                    </a:cubicBezTo>
                    <a:cubicBezTo>
                      <a:pt x="48352" y="3559"/>
                      <a:pt x="49116" y="2678"/>
                      <a:pt x="49058" y="1679"/>
                    </a:cubicBezTo>
                    <a:cubicBezTo>
                      <a:pt x="48973" y="744"/>
                      <a:pt x="48178" y="1"/>
                      <a:pt x="472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28016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5"/>
          <p:cNvSpPr/>
          <p:nvPr/>
        </p:nvSpPr>
        <p:spPr>
          <a:xfrm rot="-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135000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307" name="Google Shape;307;p5"/>
          <p:cNvSpPr txBox="1">
            <a:spLocks noGrp="1"/>
          </p:cNvSpPr>
          <p:nvPr>
            <p:ph type="title"/>
          </p:nvPr>
        </p:nvSpPr>
        <p:spPr>
          <a:xfrm>
            <a:off x="914700" y="719333"/>
            <a:ext cx="7314600" cy="8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08" name="Google Shape;308;p5"/>
          <p:cNvSpPr txBox="1">
            <a:spLocks noGrp="1"/>
          </p:cNvSpPr>
          <p:nvPr>
            <p:ph type="subTitle" idx="1"/>
          </p:nvPr>
        </p:nvSpPr>
        <p:spPr>
          <a:xfrm>
            <a:off x="2688275" y="4463200"/>
            <a:ext cx="2312400" cy="10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9" name="Google Shape;309;p5"/>
          <p:cNvSpPr txBox="1">
            <a:spLocks noGrp="1"/>
          </p:cNvSpPr>
          <p:nvPr>
            <p:ph type="subTitle" idx="2"/>
          </p:nvPr>
        </p:nvSpPr>
        <p:spPr>
          <a:xfrm>
            <a:off x="2688275" y="3994000"/>
            <a:ext cx="2312400" cy="51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0" name="Google Shape;310;p5"/>
          <p:cNvSpPr txBox="1">
            <a:spLocks noGrp="1"/>
          </p:cNvSpPr>
          <p:nvPr>
            <p:ph type="subTitle" idx="3"/>
          </p:nvPr>
        </p:nvSpPr>
        <p:spPr>
          <a:xfrm>
            <a:off x="5826975" y="4463200"/>
            <a:ext cx="2312400" cy="10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1" name="Google Shape;311;p5"/>
          <p:cNvSpPr txBox="1">
            <a:spLocks noGrp="1"/>
          </p:cNvSpPr>
          <p:nvPr>
            <p:ph type="subTitle" idx="4"/>
          </p:nvPr>
        </p:nvSpPr>
        <p:spPr>
          <a:xfrm>
            <a:off x="5826974" y="3994000"/>
            <a:ext cx="2312400" cy="51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312" name="Google Shape;312;p5"/>
          <p:cNvPicPr preferRelativeResize="0"/>
          <p:nvPr/>
        </p:nvPicPr>
        <p:blipFill rotWithShape="1">
          <a:blip r:embed="rId3">
            <a:alphaModFix/>
          </a:blip>
          <a:srcRect l="4893" t="42230" r="58287" b="13498"/>
          <a:stretch/>
        </p:blipFill>
        <p:spPr>
          <a:xfrm>
            <a:off x="-7800" y="2051067"/>
            <a:ext cx="4324449" cy="48069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485515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p7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26274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135000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06" name="Google Shape;406;p7"/>
          <p:cNvSpPr txBox="1">
            <a:spLocks noGrp="1"/>
          </p:cNvSpPr>
          <p:nvPr>
            <p:ph type="subTitle" idx="1"/>
          </p:nvPr>
        </p:nvSpPr>
        <p:spPr>
          <a:xfrm>
            <a:off x="713225" y="2650167"/>
            <a:ext cx="3597900" cy="32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7" name="Google Shape;407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3597900" cy="17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8" name="Google Shape;408;p7"/>
          <p:cNvSpPr/>
          <p:nvPr/>
        </p:nvSpPr>
        <p:spPr>
          <a:xfrm>
            <a:off x="6688825" y="6599628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09" name="Google Shape;409;p7"/>
          <p:cNvSpPr/>
          <p:nvPr/>
        </p:nvSpPr>
        <p:spPr>
          <a:xfrm rot="5400000">
            <a:off x="8713006" y="5242369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410" name="Google Shape;410;p7"/>
          <p:cNvGrpSpPr/>
          <p:nvPr/>
        </p:nvGrpSpPr>
        <p:grpSpPr>
          <a:xfrm rot="901995" flipH="1">
            <a:off x="509174" y="5782477"/>
            <a:ext cx="364166" cy="504091"/>
            <a:chOff x="1294100" y="238325"/>
            <a:chExt cx="5024325" cy="5216125"/>
          </a:xfrm>
        </p:grpSpPr>
        <p:sp>
          <p:nvSpPr>
            <p:cNvPr id="411" name="Google Shape;411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21" name="Google Shape;421;p7"/>
          <p:cNvGrpSpPr/>
          <p:nvPr/>
        </p:nvGrpSpPr>
        <p:grpSpPr>
          <a:xfrm rot="-901995">
            <a:off x="3191905" y="5782477"/>
            <a:ext cx="364166" cy="504091"/>
            <a:chOff x="1294100" y="238325"/>
            <a:chExt cx="5024325" cy="5216125"/>
          </a:xfrm>
        </p:grpSpPr>
        <p:sp>
          <p:nvSpPr>
            <p:cNvPr id="422" name="Google Shape;422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32" name="Google Shape;432;p7"/>
          <p:cNvGrpSpPr/>
          <p:nvPr/>
        </p:nvGrpSpPr>
        <p:grpSpPr>
          <a:xfrm>
            <a:off x="6212339" y="5865837"/>
            <a:ext cx="294928" cy="408249"/>
            <a:chOff x="1294100" y="238325"/>
            <a:chExt cx="5024325" cy="5216125"/>
          </a:xfrm>
        </p:grpSpPr>
        <p:sp>
          <p:nvSpPr>
            <p:cNvPr id="433" name="Google Shape;433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43" name="Google Shape;443;p7"/>
          <p:cNvGrpSpPr/>
          <p:nvPr/>
        </p:nvGrpSpPr>
        <p:grpSpPr>
          <a:xfrm rot="991301" flipH="1">
            <a:off x="8362933" y="6402079"/>
            <a:ext cx="295052" cy="408420"/>
            <a:chOff x="1294100" y="238325"/>
            <a:chExt cx="5024325" cy="5216125"/>
          </a:xfrm>
        </p:grpSpPr>
        <p:sp>
          <p:nvSpPr>
            <p:cNvPr id="444" name="Google Shape;444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54" name="Google Shape;454;p7"/>
          <p:cNvGrpSpPr/>
          <p:nvPr/>
        </p:nvGrpSpPr>
        <p:grpSpPr>
          <a:xfrm rot="900412" flipH="1">
            <a:off x="4411957" y="6072358"/>
            <a:ext cx="294938" cy="408263"/>
            <a:chOff x="1294100" y="238325"/>
            <a:chExt cx="5024325" cy="5216125"/>
          </a:xfrm>
        </p:grpSpPr>
        <p:sp>
          <p:nvSpPr>
            <p:cNvPr id="455" name="Google Shape;455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465" name="Google Shape;465;p7"/>
          <p:cNvSpPr/>
          <p:nvPr/>
        </p:nvSpPr>
        <p:spPr>
          <a:xfrm rot="5400000">
            <a:off x="-154383" y="6192818"/>
            <a:ext cx="490836" cy="167332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66" name="Google Shape;466;p7"/>
          <p:cNvSpPr/>
          <p:nvPr/>
        </p:nvSpPr>
        <p:spPr>
          <a:xfrm rot="10800000" flipH="1">
            <a:off x="2223477" y="652190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467" name="Google Shape;467;p7"/>
          <p:cNvGrpSpPr/>
          <p:nvPr/>
        </p:nvGrpSpPr>
        <p:grpSpPr>
          <a:xfrm>
            <a:off x="8944146" y="5907572"/>
            <a:ext cx="199852" cy="553555"/>
            <a:chOff x="2551300" y="238325"/>
            <a:chExt cx="2510700" cy="5215650"/>
          </a:xfrm>
        </p:grpSpPr>
        <p:sp>
          <p:nvSpPr>
            <p:cNvPr id="468" name="Google Shape;468;p7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74" name="Google Shape;474;p7"/>
          <p:cNvGrpSpPr/>
          <p:nvPr/>
        </p:nvGrpSpPr>
        <p:grpSpPr>
          <a:xfrm rot="-586461" flipH="1">
            <a:off x="7711863" y="5710900"/>
            <a:ext cx="364021" cy="503889"/>
            <a:chOff x="1294100" y="238325"/>
            <a:chExt cx="5024325" cy="5216125"/>
          </a:xfrm>
        </p:grpSpPr>
        <p:sp>
          <p:nvSpPr>
            <p:cNvPr id="475" name="Google Shape;475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85" name="Google Shape;485;p7"/>
          <p:cNvGrpSpPr/>
          <p:nvPr/>
        </p:nvGrpSpPr>
        <p:grpSpPr>
          <a:xfrm rot="-1542460">
            <a:off x="5430559" y="5743642"/>
            <a:ext cx="420451" cy="582001"/>
            <a:chOff x="1294100" y="238325"/>
            <a:chExt cx="5024325" cy="5216125"/>
          </a:xfrm>
        </p:grpSpPr>
        <p:sp>
          <p:nvSpPr>
            <p:cNvPr id="486" name="Google Shape;486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96" name="Google Shape;496;p7"/>
          <p:cNvGrpSpPr/>
          <p:nvPr/>
        </p:nvGrpSpPr>
        <p:grpSpPr>
          <a:xfrm rot="1682638">
            <a:off x="1237710" y="5618212"/>
            <a:ext cx="652955" cy="903843"/>
            <a:chOff x="1294100" y="238325"/>
            <a:chExt cx="5024325" cy="5216125"/>
          </a:xfrm>
        </p:grpSpPr>
        <p:sp>
          <p:nvSpPr>
            <p:cNvPr id="497" name="Google Shape;497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299505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8"/>
          <p:cNvSpPr/>
          <p:nvPr/>
        </p:nvSpPr>
        <p:spPr>
          <a:xfrm rot="-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509" name="Google Shape;509;p8"/>
          <p:cNvGrpSpPr/>
          <p:nvPr/>
        </p:nvGrpSpPr>
        <p:grpSpPr>
          <a:xfrm>
            <a:off x="0" y="-40132"/>
            <a:ext cx="9143998" cy="6898133"/>
            <a:chOff x="0" y="-30099"/>
            <a:chExt cx="9143998" cy="5173600"/>
          </a:xfrm>
        </p:grpSpPr>
        <p:pic>
          <p:nvPicPr>
            <p:cNvPr id="510" name="Google Shape;510;p8"/>
            <p:cNvPicPr preferRelativeResize="0"/>
            <p:nvPr/>
          </p:nvPicPr>
          <p:blipFill rotWithShape="1">
            <a:blip r:embed="rId3">
              <a:alphaModFix/>
            </a:blip>
            <a:srcRect l="3636" t="14921" r="53120" b="55031"/>
            <a:stretch/>
          </p:blipFill>
          <p:spPr>
            <a:xfrm>
              <a:off x="0" y="0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1" name="Google Shape;511;p8"/>
            <p:cNvPicPr preferRelativeResize="0"/>
            <p:nvPr/>
          </p:nvPicPr>
          <p:blipFill rotWithShape="1">
            <a:blip r:embed="rId3">
              <a:alphaModFix/>
            </a:blip>
            <a:srcRect l="6659" t="16273" r="50097" b="53679"/>
            <a:stretch/>
          </p:blipFill>
          <p:spPr>
            <a:xfrm flipH="1">
              <a:off x="5189525" y="0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2" name="Google Shape;512;p8"/>
            <p:cNvPicPr preferRelativeResize="0"/>
            <p:nvPr/>
          </p:nvPicPr>
          <p:blipFill rotWithShape="1">
            <a:blip r:embed="rId3">
              <a:alphaModFix/>
            </a:blip>
            <a:srcRect l="22715" t="14683" r="67702" b="78781"/>
            <a:stretch/>
          </p:blipFill>
          <p:spPr>
            <a:xfrm>
              <a:off x="3906850" y="0"/>
              <a:ext cx="1282673" cy="606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3" name="Google Shape;513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859422">
              <a:off x="3503600" y="356149"/>
              <a:ext cx="812826" cy="7916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4" name="Google Shape;514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-2700000">
              <a:off x="4829347" y="207143"/>
              <a:ext cx="998930" cy="79164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5" name="Google Shape;515;p8"/>
            <p:cNvPicPr preferRelativeResize="0"/>
            <p:nvPr/>
          </p:nvPicPr>
          <p:blipFill rotWithShape="1">
            <a:blip r:embed="rId3">
              <a:alphaModFix/>
            </a:blip>
            <a:srcRect l="3636" t="14921" r="53120" b="55031"/>
            <a:stretch/>
          </p:blipFill>
          <p:spPr>
            <a:xfrm rot="10800000">
              <a:off x="5189525" y="3208401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6" name="Google Shape;516;p8"/>
            <p:cNvPicPr preferRelativeResize="0"/>
            <p:nvPr/>
          </p:nvPicPr>
          <p:blipFill rotWithShape="1">
            <a:blip r:embed="rId3">
              <a:alphaModFix/>
            </a:blip>
            <a:srcRect l="6659" t="16273" r="50097" b="53679"/>
            <a:stretch/>
          </p:blipFill>
          <p:spPr>
            <a:xfrm rot="10800000" flipH="1">
              <a:off x="0" y="3208401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7" name="Google Shape;517;p8"/>
            <p:cNvPicPr preferRelativeResize="0"/>
            <p:nvPr/>
          </p:nvPicPr>
          <p:blipFill rotWithShape="1">
            <a:blip r:embed="rId3">
              <a:alphaModFix/>
            </a:blip>
            <a:srcRect l="22715" t="14683" r="67702" b="78781"/>
            <a:stretch/>
          </p:blipFill>
          <p:spPr>
            <a:xfrm rot="10800000">
              <a:off x="3954475" y="4506903"/>
              <a:ext cx="1282673" cy="606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8" name="Google Shape;518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-9940578">
              <a:off x="4827572" y="3965627"/>
              <a:ext cx="812826" cy="7916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9" name="Google Shape;519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8100000">
              <a:off x="3315721" y="4114618"/>
              <a:ext cx="998930" cy="79164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0" name="Google Shape;520;p8"/>
          <p:cNvSpPr txBox="1">
            <a:spLocks noGrp="1"/>
          </p:cNvSpPr>
          <p:nvPr>
            <p:ph type="ctrTitle"/>
          </p:nvPr>
        </p:nvSpPr>
        <p:spPr>
          <a:xfrm>
            <a:off x="836600" y="1771667"/>
            <a:ext cx="7470900" cy="300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521" name="Google Shape;521;p8"/>
          <p:cNvPicPr preferRelativeResize="0"/>
          <p:nvPr/>
        </p:nvPicPr>
        <p:blipFill rotWithShape="1">
          <a:blip r:embed="rId4">
            <a:alphaModFix/>
          </a:blip>
          <a:srcRect t="48031" r="20571" b="23681"/>
          <a:stretch/>
        </p:blipFill>
        <p:spPr>
          <a:xfrm>
            <a:off x="293901" y="4367934"/>
            <a:ext cx="8410025" cy="24900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792362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9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524" name="Google Shape;524;p9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rot="-5400000" flipH="1">
            <a:off x="5294049" y="949047"/>
            <a:ext cx="4799003" cy="290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25" name="Google Shape;525;p9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>
            <a:off x="-7801" y="2970931"/>
            <a:ext cx="3599252" cy="3867867"/>
          </a:xfrm>
          <a:prstGeom prst="rect">
            <a:avLst/>
          </a:prstGeom>
          <a:noFill/>
          <a:ln>
            <a:noFill/>
          </a:ln>
        </p:spPr>
      </p:pic>
      <p:sp>
        <p:nvSpPr>
          <p:cNvPr id="526" name="Google Shape;526;p9"/>
          <p:cNvSpPr txBox="1">
            <a:spLocks noGrp="1"/>
          </p:cNvSpPr>
          <p:nvPr>
            <p:ph type="subTitle" idx="1"/>
          </p:nvPr>
        </p:nvSpPr>
        <p:spPr>
          <a:xfrm flipH="1">
            <a:off x="2083275" y="3700317"/>
            <a:ext cx="4977600" cy="11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27" name="Google Shape;527;p9"/>
          <p:cNvSpPr txBox="1">
            <a:spLocks noGrp="1"/>
          </p:cNvSpPr>
          <p:nvPr>
            <p:ph type="title"/>
          </p:nvPr>
        </p:nvSpPr>
        <p:spPr>
          <a:xfrm flipH="1">
            <a:off x="2083250" y="2603184"/>
            <a:ext cx="4977600" cy="11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528" name="Google Shape;528;p9"/>
          <p:cNvPicPr preferRelativeResize="0"/>
          <p:nvPr/>
        </p:nvPicPr>
        <p:blipFill rotWithShape="1">
          <a:blip r:embed="rId4">
            <a:alphaModFix/>
          </a:blip>
          <a:srcRect b="34279"/>
          <a:stretch/>
        </p:blipFill>
        <p:spPr>
          <a:xfrm>
            <a:off x="760476" y="5626100"/>
            <a:ext cx="7623199" cy="12319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29" name="Google Shape;529;p9"/>
          <p:cNvGrpSpPr/>
          <p:nvPr/>
        </p:nvGrpSpPr>
        <p:grpSpPr>
          <a:xfrm>
            <a:off x="620516" y="2900370"/>
            <a:ext cx="391897" cy="542477"/>
            <a:chOff x="1294100" y="238325"/>
            <a:chExt cx="5024325" cy="5216125"/>
          </a:xfrm>
        </p:grpSpPr>
        <p:sp>
          <p:nvSpPr>
            <p:cNvPr id="530" name="Google Shape;530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4" name="Google Shape;534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5" name="Google Shape;535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7" name="Google Shape;537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8" name="Google Shape;538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40" name="Google Shape;540;p9"/>
          <p:cNvGrpSpPr/>
          <p:nvPr/>
        </p:nvGrpSpPr>
        <p:grpSpPr>
          <a:xfrm rot="-232173">
            <a:off x="534405" y="1414348"/>
            <a:ext cx="379700" cy="525592"/>
            <a:chOff x="1294100" y="238325"/>
            <a:chExt cx="5024325" cy="5216125"/>
          </a:xfrm>
        </p:grpSpPr>
        <p:sp>
          <p:nvSpPr>
            <p:cNvPr id="541" name="Google Shape;541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2" name="Google Shape;542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3" name="Google Shape;543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4" name="Google Shape;544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5" name="Google Shape;545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6" name="Google Shape;546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51" name="Google Shape;551;p9"/>
          <p:cNvGrpSpPr/>
          <p:nvPr/>
        </p:nvGrpSpPr>
        <p:grpSpPr>
          <a:xfrm rot="728544">
            <a:off x="146355" y="2176261"/>
            <a:ext cx="379794" cy="525724"/>
            <a:chOff x="1294100" y="238325"/>
            <a:chExt cx="5024325" cy="5216125"/>
          </a:xfrm>
        </p:grpSpPr>
        <p:sp>
          <p:nvSpPr>
            <p:cNvPr id="552" name="Google Shape;552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62" name="Google Shape;562;p9"/>
          <p:cNvGrpSpPr/>
          <p:nvPr/>
        </p:nvGrpSpPr>
        <p:grpSpPr>
          <a:xfrm rot="-2700000">
            <a:off x="8431946" y="4146040"/>
            <a:ext cx="380143" cy="526205"/>
            <a:chOff x="1294100" y="238325"/>
            <a:chExt cx="5024325" cy="5216125"/>
          </a:xfrm>
        </p:grpSpPr>
        <p:sp>
          <p:nvSpPr>
            <p:cNvPr id="563" name="Google Shape;563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73" name="Google Shape;573;p9"/>
          <p:cNvGrpSpPr/>
          <p:nvPr/>
        </p:nvGrpSpPr>
        <p:grpSpPr>
          <a:xfrm rot="-3469867">
            <a:off x="8531780" y="5976935"/>
            <a:ext cx="447935" cy="348776"/>
            <a:chOff x="1294100" y="238325"/>
            <a:chExt cx="5024325" cy="5216125"/>
          </a:xfrm>
        </p:grpSpPr>
        <p:sp>
          <p:nvSpPr>
            <p:cNvPr id="574" name="Google Shape;574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84" name="Google Shape;584;p9"/>
          <p:cNvGrpSpPr/>
          <p:nvPr/>
        </p:nvGrpSpPr>
        <p:grpSpPr>
          <a:xfrm rot="-1050930">
            <a:off x="8193357" y="5149308"/>
            <a:ext cx="287139" cy="397467"/>
            <a:chOff x="1294100" y="238325"/>
            <a:chExt cx="5024325" cy="5216125"/>
          </a:xfrm>
        </p:grpSpPr>
        <p:sp>
          <p:nvSpPr>
            <p:cNvPr id="585" name="Google Shape;585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44693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p7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26274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135000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06" name="Google Shape;406;p7"/>
          <p:cNvSpPr txBox="1">
            <a:spLocks noGrp="1"/>
          </p:cNvSpPr>
          <p:nvPr>
            <p:ph type="subTitle" idx="1"/>
          </p:nvPr>
        </p:nvSpPr>
        <p:spPr>
          <a:xfrm>
            <a:off x="713225" y="2650167"/>
            <a:ext cx="3597900" cy="32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7" name="Google Shape;407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3597900" cy="17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8" name="Google Shape;408;p7"/>
          <p:cNvSpPr/>
          <p:nvPr/>
        </p:nvSpPr>
        <p:spPr>
          <a:xfrm>
            <a:off x="6688825" y="6599628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09" name="Google Shape;409;p7"/>
          <p:cNvSpPr/>
          <p:nvPr/>
        </p:nvSpPr>
        <p:spPr>
          <a:xfrm rot="5400000">
            <a:off x="8713006" y="5242369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410" name="Google Shape;410;p7"/>
          <p:cNvGrpSpPr/>
          <p:nvPr/>
        </p:nvGrpSpPr>
        <p:grpSpPr>
          <a:xfrm rot="901995" flipH="1">
            <a:off x="509174" y="5782477"/>
            <a:ext cx="364166" cy="504091"/>
            <a:chOff x="1294100" y="238325"/>
            <a:chExt cx="5024325" cy="5216125"/>
          </a:xfrm>
        </p:grpSpPr>
        <p:sp>
          <p:nvSpPr>
            <p:cNvPr id="411" name="Google Shape;411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21" name="Google Shape;421;p7"/>
          <p:cNvGrpSpPr/>
          <p:nvPr/>
        </p:nvGrpSpPr>
        <p:grpSpPr>
          <a:xfrm rot="-901995">
            <a:off x="3191905" y="5782477"/>
            <a:ext cx="364166" cy="504091"/>
            <a:chOff x="1294100" y="238325"/>
            <a:chExt cx="5024325" cy="5216125"/>
          </a:xfrm>
        </p:grpSpPr>
        <p:sp>
          <p:nvSpPr>
            <p:cNvPr id="422" name="Google Shape;422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32" name="Google Shape;432;p7"/>
          <p:cNvGrpSpPr/>
          <p:nvPr/>
        </p:nvGrpSpPr>
        <p:grpSpPr>
          <a:xfrm>
            <a:off x="6212339" y="5865837"/>
            <a:ext cx="294928" cy="408249"/>
            <a:chOff x="1294100" y="238325"/>
            <a:chExt cx="5024325" cy="5216125"/>
          </a:xfrm>
        </p:grpSpPr>
        <p:sp>
          <p:nvSpPr>
            <p:cNvPr id="433" name="Google Shape;433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43" name="Google Shape;443;p7"/>
          <p:cNvGrpSpPr/>
          <p:nvPr/>
        </p:nvGrpSpPr>
        <p:grpSpPr>
          <a:xfrm rot="991301" flipH="1">
            <a:off x="8362933" y="6402079"/>
            <a:ext cx="295052" cy="408420"/>
            <a:chOff x="1294100" y="238325"/>
            <a:chExt cx="5024325" cy="5216125"/>
          </a:xfrm>
        </p:grpSpPr>
        <p:sp>
          <p:nvSpPr>
            <p:cNvPr id="444" name="Google Shape;444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54" name="Google Shape;454;p7"/>
          <p:cNvGrpSpPr/>
          <p:nvPr/>
        </p:nvGrpSpPr>
        <p:grpSpPr>
          <a:xfrm rot="900412" flipH="1">
            <a:off x="4411957" y="6072358"/>
            <a:ext cx="294938" cy="408263"/>
            <a:chOff x="1294100" y="238325"/>
            <a:chExt cx="5024325" cy="5216125"/>
          </a:xfrm>
        </p:grpSpPr>
        <p:sp>
          <p:nvSpPr>
            <p:cNvPr id="455" name="Google Shape;455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465" name="Google Shape;465;p7"/>
          <p:cNvSpPr/>
          <p:nvPr/>
        </p:nvSpPr>
        <p:spPr>
          <a:xfrm rot="5400000">
            <a:off x="-154383" y="6192818"/>
            <a:ext cx="490836" cy="167332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66" name="Google Shape;466;p7"/>
          <p:cNvSpPr/>
          <p:nvPr/>
        </p:nvSpPr>
        <p:spPr>
          <a:xfrm rot="10800000" flipH="1">
            <a:off x="2223477" y="652190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467" name="Google Shape;467;p7"/>
          <p:cNvGrpSpPr/>
          <p:nvPr/>
        </p:nvGrpSpPr>
        <p:grpSpPr>
          <a:xfrm>
            <a:off x="8944146" y="5907572"/>
            <a:ext cx="199852" cy="553555"/>
            <a:chOff x="2551300" y="238325"/>
            <a:chExt cx="2510700" cy="5215650"/>
          </a:xfrm>
        </p:grpSpPr>
        <p:sp>
          <p:nvSpPr>
            <p:cNvPr id="468" name="Google Shape;468;p7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74" name="Google Shape;474;p7"/>
          <p:cNvGrpSpPr/>
          <p:nvPr/>
        </p:nvGrpSpPr>
        <p:grpSpPr>
          <a:xfrm rot="-586461" flipH="1">
            <a:off x="7711863" y="5710900"/>
            <a:ext cx="364021" cy="503889"/>
            <a:chOff x="1294100" y="238325"/>
            <a:chExt cx="5024325" cy="5216125"/>
          </a:xfrm>
        </p:grpSpPr>
        <p:sp>
          <p:nvSpPr>
            <p:cNvPr id="475" name="Google Shape;475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85" name="Google Shape;485;p7"/>
          <p:cNvGrpSpPr/>
          <p:nvPr/>
        </p:nvGrpSpPr>
        <p:grpSpPr>
          <a:xfrm rot="-1542460">
            <a:off x="5430559" y="5743642"/>
            <a:ext cx="420451" cy="582001"/>
            <a:chOff x="1294100" y="238325"/>
            <a:chExt cx="5024325" cy="5216125"/>
          </a:xfrm>
        </p:grpSpPr>
        <p:sp>
          <p:nvSpPr>
            <p:cNvPr id="486" name="Google Shape;486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96" name="Google Shape;496;p7"/>
          <p:cNvGrpSpPr/>
          <p:nvPr/>
        </p:nvGrpSpPr>
        <p:grpSpPr>
          <a:xfrm rot="1682638">
            <a:off x="1237710" y="5618212"/>
            <a:ext cx="652955" cy="903843"/>
            <a:chOff x="1294100" y="238325"/>
            <a:chExt cx="5024325" cy="5216125"/>
          </a:xfrm>
        </p:grpSpPr>
        <p:sp>
          <p:nvSpPr>
            <p:cNvPr id="497" name="Google Shape;497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16185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" name="Google Shape;596;p10"/>
          <p:cNvSpPr txBox="1">
            <a:spLocks noGrp="1"/>
          </p:cNvSpPr>
          <p:nvPr>
            <p:ph type="title"/>
          </p:nvPr>
        </p:nvSpPr>
        <p:spPr>
          <a:xfrm>
            <a:off x="1027100" y="781067"/>
            <a:ext cx="7089900" cy="16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597" name="Google Shape;597;p10"/>
          <p:cNvPicPr preferRelativeResize="0"/>
          <p:nvPr/>
        </p:nvPicPr>
        <p:blipFill rotWithShape="1">
          <a:blip r:embed="rId3">
            <a:alphaModFix/>
          </a:blip>
          <a:srcRect l="3502" t="47440" r="66380" b="19907"/>
          <a:stretch/>
        </p:blipFill>
        <p:spPr>
          <a:xfrm>
            <a:off x="-7800" y="4768867"/>
            <a:ext cx="2065326" cy="2069935"/>
          </a:xfrm>
          <a:prstGeom prst="rect">
            <a:avLst/>
          </a:prstGeom>
          <a:noFill/>
          <a:ln>
            <a:noFill/>
          </a:ln>
        </p:spPr>
      </p:pic>
      <p:pic>
        <p:nvPicPr>
          <p:cNvPr id="598" name="Google Shape;598;p10"/>
          <p:cNvPicPr preferRelativeResize="0"/>
          <p:nvPr/>
        </p:nvPicPr>
        <p:blipFill rotWithShape="1">
          <a:blip r:embed="rId3">
            <a:alphaModFix/>
          </a:blip>
          <a:srcRect l="3502" t="43433" r="66380" b="21110"/>
          <a:stretch/>
        </p:blipFill>
        <p:spPr>
          <a:xfrm flipH="1">
            <a:off x="7078674" y="4591067"/>
            <a:ext cx="2065326" cy="22477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3819766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11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01" name="Google Shape;601;p11"/>
          <p:cNvSpPr txBox="1">
            <a:spLocks noGrp="1"/>
          </p:cNvSpPr>
          <p:nvPr>
            <p:ph type="title" hasCustomPrompt="1"/>
          </p:nvPr>
        </p:nvSpPr>
        <p:spPr>
          <a:xfrm>
            <a:off x="1430550" y="2412500"/>
            <a:ext cx="6282900" cy="15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02" name="Google Shape;602;p11"/>
          <p:cNvSpPr txBox="1">
            <a:spLocks noGrp="1"/>
          </p:cNvSpPr>
          <p:nvPr>
            <p:ph type="subTitle" idx="1"/>
          </p:nvPr>
        </p:nvSpPr>
        <p:spPr>
          <a:xfrm>
            <a:off x="1430550" y="3868300"/>
            <a:ext cx="62829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03" name="Google Shape;603;p11"/>
          <p:cNvSpPr/>
          <p:nvPr/>
        </p:nvSpPr>
        <p:spPr>
          <a:xfrm rot="-5400000" flipH="1">
            <a:off x="8742216" y="3781927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04" name="Google Shape;604;p11"/>
          <p:cNvSpPr/>
          <p:nvPr/>
        </p:nvSpPr>
        <p:spPr>
          <a:xfrm rot="5400000">
            <a:off x="8742165" y="391490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605" name="Google Shape;605;p11"/>
          <p:cNvGrpSpPr/>
          <p:nvPr/>
        </p:nvGrpSpPr>
        <p:grpSpPr>
          <a:xfrm rot="-4981329">
            <a:off x="8550244" y="1612226"/>
            <a:ext cx="485260" cy="377838"/>
            <a:chOff x="1294100" y="238325"/>
            <a:chExt cx="5024325" cy="5216125"/>
          </a:xfrm>
        </p:grpSpPr>
        <p:sp>
          <p:nvSpPr>
            <p:cNvPr id="606" name="Google Shape;606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16" name="Google Shape;616;p11"/>
          <p:cNvGrpSpPr/>
          <p:nvPr/>
        </p:nvGrpSpPr>
        <p:grpSpPr>
          <a:xfrm rot="4498005">
            <a:off x="377576" y="4299789"/>
            <a:ext cx="485555" cy="378068"/>
            <a:chOff x="1294100" y="238325"/>
            <a:chExt cx="5024325" cy="5216125"/>
          </a:xfrm>
        </p:grpSpPr>
        <p:sp>
          <p:nvSpPr>
            <p:cNvPr id="617" name="Google Shape;617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27" name="Google Shape;627;p11"/>
          <p:cNvGrpSpPr/>
          <p:nvPr/>
        </p:nvGrpSpPr>
        <p:grpSpPr>
          <a:xfrm rot="-881904" flipH="1">
            <a:off x="7990432" y="5760793"/>
            <a:ext cx="421778" cy="529183"/>
            <a:chOff x="1294100" y="238325"/>
            <a:chExt cx="5024325" cy="5216125"/>
          </a:xfrm>
        </p:grpSpPr>
        <p:sp>
          <p:nvSpPr>
            <p:cNvPr id="628" name="Google Shape;628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38" name="Google Shape;638;p11"/>
          <p:cNvGrpSpPr/>
          <p:nvPr/>
        </p:nvGrpSpPr>
        <p:grpSpPr>
          <a:xfrm rot="-6391301">
            <a:off x="8004624" y="342426"/>
            <a:ext cx="393403" cy="306315"/>
            <a:chOff x="1294100" y="238325"/>
            <a:chExt cx="5024325" cy="5216125"/>
          </a:xfrm>
        </p:grpSpPr>
        <p:sp>
          <p:nvSpPr>
            <p:cNvPr id="639" name="Google Shape;639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49" name="Google Shape;649;p11"/>
          <p:cNvGrpSpPr/>
          <p:nvPr/>
        </p:nvGrpSpPr>
        <p:grpSpPr>
          <a:xfrm rot="-1295038" flipH="1">
            <a:off x="291284" y="5865265"/>
            <a:ext cx="295015" cy="408369"/>
            <a:chOff x="1294100" y="238325"/>
            <a:chExt cx="5024325" cy="5216125"/>
          </a:xfrm>
        </p:grpSpPr>
        <p:sp>
          <p:nvSpPr>
            <p:cNvPr id="650" name="Google Shape;650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660" name="Google Shape;660;p11"/>
          <p:cNvSpPr/>
          <p:nvPr/>
        </p:nvSpPr>
        <p:spPr>
          <a:xfrm rot="10800000">
            <a:off x="254819" y="-4"/>
            <a:ext cx="368127" cy="223109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61" name="Google Shape;661;p11"/>
          <p:cNvSpPr/>
          <p:nvPr/>
        </p:nvSpPr>
        <p:spPr>
          <a:xfrm rot="-5400000" flipH="1">
            <a:off x="-176170" y="3123190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662" name="Google Shape;662;p11"/>
          <p:cNvGrpSpPr/>
          <p:nvPr/>
        </p:nvGrpSpPr>
        <p:grpSpPr>
          <a:xfrm rot="-5400000" flipH="1">
            <a:off x="8495012" y="6517185"/>
            <a:ext cx="266469" cy="415166"/>
            <a:chOff x="2551300" y="238325"/>
            <a:chExt cx="2510700" cy="5215650"/>
          </a:xfrm>
        </p:grpSpPr>
        <p:sp>
          <p:nvSpPr>
            <p:cNvPr id="663" name="Google Shape;663;p11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69" name="Google Shape;669;p11"/>
          <p:cNvGrpSpPr/>
          <p:nvPr/>
        </p:nvGrpSpPr>
        <p:grpSpPr>
          <a:xfrm rot="-1838284">
            <a:off x="8279996" y="4939524"/>
            <a:ext cx="363801" cy="503585"/>
            <a:chOff x="1294100" y="238325"/>
            <a:chExt cx="5024325" cy="5216125"/>
          </a:xfrm>
        </p:grpSpPr>
        <p:sp>
          <p:nvSpPr>
            <p:cNvPr id="670" name="Google Shape;670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80" name="Google Shape;680;p11"/>
          <p:cNvGrpSpPr/>
          <p:nvPr/>
        </p:nvGrpSpPr>
        <p:grpSpPr>
          <a:xfrm rot="-3857540" flipH="1">
            <a:off x="8347954" y="2578400"/>
            <a:ext cx="560601" cy="436501"/>
            <a:chOff x="1294100" y="238325"/>
            <a:chExt cx="5024325" cy="5216125"/>
          </a:xfrm>
        </p:grpSpPr>
        <p:sp>
          <p:nvSpPr>
            <p:cNvPr id="681" name="Google Shape;681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7" name="Google Shape;687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8" name="Google Shape;688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9" name="Google Shape;689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0" name="Google Shape;690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91" name="Google Shape;691;p11"/>
          <p:cNvGrpSpPr/>
          <p:nvPr/>
        </p:nvGrpSpPr>
        <p:grpSpPr>
          <a:xfrm rot="3410141">
            <a:off x="3454" y="1867068"/>
            <a:ext cx="870693" cy="677949"/>
            <a:chOff x="1294100" y="238325"/>
            <a:chExt cx="5024325" cy="5216125"/>
          </a:xfrm>
        </p:grpSpPr>
        <p:sp>
          <p:nvSpPr>
            <p:cNvPr id="692" name="Google Shape;692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4" name="Google Shape;694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5" name="Google Shape;695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02" name="Google Shape;702;p11"/>
          <p:cNvGrpSpPr/>
          <p:nvPr/>
        </p:nvGrpSpPr>
        <p:grpSpPr>
          <a:xfrm rot="4981329" flipH="1">
            <a:off x="301594" y="659726"/>
            <a:ext cx="485260" cy="377838"/>
            <a:chOff x="1294100" y="238325"/>
            <a:chExt cx="5024325" cy="5216125"/>
          </a:xfrm>
        </p:grpSpPr>
        <p:sp>
          <p:nvSpPr>
            <p:cNvPr id="703" name="Google Shape;703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340017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875365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p13"/>
          <p:cNvSpPr txBox="1">
            <a:spLocks noGrp="1"/>
          </p:cNvSpPr>
          <p:nvPr>
            <p:ph type="title"/>
          </p:nvPr>
        </p:nvSpPr>
        <p:spPr>
          <a:xfrm>
            <a:off x="713250" y="710135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19" name="Google Shape;719;p13"/>
          <p:cNvSpPr txBox="1">
            <a:spLocks noGrp="1"/>
          </p:cNvSpPr>
          <p:nvPr>
            <p:ph type="title" idx="2" hasCustomPrompt="1"/>
          </p:nvPr>
        </p:nvSpPr>
        <p:spPr>
          <a:xfrm>
            <a:off x="1236865" y="3668833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BD9D7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"/>
          </p:nvPr>
        </p:nvSpPr>
        <p:spPr>
          <a:xfrm>
            <a:off x="640250" y="4852600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subTitle" idx="3"/>
          </p:nvPr>
        </p:nvSpPr>
        <p:spPr>
          <a:xfrm>
            <a:off x="640344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title" idx="4" hasCustomPrompt="1"/>
          </p:nvPr>
        </p:nvSpPr>
        <p:spPr>
          <a:xfrm>
            <a:off x="5160262" y="3668833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A5886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3" name="Google Shape;723;p13"/>
          <p:cNvSpPr txBox="1">
            <a:spLocks noGrp="1"/>
          </p:cNvSpPr>
          <p:nvPr>
            <p:ph type="subTitle" idx="5"/>
          </p:nvPr>
        </p:nvSpPr>
        <p:spPr>
          <a:xfrm>
            <a:off x="4564649" y="4852600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6"/>
          </p:nvPr>
        </p:nvSpPr>
        <p:spPr>
          <a:xfrm>
            <a:off x="4564656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title" idx="7" hasCustomPrompt="1"/>
          </p:nvPr>
        </p:nvSpPr>
        <p:spPr>
          <a:xfrm>
            <a:off x="3190752" y="3668833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C0956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8"/>
          </p:nvPr>
        </p:nvSpPr>
        <p:spPr>
          <a:xfrm>
            <a:off x="2595163" y="4858435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subTitle" idx="9"/>
          </p:nvPr>
        </p:nvSpPr>
        <p:spPr>
          <a:xfrm>
            <a:off x="2595156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8" name="Google Shape;72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29653" y="3668900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886F5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9" name="Google Shape;729;p13"/>
          <p:cNvSpPr txBox="1">
            <a:spLocks noGrp="1"/>
          </p:cNvSpPr>
          <p:nvPr>
            <p:ph type="subTitle" idx="14"/>
          </p:nvPr>
        </p:nvSpPr>
        <p:spPr>
          <a:xfrm>
            <a:off x="6534150" y="4858435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30" name="Google Shape;730;p13"/>
          <p:cNvSpPr txBox="1">
            <a:spLocks noGrp="1"/>
          </p:cNvSpPr>
          <p:nvPr>
            <p:ph type="subTitle" idx="15"/>
          </p:nvPr>
        </p:nvSpPr>
        <p:spPr>
          <a:xfrm>
            <a:off x="6534156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827349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">
  <p:cSld name="Quote 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" name="Google Shape;732;p14"/>
          <p:cNvSpPr/>
          <p:nvPr/>
        </p:nvSpPr>
        <p:spPr>
          <a:xfrm rot="5400000" flipH="1">
            <a:off x="1420166" y="-3204412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135000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733" name="Google Shape;733;p14"/>
          <p:cNvSpPr txBox="1">
            <a:spLocks noGrp="1"/>
          </p:cNvSpPr>
          <p:nvPr>
            <p:ph type="title"/>
          </p:nvPr>
        </p:nvSpPr>
        <p:spPr>
          <a:xfrm>
            <a:off x="1107250" y="3905133"/>
            <a:ext cx="5571300" cy="5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34" name="Google Shape;734;p14"/>
          <p:cNvSpPr txBox="1">
            <a:spLocks noGrp="1"/>
          </p:cNvSpPr>
          <p:nvPr>
            <p:ph type="subTitle" idx="1"/>
          </p:nvPr>
        </p:nvSpPr>
        <p:spPr>
          <a:xfrm>
            <a:off x="1107575" y="1630000"/>
            <a:ext cx="5571000" cy="22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735" name="Google Shape;735;p14"/>
          <p:cNvPicPr preferRelativeResize="0"/>
          <p:nvPr/>
        </p:nvPicPr>
        <p:blipFill rotWithShape="1">
          <a:blip r:embed="rId3">
            <a:alphaModFix/>
          </a:blip>
          <a:srcRect l="4893" t="42230" r="58287" b="13498"/>
          <a:stretch/>
        </p:blipFill>
        <p:spPr>
          <a:xfrm flipH="1">
            <a:off x="4819551" y="2051067"/>
            <a:ext cx="4324449" cy="48069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6" name="Google Shape;736;p14"/>
          <p:cNvGrpSpPr/>
          <p:nvPr/>
        </p:nvGrpSpPr>
        <p:grpSpPr>
          <a:xfrm rot="-354850" flipH="1">
            <a:off x="452076" y="1642702"/>
            <a:ext cx="492493" cy="681725"/>
            <a:chOff x="1294100" y="238325"/>
            <a:chExt cx="5024325" cy="5216125"/>
          </a:xfrm>
        </p:grpSpPr>
        <p:sp>
          <p:nvSpPr>
            <p:cNvPr id="737" name="Google Shape;737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747" name="Google Shape;747;p14"/>
          <p:cNvSpPr/>
          <p:nvPr/>
        </p:nvSpPr>
        <p:spPr>
          <a:xfrm rot="4501059">
            <a:off x="-447539" y="874305"/>
            <a:ext cx="1033944" cy="352484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748" name="Google Shape;748;p14"/>
          <p:cNvGrpSpPr/>
          <p:nvPr/>
        </p:nvGrpSpPr>
        <p:grpSpPr>
          <a:xfrm rot="806246">
            <a:off x="496872" y="294087"/>
            <a:ext cx="652950" cy="903835"/>
            <a:chOff x="1294100" y="238325"/>
            <a:chExt cx="5024325" cy="5216125"/>
          </a:xfrm>
        </p:grpSpPr>
        <p:sp>
          <p:nvSpPr>
            <p:cNvPr id="749" name="Google Shape;749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59" name="Google Shape;759;p14"/>
          <p:cNvGrpSpPr/>
          <p:nvPr/>
        </p:nvGrpSpPr>
        <p:grpSpPr>
          <a:xfrm rot="-924837">
            <a:off x="1526099" y="954665"/>
            <a:ext cx="349711" cy="484081"/>
            <a:chOff x="1294100" y="238325"/>
            <a:chExt cx="5024325" cy="5216125"/>
          </a:xfrm>
        </p:grpSpPr>
        <p:sp>
          <p:nvSpPr>
            <p:cNvPr id="760" name="Google Shape;760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70" name="Google Shape;770;p14"/>
          <p:cNvGrpSpPr/>
          <p:nvPr/>
        </p:nvGrpSpPr>
        <p:grpSpPr>
          <a:xfrm rot="356640">
            <a:off x="69853" y="3040370"/>
            <a:ext cx="417253" cy="577575"/>
            <a:chOff x="1294100" y="238325"/>
            <a:chExt cx="5024325" cy="5216125"/>
          </a:xfrm>
        </p:grpSpPr>
        <p:sp>
          <p:nvSpPr>
            <p:cNvPr id="771" name="Google Shape;771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8" name="Google Shape;778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81" name="Google Shape;781;p14"/>
          <p:cNvGrpSpPr/>
          <p:nvPr/>
        </p:nvGrpSpPr>
        <p:grpSpPr>
          <a:xfrm rot="-806587" flipH="1">
            <a:off x="937082" y="2431696"/>
            <a:ext cx="553264" cy="765845"/>
            <a:chOff x="1294100" y="238325"/>
            <a:chExt cx="5024325" cy="5216125"/>
          </a:xfrm>
        </p:grpSpPr>
        <p:sp>
          <p:nvSpPr>
            <p:cNvPr id="782" name="Google Shape;782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33652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15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794" name="Google Shape;794;p15"/>
          <p:cNvSpPr txBox="1">
            <a:spLocks noGrp="1"/>
          </p:cNvSpPr>
          <p:nvPr>
            <p:ph type="title" hasCustomPrompt="1"/>
          </p:nvPr>
        </p:nvSpPr>
        <p:spPr>
          <a:xfrm>
            <a:off x="1487500" y="998433"/>
            <a:ext cx="4829100" cy="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95" name="Google Shape;795;p15"/>
          <p:cNvSpPr txBox="1">
            <a:spLocks noGrp="1"/>
          </p:cNvSpPr>
          <p:nvPr>
            <p:ph type="subTitle" idx="1"/>
          </p:nvPr>
        </p:nvSpPr>
        <p:spPr>
          <a:xfrm>
            <a:off x="1487500" y="1638447"/>
            <a:ext cx="48291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96" name="Google Shape;796;p15"/>
          <p:cNvSpPr txBox="1">
            <a:spLocks noGrp="1"/>
          </p:cNvSpPr>
          <p:nvPr>
            <p:ph type="title" idx="2" hasCustomPrompt="1"/>
          </p:nvPr>
        </p:nvSpPr>
        <p:spPr>
          <a:xfrm>
            <a:off x="1487500" y="2851093"/>
            <a:ext cx="4829100" cy="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97" name="Google Shape;797;p15"/>
          <p:cNvSpPr txBox="1">
            <a:spLocks noGrp="1"/>
          </p:cNvSpPr>
          <p:nvPr>
            <p:ph type="subTitle" idx="3"/>
          </p:nvPr>
        </p:nvSpPr>
        <p:spPr>
          <a:xfrm>
            <a:off x="1487500" y="3491024"/>
            <a:ext cx="48291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98" name="Google Shape;798;p15"/>
          <p:cNvSpPr txBox="1">
            <a:spLocks noGrp="1"/>
          </p:cNvSpPr>
          <p:nvPr>
            <p:ph type="title" idx="4" hasCustomPrompt="1"/>
          </p:nvPr>
        </p:nvSpPr>
        <p:spPr>
          <a:xfrm>
            <a:off x="1487500" y="4703753"/>
            <a:ext cx="4829100" cy="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99" name="Google Shape;799;p15"/>
          <p:cNvSpPr txBox="1">
            <a:spLocks noGrp="1"/>
          </p:cNvSpPr>
          <p:nvPr>
            <p:ph type="subTitle" idx="5"/>
          </p:nvPr>
        </p:nvSpPr>
        <p:spPr>
          <a:xfrm>
            <a:off x="1487500" y="5343600"/>
            <a:ext cx="48291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800" name="Google Shape;800;p15"/>
          <p:cNvPicPr preferRelativeResize="0"/>
          <p:nvPr/>
        </p:nvPicPr>
        <p:blipFill rotWithShape="1">
          <a:blip r:embed="rId3">
            <a:alphaModFix/>
          </a:blip>
          <a:srcRect l="4893" t="42230" r="58287" b="13498"/>
          <a:stretch/>
        </p:blipFill>
        <p:spPr>
          <a:xfrm rot="-5400000" flipH="1">
            <a:off x="5287618" y="889183"/>
            <a:ext cx="4745564" cy="2967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01" name="Google Shape;801;p15"/>
          <p:cNvPicPr preferRelativeResize="0"/>
          <p:nvPr/>
        </p:nvPicPr>
        <p:blipFill rotWithShape="1">
          <a:blip r:embed="rId4">
            <a:alphaModFix amt="63000"/>
          </a:blip>
          <a:srcRect l="3937" t="45474" r="58055" b="15581"/>
          <a:stretch/>
        </p:blipFill>
        <p:spPr>
          <a:xfrm flipH="1">
            <a:off x="6316598" y="4179744"/>
            <a:ext cx="2827402" cy="267825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2" name="Google Shape;802;p15"/>
          <p:cNvGrpSpPr/>
          <p:nvPr/>
        </p:nvGrpSpPr>
        <p:grpSpPr>
          <a:xfrm rot="6301995" flipH="1">
            <a:off x="428601" y="1830155"/>
            <a:ext cx="485555" cy="378068"/>
            <a:chOff x="1294100" y="238325"/>
            <a:chExt cx="5024325" cy="5216125"/>
          </a:xfrm>
        </p:grpSpPr>
        <p:sp>
          <p:nvSpPr>
            <p:cNvPr id="803" name="Google Shape;803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13" name="Google Shape;813;p15"/>
          <p:cNvGrpSpPr/>
          <p:nvPr/>
        </p:nvGrpSpPr>
        <p:grpSpPr>
          <a:xfrm rot="-1295038" flipH="1">
            <a:off x="353359" y="471930"/>
            <a:ext cx="295015" cy="408369"/>
            <a:chOff x="1294100" y="238325"/>
            <a:chExt cx="5024325" cy="5216125"/>
          </a:xfrm>
        </p:grpSpPr>
        <p:sp>
          <p:nvSpPr>
            <p:cNvPr id="814" name="Google Shape;814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824" name="Google Shape;824;p15"/>
          <p:cNvSpPr/>
          <p:nvPr/>
        </p:nvSpPr>
        <p:spPr>
          <a:xfrm flipH="1">
            <a:off x="203069" y="6634890"/>
            <a:ext cx="368127" cy="223109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825" name="Google Shape;825;p15"/>
          <p:cNvSpPr/>
          <p:nvPr/>
        </p:nvSpPr>
        <p:spPr>
          <a:xfrm rot="-5400000" flipH="1">
            <a:off x="-176170" y="2945864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826" name="Google Shape;826;p15"/>
          <p:cNvGrpSpPr/>
          <p:nvPr/>
        </p:nvGrpSpPr>
        <p:grpSpPr>
          <a:xfrm rot="3410141">
            <a:off x="3454" y="3786647"/>
            <a:ext cx="870693" cy="677949"/>
            <a:chOff x="1294100" y="238325"/>
            <a:chExt cx="5024325" cy="5216125"/>
          </a:xfrm>
        </p:grpSpPr>
        <p:sp>
          <p:nvSpPr>
            <p:cNvPr id="827" name="Google Shape;827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37" name="Google Shape;837;p15"/>
          <p:cNvGrpSpPr/>
          <p:nvPr/>
        </p:nvGrpSpPr>
        <p:grpSpPr>
          <a:xfrm rot="5818671">
            <a:off x="448919" y="5583830"/>
            <a:ext cx="485260" cy="377838"/>
            <a:chOff x="1294100" y="238325"/>
            <a:chExt cx="5024325" cy="5216125"/>
          </a:xfrm>
        </p:grpSpPr>
        <p:sp>
          <p:nvSpPr>
            <p:cNvPr id="838" name="Google Shape;838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6" name="Google Shape;846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7" name="Google Shape;847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469855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16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8823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850" name="Google Shape;850;p16"/>
          <p:cNvSpPr txBox="1">
            <a:spLocks noGrp="1"/>
          </p:cNvSpPr>
          <p:nvPr>
            <p:ph type="subTitle" idx="1"/>
          </p:nvPr>
        </p:nvSpPr>
        <p:spPr>
          <a:xfrm>
            <a:off x="1219500" y="3676433"/>
            <a:ext cx="2388300" cy="1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51" name="Google Shape;851;p16"/>
          <p:cNvSpPr txBox="1">
            <a:spLocks noGrp="1"/>
          </p:cNvSpPr>
          <p:nvPr>
            <p:ph type="title"/>
          </p:nvPr>
        </p:nvSpPr>
        <p:spPr>
          <a:xfrm>
            <a:off x="1219505" y="1971067"/>
            <a:ext cx="2388300" cy="1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852" name="Google Shape;852;p16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 flipH="1">
            <a:off x="-12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853" name="Google Shape;853;p16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 flipH="1">
            <a:off x="7856839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4" name="Google Shape;854;p16"/>
          <p:cNvGrpSpPr/>
          <p:nvPr/>
        </p:nvGrpSpPr>
        <p:grpSpPr>
          <a:xfrm rot="537871">
            <a:off x="5851672" y="2689330"/>
            <a:ext cx="922174" cy="1275817"/>
            <a:chOff x="1294100" y="238325"/>
            <a:chExt cx="5024325" cy="5216125"/>
          </a:xfrm>
        </p:grpSpPr>
        <p:sp>
          <p:nvSpPr>
            <p:cNvPr id="855" name="Google Shape;855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65" name="Google Shape;865;p16"/>
          <p:cNvGrpSpPr/>
          <p:nvPr/>
        </p:nvGrpSpPr>
        <p:grpSpPr>
          <a:xfrm rot="-159698">
            <a:off x="4005089" y="3535303"/>
            <a:ext cx="973760" cy="1347215"/>
            <a:chOff x="1294100" y="238325"/>
            <a:chExt cx="5024325" cy="5216125"/>
          </a:xfrm>
        </p:grpSpPr>
        <p:sp>
          <p:nvSpPr>
            <p:cNvPr id="866" name="Google Shape;866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76" name="Google Shape;876;p16"/>
          <p:cNvGrpSpPr/>
          <p:nvPr/>
        </p:nvGrpSpPr>
        <p:grpSpPr>
          <a:xfrm rot="731785">
            <a:off x="5965572" y="5292120"/>
            <a:ext cx="375759" cy="520139"/>
            <a:chOff x="1294100" y="238325"/>
            <a:chExt cx="5024325" cy="5216125"/>
          </a:xfrm>
        </p:grpSpPr>
        <p:sp>
          <p:nvSpPr>
            <p:cNvPr id="877" name="Google Shape;877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6" name="Google Shape;886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87" name="Google Shape;887;p16"/>
          <p:cNvGrpSpPr/>
          <p:nvPr/>
        </p:nvGrpSpPr>
        <p:grpSpPr>
          <a:xfrm rot="-901995">
            <a:off x="7945931" y="3483344"/>
            <a:ext cx="364166" cy="504091"/>
            <a:chOff x="1294100" y="238325"/>
            <a:chExt cx="5024325" cy="5216125"/>
          </a:xfrm>
        </p:grpSpPr>
        <p:sp>
          <p:nvSpPr>
            <p:cNvPr id="888" name="Google Shape;888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9" name="Google Shape;889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98" name="Google Shape;898;p16"/>
          <p:cNvGrpSpPr/>
          <p:nvPr/>
        </p:nvGrpSpPr>
        <p:grpSpPr>
          <a:xfrm rot="-1245014">
            <a:off x="5448110" y="1137397"/>
            <a:ext cx="294969" cy="408305"/>
            <a:chOff x="1294100" y="238325"/>
            <a:chExt cx="5024325" cy="5216125"/>
          </a:xfrm>
        </p:grpSpPr>
        <p:sp>
          <p:nvSpPr>
            <p:cNvPr id="899" name="Google Shape;899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09" name="Google Shape;909;p16"/>
          <p:cNvGrpSpPr/>
          <p:nvPr/>
        </p:nvGrpSpPr>
        <p:grpSpPr>
          <a:xfrm rot="-903259">
            <a:off x="6818161" y="5926938"/>
            <a:ext cx="452651" cy="626575"/>
            <a:chOff x="1294100" y="238325"/>
            <a:chExt cx="5024325" cy="5216125"/>
          </a:xfrm>
        </p:grpSpPr>
        <p:sp>
          <p:nvSpPr>
            <p:cNvPr id="910" name="Google Shape;910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892703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" name="Google Shape;921;p17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8823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922" name="Google Shape;922;p17"/>
          <p:cNvSpPr txBox="1">
            <a:spLocks noGrp="1"/>
          </p:cNvSpPr>
          <p:nvPr>
            <p:ph type="subTitle" idx="1"/>
          </p:nvPr>
        </p:nvSpPr>
        <p:spPr>
          <a:xfrm flipH="1">
            <a:off x="5536325" y="3676437"/>
            <a:ext cx="2388300" cy="15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23" name="Google Shape;923;p17"/>
          <p:cNvSpPr txBox="1">
            <a:spLocks noGrp="1"/>
          </p:cNvSpPr>
          <p:nvPr>
            <p:ph type="title"/>
          </p:nvPr>
        </p:nvSpPr>
        <p:spPr>
          <a:xfrm flipH="1">
            <a:off x="5536324" y="1971051"/>
            <a:ext cx="2388300" cy="1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924" name="Google Shape;924;p17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>
            <a:off x="7439026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25" name="Google Shape;925;p17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>
            <a:off x="-12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6" name="Google Shape;926;p17"/>
          <p:cNvGrpSpPr/>
          <p:nvPr/>
        </p:nvGrpSpPr>
        <p:grpSpPr>
          <a:xfrm rot="-537871" flipH="1">
            <a:off x="2328717" y="2689330"/>
            <a:ext cx="922174" cy="1275817"/>
            <a:chOff x="1294100" y="238325"/>
            <a:chExt cx="5024325" cy="5216125"/>
          </a:xfrm>
        </p:grpSpPr>
        <p:sp>
          <p:nvSpPr>
            <p:cNvPr id="927" name="Google Shape;927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28" name="Google Shape;928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29" name="Google Shape;929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37" name="Google Shape;937;p17"/>
          <p:cNvGrpSpPr/>
          <p:nvPr/>
        </p:nvGrpSpPr>
        <p:grpSpPr>
          <a:xfrm rot="159698" flipH="1">
            <a:off x="4123715" y="3535303"/>
            <a:ext cx="973760" cy="1347215"/>
            <a:chOff x="1294100" y="238325"/>
            <a:chExt cx="5024325" cy="5216125"/>
          </a:xfrm>
        </p:grpSpPr>
        <p:sp>
          <p:nvSpPr>
            <p:cNvPr id="938" name="Google Shape;938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48" name="Google Shape;948;p17"/>
          <p:cNvGrpSpPr/>
          <p:nvPr/>
        </p:nvGrpSpPr>
        <p:grpSpPr>
          <a:xfrm rot="-731785" flipH="1">
            <a:off x="2761234" y="5292120"/>
            <a:ext cx="375759" cy="520139"/>
            <a:chOff x="1294100" y="238325"/>
            <a:chExt cx="5024325" cy="5216125"/>
          </a:xfrm>
        </p:grpSpPr>
        <p:sp>
          <p:nvSpPr>
            <p:cNvPr id="949" name="Google Shape;949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59" name="Google Shape;959;p17"/>
          <p:cNvGrpSpPr/>
          <p:nvPr/>
        </p:nvGrpSpPr>
        <p:grpSpPr>
          <a:xfrm rot="901995" flipH="1">
            <a:off x="792466" y="3483344"/>
            <a:ext cx="364166" cy="504091"/>
            <a:chOff x="1294100" y="238325"/>
            <a:chExt cx="5024325" cy="5216125"/>
          </a:xfrm>
        </p:grpSpPr>
        <p:sp>
          <p:nvSpPr>
            <p:cNvPr id="960" name="Google Shape;960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4" name="Google Shape;964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5" name="Google Shape;965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6" name="Google Shape;966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7" name="Google Shape;967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8" name="Google Shape;968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9" name="Google Shape;969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70" name="Google Shape;970;p17"/>
          <p:cNvGrpSpPr/>
          <p:nvPr/>
        </p:nvGrpSpPr>
        <p:grpSpPr>
          <a:xfrm rot="1245014" flipH="1">
            <a:off x="3359487" y="1137397"/>
            <a:ext cx="294969" cy="408305"/>
            <a:chOff x="1294100" y="238325"/>
            <a:chExt cx="5024325" cy="5216125"/>
          </a:xfrm>
        </p:grpSpPr>
        <p:sp>
          <p:nvSpPr>
            <p:cNvPr id="971" name="Google Shape;971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2" name="Google Shape;972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3" name="Google Shape;973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4" name="Google Shape;974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5" name="Google Shape;975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6" name="Google Shape;976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7" name="Google Shape;977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8" name="Google Shape;978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9" name="Google Shape;979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0" name="Google Shape;980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81" name="Google Shape;981;p17"/>
          <p:cNvGrpSpPr/>
          <p:nvPr/>
        </p:nvGrpSpPr>
        <p:grpSpPr>
          <a:xfrm rot="903259" flipH="1">
            <a:off x="1559303" y="5804138"/>
            <a:ext cx="452651" cy="626575"/>
            <a:chOff x="1294100" y="238325"/>
            <a:chExt cx="5024325" cy="5216125"/>
          </a:xfrm>
        </p:grpSpPr>
        <p:sp>
          <p:nvSpPr>
            <p:cNvPr id="982" name="Google Shape;982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3" name="Google Shape;983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4" name="Google Shape;984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5" name="Google Shape;985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6" name="Google Shape;986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7" name="Google Shape;987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8" name="Google Shape;988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9" name="Google Shape;989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0" name="Google Shape;990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1" name="Google Shape;991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220302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" name="Google Shape;993;p18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8823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994" name="Google Shape;994;p18"/>
          <p:cNvSpPr txBox="1">
            <a:spLocks noGrp="1"/>
          </p:cNvSpPr>
          <p:nvPr>
            <p:ph type="subTitle" idx="1"/>
          </p:nvPr>
        </p:nvSpPr>
        <p:spPr>
          <a:xfrm flipH="1">
            <a:off x="5872425" y="3913967"/>
            <a:ext cx="2535900" cy="14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95" name="Google Shape;995;p18"/>
          <p:cNvSpPr txBox="1">
            <a:spLocks noGrp="1"/>
          </p:cNvSpPr>
          <p:nvPr>
            <p:ph type="title"/>
          </p:nvPr>
        </p:nvSpPr>
        <p:spPr>
          <a:xfrm flipH="1">
            <a:off x="5872425" y="1096667"/>
            <a:ext cx="2535900" cy="2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996" name="Google Shape;996;p18"/>
          <p:cNvGrpSpPr/>
          <p:nvPr/>
        </p:nvGrpSpPr>
        <p:grpSpPr>
          <a:xfrm rot="-731410" flipH="1">
            <a:off x="660579" y="4349928"/>
            <a:ext cx="295049" cy="408416"/>
            <a:chOff x="1294100" y="238325"/>
            <a:chExt cx="5024325" cy="5216125"/>
          </a:xfrm>
        </p:grpSpPr>
        <p:sp>
          <p:nvSpPr>
            <p:cNvPr id="997" name="Google Shape;997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07" name="Google Shape;1007;p18"/>
          <p:cNvGrpSpPr/>
          <p:nvPr/>
        </p:nvGrpSpPr>
        <p:grpSpPr>
          <a:xfrm rot="900843" flipH="1">
            <a:off x="1031206" y="5017210"/>
            <a:ext cx="628390" cy="869839"/>
            <a:chOff x="1294100" y="238325"/>
            <a:chExt cx="5024325" cy="5216125"/>
          </a:xfrm>
        </p:grpSpPr>
        <p:sp>
          <p:nvSpPr>
            <p:cNvPr id="1008" name="Google Shape;1008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2" name="Google Shape;1012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3" name="Google Shape;1013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4" name="Google Shape;1014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5" name="Google Shape;1015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6" name="Google Shape;1016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7" name="Google Shape;1017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18" name="Google Shape;1018;p18"/>
          <p:cNvGrpSpPr/>
          <p:nvPr/>
        </p:nvGrpSpPr>
        <p:grpSpPr>
          <a:xfrm rot="-708068" flipH="1">
            <a:off x="344163" y="2231178"/>
            <a:ext cx="321828" cy="445484"/>
            <a:chOff x="1294100" y="238325"/>
            <a:chExt cx="5024325" cy="5216125"/>
          </a:xfrm>
        </p:grpSpPr>
        <p:sp>
          <p:nvSpPr>
            <p:cNvPr id="1019" name="Google Shape;1019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0" name="Google Shape;1020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1" name="Google Shape;1021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2" name="Google Shape;1022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3" name="Google Shape;1023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4" name="Google Shape;1024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5" name="Google Shape;1025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6" name="Google Shape;1026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7" name="Google Shape;1027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8" name="Google Shape;1028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29" name="Google Shape;1029;p18"/>
          <p:cNvGrpSpPr/>
          <p:nvPr/>
        </p:nvGrpSpPr>
        <p:grpSpPr>
          <a:xfrm rot="788566">
            <a:off x="740062" y="170781"/>
            <a:ext cx="640806" cy="887024"/>
            <a:chOff x="1294100" y="238325"/>
            <a:chExt cx="5024325" cy="5216125"/>
          </a:xfrm>
        </p:grpSpPr>
        <p:sp>
          <p:nvSpPr>
            <p:cNvPr id="1030" name="Google Shape;1030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1" name="Google Shape;1031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2" name="Google Shape;1032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3" name="Google Shape;1033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4" name="Google Shape;1034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5" name="Google Shape;1035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6" name="Google Shape;1036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7" name="Google Shape;1037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8" name="Google Shape;1038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9" name="Google Shape;1039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40" name="Google Shape;1040;p18"/>
          <p:cNvGrpSpPr/>
          <p:nvPr/>
        </p:nvGrpSpPr>
        <p:grpSpPr>
          <a:xfrm rot="731410">
            <a:off x="1981862" y="6255444"/>
            <a:ext cx="295049" cy="408416"/>
            <a:chOff x="1294100" y="238325"/>
            <a:chExt cx="5024325" cy="5216125"/>
          </a:xfrm>
        </p:grpSpPr>
        <p:sp>
          <p:nvSpPr>
            <p:cNvPr id="1041" name="Google Shape;1041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2" name="Google Shape;1042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3" name="Google Shape;1043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4" name="Google Shape;1044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5" name="Google Shape;1045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6" name="Google Shape;1046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7" name="Google Shape;1047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8" name="Google Shape;1048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9" name="Google Shape;1049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0" name="Google Shape;1050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51" name="Google Shape;1051;p18"/>
          <p:cNvGrpSpPr/>
          <p:nvPr/>
        </p:nvGrpSpPr>
        <p:grpSpPr>
          <a:xfrm rot="-901995">
            <a:off x="2458452" y="2842960"/>
            <a:ext cx="364166" cy="504091"/>
            <a:chOff x="1294100" y="238325"/>
            <a:chExt cx="5024325" cy="5216125"/>
          </a:xfrm>
        </p:grpSpPr>
        <p:sp>
          <p:nvSpPr>
            <p:cNvPr id="1052" name="Google Shape;1052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3" name="Google Shape;1053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4" name="Google Shape;1054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5" name="Google Shape;1055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6" name="Google Shape;1056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7" name="Google Shape;1057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8" name="Google Shape;1058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9" name="Google Shape;1059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0" name="Google Shape;1060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1" name="Google Shape;1061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62" name="Google Shape;1062;p18"/>
          <p:cNvGrpSpPr/>
          <p:nvPr/>
        </p:nvGrpSpPr>
        <p:grpSpPr>
          <a:xfrm rot="-900843">
            <a:off x="1449604" y="2018955"/>
            <a:ext cx="628390" cy="869839"/>
            <a:chOff x="1294100" y="238325"/>
            <a:chExt cx="5024325" cy="5216125"/>
          </a:xfrm>
        </p:grpSpPr>
        <p:sp>
          <p:nvSpPr>
            <p:cNvPr id="1063" name="Google Shape;1063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4" name="Google Shape;1064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5" name="Google Shape;1065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6" name="Google Shape;1066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7" name="Google Shape;1067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8" name="Google Shape;1068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9" name="Google Shape;1069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0" name="Google Shape;1070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1" name="Google Shape;1071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2" name="Google Shape;1072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73" name="Google Shape;1073;p18"/>
          <p:cNvGrpSpPr/>
          <p:nvPr/>
        </p:nvGrpSpPr>
        <p:grpSpPr>
          <a:xfrm rot="457113" flipH="1">
            <a:off x="2755535" y="873825"/>
            <a:ext cx="397922" cy="550816"/>
            <a:chOff x="1294100" y="238325"/>
            <a:chExt cx="5024325" cy="5216125"/>
          </a:xfrm>
        </p:grpSpPr>
        <p:sp>
          <p:nvSpPr>
            <p:cNvPr id="1074" name="Google Shape;1074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5" name="Google Shape;1075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6" name="Google Shape;1076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7" name="Google Shape;1077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8" name="Google Shape;1078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9" name="Google Shape;1079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0" name="Google Shape;1080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1" name="Google Shape;1081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2" name="Google Shape;1082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3" name="Google Shape;1083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84" name="Google Shape;1084;p18"/>
          <p:cNvGrpSpPr/>
          <p:nvPr/>
        </p:nvGrpSpPr>
        <p:grpSpPr>
          <a:xfrm rot="1245014" flipH="1">
            <a:off x="425015" y="5949246"/>
            <a:ext cx="294969" cy="408305"/>
            <a:chOff x="1294100" y="238325"/>
            <a:chExt cx="5024325" cy="5216125"/>
          </a:xfrm>
        </p:grpSpPr>
        <p:sp>
          <p:nvSpPr>
            <p:cNvPr id="1085" name="Google Shape;1085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6" name="Google Shape;1086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7" name="Google Shape;1087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8" name="Google Shape;1088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9" name="Google Shape;1089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0" name="Google Shape;1090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1" name="Google Shape;1091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2" name="Google Shape;1092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3" name="Google Shape;1093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4" name="Google Shape;1094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95" name="Google Shape;1095;p18"/>
          <p:cNvGrpSpPr/>
          <p:nvPr/>
        </p:nvGrpSpPr>
        <p:grpSpPr>
          <a:xfrm rot="-399266">
            <a:off x="246682" y="1079845"/>
            <a:ext cx="364205" cy="504144"/>
            <a:chOff x="1294100" y="238325"/>
            <a:chExt cx="5024325" cy="5216125"/>
          </a:xfrm>
        </p:grpSpPr>
        <p:sp>
          <p:nvSpPr>
            <p:cNvPr id="1096" name="Google Shape;1096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7" name="Google Shape;1097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8" name="Google Shape;1098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9" name="Google Shape;1099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0" name="Google Shape;1100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1" name="Google Shape;1101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2" name="Google Shape;1102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3" name="Google Shape;1103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4" name="Google Shape;1104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5" name="Google Shape;1105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06" name="Google Shape;1106;p18"/>
          <p:cNvGrpSpPr/>
          <p:nvPr/>
        </p:nvGrpSpPr>
        <p:grpSpPr>
          <a:xfrm rot="499882">
            <a:off x="1705960" y="3946491"/>
            <a:ext cx="364086" cy="503980"/>
            <a:chOff x="1294100" y="238325"/>
            <a:chExt cx="5024325" cy="5216125"/>
          </a:xfrm>
        </p:grpSpPr>
        <p:sp>
          <p:nvSpPr>
            <p:cNvPr id="1107" name="Google Shape;1107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8" name="Google Shape;1108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9" name="Google Shape;1109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0" name="Google Shape;1110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1" name="Google Shape;1111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2" name="Google Shape;1112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3" name="Google Shape;1113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4" name="Google Shape;1114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5" name="Google Shape;1115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6" name="Google Shape;1116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17" name="Google Shape;1117;p18"/>
          <p:cNvGrpSpPr/>
          <p:nvPr/>
        </p:nvGrpSpPr>
        <p:grpSpPr>
          <a:xfrm rot="-768256" flipH="1">
            <a:off x="1740632" y="1142244"/>
            <a:ext cx="294720" cy="407961"/>
            <a:chOff x="1294100" y="238325"/>
            <a:chExt cx="5024325" cy="5216125"/>
          </a:xfrm>
        </p:grpSpPr>
        <p:sp>
          <p:nvSpPr>
            <p:cNvPr id="1118" name="Google Shape;1118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9" name="Google Shape;1119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0" name="Google Shape;1120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1" name="Google Shape;1121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2" name="Google Shape;1122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3" name="Google Shape;1123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4" name="Google Shape;1124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5" name="Google Shape;1125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6" name="Google Shape;1126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7" name="Google Shape;1127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28" name="Google Shape;1128;p18"/>
          <p:cNvGrpSpPr/>
          <p:nvPr/>
        </p:nvGrpSpPr>
        <p:grpSpPr>
          <a:xfrm rot="1644766">
            <a:off x="2482297" y="4651081"/>
            <a:ext cx="364495" cy="504545"/>
            <a:chOff x="1294100" y="238325"/>
            <a:chExt cx="5024325" cy="5216125"/>
          </a:xfrm>
        </p:grpSpPr>
        <p:sp>
          <p:nvSpPr>
            <p:cNvPr id="1129" name="Google Shape;1129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0" name="Google Shape;1130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1" name="Google Shape;1131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2" name="Google Shape;1132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3" name="Google Shape;1133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4" name="Google Shape;1134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5" name="Google Shape;1135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6" name="Google Shape;1136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7" name="Google Shape;1137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8" name="Google Shape;1138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39" name="Google Shape;1139;p18"/>
          <p:cNvGrpSpPr/>
          <p:nvPr/>
        </p:nvGrpSpPr>
        <p:grpSpPr>
          <a:xfrm rot="-756379" flipH="1">
            <a:off x="868043" y="3087428"/>
            <a:ext cx="322292" cy="446128"/>
            <a:chOff x="1294100" y="238325"/>
            <a:chExt cx="5024325" cy="5216125"/>
          </a:xfrm>
        </p:grpSpPr>
        <p:sp>
          <p:nvSpPr>
            <p:cNvPr id="1140" name="Google Shape;1140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1" name="Google Shape;1141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2" name="Google Shape;1142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3" name="Google Shape;1143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4" name="Google Shape;1144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5" name="Google Shape;1145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6" name="Google Shape;1146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7" name="Google Shape;1147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8" name="Google Shape;1148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9" name="Google Shape;1149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50" name="Google Shape;1150;p18"/>
          <p:cNvGrpSpPr/>
          <p:nvPr/>
        </p:nvGrpSpPr>
        <p:grpSpPr>
          <a:xfrm rot="-731410" flipH="1">
            <a:off x="2997891" y="5949195"/>
            <a:ext cx="295049" cy="408416"/>
            <a:chOff x="1294100" y="238325"/>
            <a:chExt cx="5024325" cy="5216125"/>
          </a:xfrm>
        </p:grpSpPr>
        <p:sp>
          <p:nvSpPr>
            <p:cNvPr id="1151" name="Google Shape;1151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2" name="Google Shape;1152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3" name="Google Shape;1153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4" name="Google Shape;1154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5" name="Google Shape;1155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6" name="Google Shape;1156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7" name="Google Shape;1157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8" name="Google Shape;1158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9" name="Google Shape;1159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0" name="Google Shape;1160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61" name="Google Shape;1161;p18"/>
          <p:cNvGrpSpPr/>
          <p:nvPr/>
        </p:nvGrpSpPr>
        <p:grpSpPr>
          <a:xfrm rot="-354850" flipH="1">
            <a:off x="3877526" y="1500902"/>
            <a:ext cx="492493" cy="681725"/>
            <a:chOff x="1294100" y="238325"/>
            <a:chExt cx="5024325" cy="5216125"/>
          </a:xfrm>
        </p:grpSpPr>
        <p:sp>
          <p:nvSpPr>
            <p:cNvPr id="1162" name="Google Shape;1162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3" name="Google Shape;1163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4" name="Google Shape;1164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5" name="Google Shape;1165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6" name="Google Shape;1166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7" name="Google Shape;1167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8" name="Google Shape;1168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9" name="Google Shape;1169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0" name="Google Shape;1170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1" name="Google Shape;1171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172" name="Google Shape;1172;p18"/>
          <p:cNvSpPr/>
          <p:nvPr/>
        </p:nvSpPr>
        <p:spPr>
          <a:xfrm>
            <a:off x="4087955" y="6394525"/>
            <a:ext cx="775493" cy="4700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173" name="Google Shape;1173;p18"/>
          <p:cNvGrpSpPr/>
          <p:nvPr/>
        </p:nvGrpSpPr>
        <p:grpSpPr>
          <a:xfrm rot="806246">
            <a:off x="4245522" y="88787"/>
            <a:ext cx="652950" cy="903835"/>
            <a:chOff x="1294100" y="238325"/>
            <a:chExt cx="5024325" cy="5216125"/>
          </a:xfrm>
        </p:grpSpPr>
        <p:sp>
          <p:nvSpPr>
            <p:cNvPr id="1174" name="Google Shape;1174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5" name="Google Shape;1175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6" name="Google Shape;1176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7" name="Google Shape;1177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8" name="Google Shape;1178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9" name="Google Shape;1179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0" name="Google Shape;1180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1" name="Google Shape;1181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2" name="Google Shape;1182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3" name="Google Shape;1183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84" name="Google Shape;1184;p18"/>
          <p:cNvGrpSpPr/>
          <p:nvPr/>
        </p:nvGrpSpPr>
        <p:grpSpPr>
          <a:xfrm rot="-924837">
            <a:off x="5272349" y="762065"/>
            <a:ext cx="349711" cy="484081"/>
            <a:chOff x="1294100" y="238325"/>
            <a:chExt cx="5024325" cy="5216125"/>
          </a:xfrm>
        </p:grpSpPr>
        <p:sp>
          <p:nvSpPr>
            <p:cNvPr id="1185" name="Google Shape;1185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95" name="Google Shape;1195;p18"/>
          <p:cNvGrpSpPr/>
          <p:nvPr/>
        </p:nvGrpSpPr>
        <p:grpSpPr>
          <a:xfrm rot="356640">
            <a:off x="3966378" y="3309037"/>
            <a:ext cx="417253" cy="577575"/>
            <a:chOff x="1294100" y="238325"/>
            <a:chExt cx="5024325" cy="5216125"/>
          </a:xfrm>
        </p:grpSpPr>
        <p:sp>
          <p:nvSpPr>
            <p:cNvPr id="1196" name="Google Shape;1196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06" name="Google Shape;1206;p18"/>
          <p:cNvGrpSpPr/>
          <p:nvPr/>
        </p:nvGrpSpPr>
        <p:grpSpPr>
          <a:xfrm rot="-806587" flipH="1">
            <a:off x="4756457" y="2226396"/>
            <a:ext cx="553264" cy="765845"/>
            <a:chOff x="1294100" y="238325"/>
            <a:chExt cx="5024325" cy="5216125"/>
          </a:xfrm>
        </p:grpSpPr>
        <p:sp>
          <p:nvSpPr>
            <p:cNvPr id="1207" name="Google Shape;1207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17" name="Google Shape;1217;p18"/>
          <p:cNvGrpSpPr/>
          <p:nvPr/>
        </p:nvGrpSpPr>
        <p:grpSpPr>
          <a:xfrm rot="-806246" flipH="1">
            <a:off x="3708018" y="5069771"/>
            <a:ext cx="652950" cy="903835"/>
            <a:chOff x="1294100" y="238325"/>
            <a:chExt cx="5024325" cy="5216125"/>
          </a:xfrm>
        </p:grpSpPr>
        <p:sp>
          <p:nvSpPr>
            <p:cNvPr id="1218" name="Google Shape;1218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1" name="Google Shape;1221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2" name="Google Shape;1222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3" name="Google Shape;1223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4" name="Google Shape;1224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5" name="Google Shape;1225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6" name="Google Shape;1226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28" name="Google Shape;1228;p18"/>
          <p:cNvGrpSpPr/>
          <p:nvPr/>
        </p:nvGrpSpPr>
        <p:grpSpPr>
          <a:xfrm flipH="1">
            <a:off x="4697267" y="4137247"/>
            <a:ext cx="349693" cy="484056"/>
            <a:chOff x="1294100" y="238325"/>
            <a:chExt cx="5024325" cy="5216125"/>
          </a:xfrm>
        </p:grpSpPr>
        <p:sp>
          <p:nvSpPr>
            <p:cNvPr id="1229" name="Google Shape;1229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8" name="Google Shape;1238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39" name="Google Shape;1239;p18"/>
          <p:cNvGrpSpPr/>
          <p:nvPr/>
        </p:nvGrpSpPr>
        <p:grpSpPr>
          <a:xfrm rot="806587">
            <a:off x="4851444" y="5314414"/>
            <a:ext cx="553264" cy="765845"/>
            <a:chOff x="1294100" y="238325"/>
            <a:chExt cx="5024325" cy="5216125"/>
          </a:xfrm>
        </p:grpSpPr>
        <p:sp>
          <p:nvSpPr>
            <p:cNvPr id="1240" name="Google Shape;1240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50" name="Google Shape;1250;p18"/>
          <p:cNvGrpSpPr/>
          <p:nvPr/>
        </p:nvGrpSpPr>
        <p:grpSpPr>
          <a:xfrm rot="-1142019" flipH="1">
            <a:off x="3421587" y="603365"/>
            <a:ext cx="349721" cy="484095"/>
            <a:chOff x="1294100" y="238325"/>
            <a:chExt cx="5024325" cy="5216125"/>
          </a:xfrm>
        </p:grpSpPr>
        <p:sp>
          <p:nvSpPr>
            <p:cNvPr id="1251" name="Google Shape;1251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61" name="Google Shape;1261;p18"/>
          <p:cNvGrpSpPr/>
          <p:nvPr/>
        </p:nvGrpSpPr>
        <p:grpSpPr>
          <a:xfrm rot="-769727">
            <a:off x="3306275" y="2445854"/>
            <a:ext cx="364314" cy="504295"/>
            <a:chOff x="1294100" y="238325"/>
            <a:chExt cx="5024325" cy="5216125"/>
          </a:xfrm>
        </p:grpSpPr>
        <p:sp>
          <p:nvSpPr>
            <p:cNvPr id="1262" name="Google Shape;1262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72" name="Google Shape;1272;p18"/>
          <p:cNvGrpSpPr/>
          <p:nvPr/>
        </p:nvGrpSpPr>
        <p:grpSpPr>
          <a:xfrm rot="328084" flipH="1">
            <a:off x="2997561" y="3745019"/>
            <a:ext cx="295267" cy="408717"/>
            <a:chOff x="1294100" y="238325"/>
            <a:chExt cx="5024325" cy="5216125"/>
          </a:xfrm>
        </p:grpSpPr>
        <p:sp>
          <p:nvSpPr>
            <p:cNvPr id="1273" name="Google Shape;1273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83" name="Google Shape;1283;p18"/>
          <p:cNvGrpSpPr/>
          <p:nvPr/>
        </p:nvGrpSpPr>
        <p:grpSpPr>
          <a:xfrm rot="-1106097" flipH="1">
            <a:off x="5477656" y="3593053"/>
            <a:ext cx="295523" cy="409072"/>
            <a:chOff x="1294100" y="238325"/>
            <a:chExt cx="5024325" cy="5216125"/>
          </a:xfrm>
        </p:grpSpPr>
        <p:sp>
          <p:nvSpPr>
            <p:cNvPr id="1284" name="Google Shape;1284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6" name="Google Shape;1286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7" name="Google Shape;1287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8" name="Google Shape;1288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9" name="Google Shape;1289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0" name="Google Shape;1290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1" name="Google Shape;1291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2" name="Google Shape;1292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3" name="Google Shape;1293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027518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" name="Google Shape;1295;p19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296" name="Google Shape;1296;p19"/>
          <p:cNvSpPr txBox="1">
            <a:spLocks noGrp="1"/>
          </p:cNvSpPr>
          <p:nvPr>
            <p:ph type="title"/>
          </p:nvPr>
        </p:nvSpPr>
        <p:spPr>
          <a:xfrm>
            <a:off x="2124925" y="2056633"/>
            <a:ext cx="4894200" cy="15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1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97" name="Google Shape;1297;p19"/>
          <p:cNvSpPr txBox="1">
            <a:spLocks noGrp="1"/>
          </p:cNvSpPr>
          <p:nvPr>
            <p:ph type="subTitle" idx="1"/>
          </p:nvPr>
        </p:nvSpPr>
        <p:spPr>
          <a:xfrm>
            <a:off x="2124950" y="3741367"/>
            <a:ext cx="4894200" cy="12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298" name="Google Shape;1298;p19"/>
          <p:cNvGrpSpPr/>
          <p:nvPr/>
        </p:nvGrpSpPr>
        <p:grpSpPr>
          <a:xfrm flipH="1">
            <a:off x="-7448" y="3331003"/>
            <a:ext cx="244040" cy="675948"/>
            <a:chOff x="2551300" y="238325"/>
            <a:chExt cx="2510700" cy="5215650"/>
          </a:xfrm>
        </p:grpSpPr>
        <p:sp>
          <p:nvSpPr>
            <p:cNvPr id="1299" name="Google Shape;1299;p19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05" name="Google Shape;1305;p19"/>
          <p:cNvGrpSpPr/>
          <p:nvPr/>
        </p:nvGrpSpPr>
        <p:grpSpPr>
          <a:xfrm rot="-901995">
            <a:off x="200693" y="1959777"/>
            <a:ext cx="364166" cy="504091"/>
            <a:chOff x="1294100" y="238325"/>
            <a:chExt cx="5024325" cy="5216125"/>
          </a:xfrm>
        </p:grpSpPr>
        <p:sp>
          <p:nvSpPr>
            <p:cNvPr id="1306" name="Google Shape;1306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16" name="Google Shape;1316;p19"/>
          <p:cNvGrpSpPr/>
          <p:nvPr/>
        </p:nvGrpSpPr>
        <p:grpSpPr>
          <a:xfrm rot="731410">
            <a:off x="6877310" y="4261028"/>
            <a:ext cx="295049" cy="408416"/>
            <a:chOff x="1294100" y="238325"/>
            <a:chExt cx="5024325" cy="5216125"/>
          </a:xfrm>
        </p:grpSpPr>
        <p:sp>
          <p:nvSpPr>
            <p:cNvPr id="1317" name="Google Shape;1317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6" name="Google Shape;1326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27" name="Google Shape;1327;p19"/>
          <p:cNvGrpSpPr/>
          <p:nvPr/>
        </p:nvGrpSpPr>
        <p:grpSpPr>
          <a:xfrm rot="-731410" flipH="1">
            <a:off x="235302" y="5713544"/>
            <a:ext cx="295049" cy="408416"/>
            <a:chOff x="1294100" y="238325"/>
            <a:chExt cx="5024325" cy="5216125"/>
          </a:xfrm>
        </p:grpSpPr>
        <p:sp>
          <p:nvSpPr>
            <p:cNvPr id="1328" name="Google Shape;1328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9" name="Google Shape;1329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0" name="Google Shape;1330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1" name="Google Shape;1331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2" name="Google Shape;1332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3" name="Google Shape;1333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4" name="Google Shape;1334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5" name="Google Shape;1335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7" name="Google Shape;1337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38" name="Google Shape;1338;p19"/>
          <p:cNvGrpSpPr/>
          <p:nvPr/>
        </p:nvGrpSpPr>
        <p:grpSpPr>
          <a:xfrm rot="-900079">
            <a:off x="8041292" y="2866295"/>
            <a:ext cx="397922" cy="550816"/>
            <a:chOff x="1294100" y="238325"/>
            <a:chExt cx="5024325" cy="5216125"/>
          </a:xfrm>
        </p:grpSpPr>
        <p:sp>
          <p:nvSpPr>
            <p:cNvPr id="1339" name="Google Shape;133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0" name="Google Shape;134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1" name="Google Shape;134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2" name="Google Shape;134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3" name="Google Shape;134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4" name="Google Shape;134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5" name="Google Shape;134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6" name="Google Shape;134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7" name="Google Shape;134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8" name="Google Shape;134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49" name="Google Shape;1349;p19"/>
          <p:cNvGrpSpPr/>
          <p:nvPr/>
        </p:nvGrpSpPr>
        <p:grpSpPr>
          <a:xfrm rot="900079" flipH="1">
            <a:off x="8558495" y="2025969"/>
            <a:ext cx="397922" cy="550816"/>
            <a:chOff x="1294100" y="238325"/>
            <a:chExt cx="5024325" cy="5216125"/>
          </a:xfrm>
        </p:grpSpPr>
        <p:sp>
          <p:nvSpPr>
            <p:cNvPr id="1350" name="Google Shape;135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1" name="Google Shape;135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2" name="Google Shape;135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3" name="Google Shape;135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4" name="Google Shape;135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5" name="Google Shape;135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6" name="Google Shape;135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7" name="Google Shape;135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8" name="Google Shape;135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9" name="Google Shape;135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60" name="Google Shape;1360;p19"/>
          <p:cNvGrpSpPr/>
          <p:nvPr/>
        </p:nvGrpSpPr>
        <p:grpSpPr>
          <a:xfrm rot="729055">
            <a:off x="8157972" y="4749706"/>
            <a:ext cx="322245" cy="446061"/>
            <a:chOff x="1294100" y="238325"/>
            <a:chExt cx="5024325" cy="5216125"/>
          </a:xfrm>
        </p:grpSpPr>
        <p:sp>
          <p:nvSpPr>
            <p:cNvPr id="1361" name="Google Shape;136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2" name="Google Shape;136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3" name="Google Shape;136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4" name="Google Shape;136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5" name="Google Shape;136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6" name="Google Shape;136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7" name="Google Shape;136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8" name="Google Shape;136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9" name="Google Shape;136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0" name="Google Shape;137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71" name="Google Shape;1371;p19"/>
          <p:cNvGrpSpPr/>
          <p:nvPr/>
        </p:nvGrpSpPr>
        <p:grpSpPr>
          <a:xfrm>
            <a:off x="8925901" y="3223585"/>
            <a:ext cx="218180" cy="604320"/>
            <a:chOff x="2551300" y="238325"/>
            <a:chExt cx="2510700" cy="5215650"/>
          </a:xfrm>
        </p:grpSpPr>
        <p:sp>
          <p:nvSpPr>
            <p:cNvPr id="1372" name="Google Shape;1372;p19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3" name="Google Shape;1373;p19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4" name="Google Shape;1374;p19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5" name="Google Shape;1375;p19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6" name="Google Shape;1376;p19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7" name="Google Shape;1377;p19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78" name="Google Shape;1378;p19"/>
          <p:cNvGrpSpPr/>
          <p:nvPr/>
        </p:nvGrpSpPr>
        <p:grpSpPr>
          <a:xfrm rot="-901995">
            <a:off x="5810137" y="5491877"/>
            <a:ext cx="364166" cy="504091"/>
            <a:chOff x="1294100" y="238325"/>
            <a:chExt cx="5024325" cy="5216125"/>
          </a:xfrm>
        </p:grpSpPr>
        <p:sp>
          <p:nvSpPr>
            <p:cNvPr id="1379" name="Google Shape;137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0" name="Google Shape;138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1" name="Google Shape;138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2" name="Google Shape;138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3" name="Google Shape;138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4" name="Google Shape;138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5" name="Google Shape;138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6" name="Google Shape;138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7" name="Google Shape;138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708068">
            <a:off x="7166945" y="2142278"/>
            <a:ext cx="321828" cy="445484"/>
            <a:chOff x="1294100" y="238325"/>
            <a:chExt cx="5024325" cy="5216125"/>
          </a:xfrm>
        </p:grpSpPr>
        <p:sp>
          <p:nvSpPr>
            <p:cNvPr id="1390" name="Google Shape;139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2" name="Google Shape;139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3" name="Google Shape;139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00" name="Google Shape;1400;p19"/>
          <p:cNvGrpSpPr/>
          <p:nvPr/>
        </p:nvGrpSpPr>
        <p:grpSpPr>
          <a:xfrm rot="901995" flipH="1">
            <a:off x="3001649" y="438593"/>
            <a:ext cx="364166" cy="504091"/>
            <a:chOff x="1294100" y="238325"/>
            <a:chExt cx="5024325" cy="5216125"/>
          </a:xfrm>
        </p:grpSpPr>
        <p:sp>
          <p:nvSpPr>
            <p:cNvPr id="1401" name="Google Shape;140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11" name="Google Shape;1411;p19"/>
          <p:cNvGrpSpPr/>
          <p:nvPr/>
        </p:nvGrpSpPr>
        <p:grpSpPr>
          <a:xfrm rot="-731410" flipH="1">
            <a:off x="2634777" y="1416311"/>
            <a:ext cx="295049" cy="408416"/>
            <a:chOff x="1294100" y="238325"/>
            <a:chExt cx="5024325" cy="5216125"/>
          </a:xfrm>
        </p:grpSpPr>
        <p:sp>
          <p:nvSpPr>
            <p:cNvPr id="1412" name="Google Shape;1412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22" name="Google Shape;1422;p19"/>
          <p:cNvGrpSpPr/>
          <p:nvPr/>
        </p:nvGrpSpPr>
        <p:grpSpPr>
          <a:xfrm rot="731410">
            <a:off x="1598972" y="551695"/>
            <a:ext cx="295049" cy="408416"/>
            <a:chOff x="1294100" y="238325"/>
            <a:chExt cx="5024325" cy="5216125"/>
          </a:xfrm>
        </p:grpSpPr>
        <p:sp>
          <p:nvSpPr>
            <p:cNvPr id="1423" name="Google Shape;1423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33" name="Google Shape;1433;p19"/>
          <p:cNvGrpSpPr/>
          <p:nvPr/>
        </p:nvGrpSpPr>
        <p:grpSpPr>
          <a:xfrm rot="901995" flipH="1">
            <a:off x="2686655" y="2572560"/>
            <a:ext cx="364166" cy="504091"/>
            <a:chOff x="1294100" y="238325"/>
            <a:chExt cx="5024325" cy="5216125"/>
          </a:xfrm>
        </p:grpSpPr>
        <p:sp>
          <p:nvSpPr>
            <p:cNvPr id="1434" name="Google Shape;1434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44" name="Google Shape;1444;p19"/>
          <p:cNvGrpSpPr/>
          <p:nvPr/>
        </p:nvGrpSpPr>
        <p:grpSpPr>
          <a:xfrm rot="900079" flipH="1">
            <a:off x="5603758" y="2320195"/>
            <a:ext cx="397922" cy="550816"/>
            <a:chOff x="1294100" y="238325"/>
            <a:chExt cx="5024325" cy="5216125"/>
          </a:xfrm>
        </p:grpSpPr>
        <p:sp>
          <p:nvSpPr>
            <p:cNvPr id="1445" name="Google Shape;1445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0" name="Google Shape;1450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1" name="Google Shape;1451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3" name="Google Shape;1453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4" name="Google Shape;1454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55" name="Google Shape;1455;p19"/>
          <p:cNvGrpSpPr/>
          <p:nvPr/>
        </p:nvGrpSpPr>
        <p:grpSpPr>
          <a:xfrm rot="-457113">
            <a:off x="2669779" y="5906959"/>
            <a:ext cx="397922" cy="550816"/>
            <a:chOff x="1294100" y="238325"/>
            <a:chExt cx="5024325" cy="5216125"/>
          </a:xfrm>
        </p:grpSpPr>
        <p:sp>
          <p:nvSpPr>
            <p:cNvPr id="1456" name="Google Shape;1456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9" name="Google Shape;1459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0" name="Google Shape;1460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2" name="Google Shape;1462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3" name="Google Shape;1463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4" name="Google Shape;1464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5" name="Google Shape;1465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66" name="Google Shape;1466;p19"/>
          <p:cNvGrpSpPr/>
          <p:nvPr/>
        </p:nvGrpSpPr>
        <p:grpSpPr>
          <a:xfrm rot="900723" flipH="1">
            <a:off x="1079162" y="6206897"/>
            <a:ext cx="321995" cy="445716"/>
            <a:chOff x="1294100" y="238325"/>
            <a:chExt cx="5024325" cy="5216125"/>
          </a:xfrm>
        </p:grpSpPr>
        <p:sp>
          <p:nvSpPr>
            <p:cNvPr id="1467" name="Google Shape;1467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8" name="Google Shape;1468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9" name="Google Shape;1469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0" name="Google Shape;1470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1" name="Google Shape;1471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2" name="Google Shape;1472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3" name="Google Shape;1473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4" name="Google Shape;1474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5" name="Google Shape;1475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6" name="Google Shape;1476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77" name="Google Shape;1477;p19"/>
          <p:cNvGrpSpPr/>
          <p:nvPr/>
        </p:nvGrpSpPr>
        <p:grpSpPr>
          <a:xfrm rot="1440470">
            <a:off x="783270" y="5120924"/>
            <a:ext cx="322308" cy="446149"/>
            <a:chOff x="1294100" y="238325"/>
            <a:chExt cx="5024325" cy="5216125"/>
          </a:xfrm>
        </p:grpSpPr>
        <p:sp>
          <p:nvSpPr>
            <p:cNvPr id="1478" name="Google Shape;1478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9" name="Google Shape;1479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0" name="Google Shape;1480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1" name="Google Shape;1481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2" name="Google Shape;1482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3" name="Google Shape;1483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4" name="Google Shape;1484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5" name="Google Shape;1485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6" name="Google Shape;1486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7" name="Google Shape;1487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88" name="Google Shape;1488;p19"/>
          <p:cNvGrpSpPr/>
          <p:nvPr/>
        </p:nvGrpSpPr>
        <p:grpSpPr>
          <a:xfrm rot="-1245014">
            <a:off x="3036254" y="4972797"/>
            <a:ext cx="294969" cy="408305"/>
            <a:chOff x="1294100" y="238325"/>
            <a:chExt cx="5024325" cy="5216125"/>
          </a:xfrm>
        </p:grpSpPr>
        <p:sp>
          <p:nvSpPr>
            <p:cNvPr id="1489" name="Google Shape;148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0" name="Google Shape;149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1" name="Google Shape;149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2" name="Google Shape;149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3" name="Google Shape;149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4" name="Google Shape;149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5" name="Google Shape;149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6" name="Google Shape;149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7" name="Google Shape;149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8" name="Google Shape;149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99" name="Google Shape;1499;p19"/>
          <p:cNvGrpSpPr/>
          <p:nvPr/>
        </p:nvGrpSpPr>
        <p:grpSpPr>
          <a:xfrm rot="399266" flipH="1">
            <a:off x="7222050" y="990945"/>
            <a:ext cx="364205" cy="504144"/>
            <a:chOff x="1294100" y="238325"/>
            <a:chExt cx="5024325" cy="5216125"/>
          </a:xfrm>
        </p:grpSpPr>
        <p:sp>
          <p:nvSpPr>
            <p:cNvPr id="1500" name="Google Shape;150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1" name="Google Shape;150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2" name="Google Shape;150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3" name="Google Shape;150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4" name="Google Shape;150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5" name="Google Shape;150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6" name="Google Shape;150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7" name="Google Shape;150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8" name="Google Shape;150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9" name="Google Shape;150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10" name="Google Shape;1510;p19"/>
          <p:cNvGrpSpPr/>
          <p:nvPr/>
        </p:nvGrpSpPr>
        <p:grpSpPr>
          <a:xfrm rot="901995" flipH="1">
            <a:off x="998674" y="3705393"/>
            <a:ext cx="364166" cy="504091"/>
            <a:chOff x="1294100" y="238325"/>
            <a:chExt cx="5024325" cy="5216125"/>
          </a:xfrm>
        </p:grpSpPr>
        <p:sp>
          <p:nvSpPr>
            <p:cNvPr id="1511" name="Google Shape;151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2" name="Google Shape;151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3" name="Google Shape;151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4" name="Google Shape;151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5" name="Google Shape;151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6" name="Google Shape;151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7" name="Google Shape;151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8" name="Google Shape;151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9" name="Google Shape;151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0" name="Google Shape;152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21" name="Google Shape;1521;p19"/>
          <p:cNvGrpSpPr/>
          <p:nvPr/>
        </p:nvGrpSpPr>
        <p:grpSpPr>
          <a:xfrm rot="-1656782">
            <a:off x="1598894" y="2007535"/>
            <a:ext cx="294849" cy="408139"/>
            <a:chOff x="1294100" y="238325"/>
            <a:chExt cx="5024325" cy="5216125"/>
          </a:xfrm>
        </p:grpSpPr>
        <p:sp>
          <p:nvSpPr>
            <p:cNvPr id="1522" name="Google Shape;1522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32" name="Google Shape;1532;p19"/>
          <p:cNvGrpSpPr/>
          <p:nvPr/>
        </p:nvGrpSpPr>
        <p:grpSpPr>
          <a:xfrm rot="-230289" flipH="1">
            <a:off x="2096752" y="3920497"/>
            <a:ext cx="397814" cy="550667"/>
            <a:chOff x="1294100" y="238325"/>
            <a:chExt cx="5024325" cy="5216125"/>
          </a:xfrm>
        </p:grpSpPr>
        <p:sp>
          <p:nvSpPr>
            <p:cNvPr id="1533" name="Google Shape;1533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43" name="Google Shape;1543;p19"/>
          <p:cNvGrpSpPr/>
          <p:nvPr/>
        </p:nvGrpSpPr>
        <p:grpSpPr>
          <a:xfrm rot="-499882" flipH="1">
            <a:off x="3887439" y="1835409"/>
            <a:ext cx="364086" cy="503980"/>
            <a:chOff x="1294100" y="238325"/>
            <a:chExt cx="5024325" cy="5216125"/>
          </a:xfrm>
        </p:grpSpPr>
        <p:sp>
          <p:nvSpPr>
            <p:cNvPr id="1544" name="Google Shape;1544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3" name="Google Shape;1553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54" name="Google Shape;1554;p19"/>
          <p:cNvGrpSpPr/>
          <p:nvPr/>
        </p:nvGrpSpPr>
        <p:grpSpPr>
          <a:xfrm rot="768256">
            <a:off x="5797584" y="1053344"/>
            <a:ext cx="294720" cy="407961"/>
            <a:chOff x="1294100" y="238325"/>
            <a:chExt cx="5024325" cy="5216125"/>
          </a:xfrm>
        </p:grpSpPr>
        <p:sp>
          <p:nvSpPr>
            <p:cNvPr id="1555" name="Google Shape;1555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6" name="Google Shape;1556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7" name="Google Shape;1557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8" name="Google Shape;1558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9" name="Google Shape;1559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0" name="Google Shape;1560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1" name="Google Shape;1561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2" name="Google Shape;1562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565" name="Google Shape;1565;p19"/>
          <p:cNvSpPr/>
          <p:nvPr/>
        </p:nvSpPr>
        <p:spPr>
          <a:xfrm>
            <a:off x="947325" y="1"/>
            <a:ext cx="491627" cy="382937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566" name="Google Shape;1566;p19"/>
          <p:cNvGrpSpPr/>
          <p:nvPr/>
        </p:nvGrpSpPr>
        <p:grpSpPr>
          <a:xfrm rot="-230289" flipH="1">
            <a:off x="7620302" y="5990597"/>
            <a:ext cx="397814" cy="550667"/>
            <a:chOff x="1294100" y="238325"/>
            <a:chExt cx="5024325" cy="5216125"/>
          </a:xfrm>
        </p:grpSpPr>
        <p:sp>
          <p:nvSpPr>
            <p:cNvPr id="1567" name="Google Shape;1567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2" name="Google Shape;1572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3" name="Google Shape;1573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5" name="Google Shape;1575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6" name="Google Shape;1576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77" name="Google Shape;1577;p19"/>
          <p:cNvGrpSpPr/>
          <p:nvPr/>
        </p:nvGrpSpPr>
        <p:grpSpPr>
          <a:xfrm rot="-1644766" flipH="1">
            <a:off x="4495796" y="3943914"/>
            <a:ext cx="364495" cy="504545"/>
            <a:chOff x="1294100" y="238325"/>
            <a:chExt cx="5024325" cy="5216125"/>
          </a:xfrm>
        </p:grpSpPr>
        <p:sp>
          <p:nvSpPr>
            <p:cNvPr id="1578" name="Google Shape;1578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6" name="Google Shape;1586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7" name="Google Shape;1587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88" name="Google Shape;1588;p19"/>
          <p:cNvGrpSpPr/>
          <p:nvPr/>
        </p:nvGrpSpPr>
        <p:grpSpPr>
          <a:xfrm rot="756379">
            <a:off x="6642600" y="2998528"/>
            <a:ext cx="322292" cy="446128"/>
            <a:chOff x="1294100" y="238325"/>
            <a:chExt cx="5024325" cy="5216125"/>
          </a:xfrm>
        </p:grpSpPr>
        <p:sp>
          <p:nvSpPr>
            <p:cNvPr id="1589" name="Google Shape;158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0" name="Google Shape;159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2" name="Google Shape;159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3" name="Google Shape;159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4" name="Google Shape;159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5" name="Google Shape;159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6" name="Google Shape;159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7" name="Google Shape;159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8" name="Google Shape;159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99" name="Google Shape;1599;p19"/>
          <p:cNvGrpSpPr/>
          <p:nvPr/>
        </p:nvGrpSpPr>
        <p:grpSpPr>
          <a:xfrm>
            <a:off x="1682837" y="5476024"/>
            <a:ext cx="294928" cy="408249"/>
            <a:chOff x="1294100" y="238325"/>
            <a:chExt cx="5024325" cy="5216125"/>
          </a:xfrm>
        </p:grpSpPr>
        <p:sp>
          <p:nvSpPr>
            <p:cNvPr id="1600" name="Google Shape;160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1" name="Google Shape;160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2" name="Google Shape;160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3" name="Google Shape;160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4" name="Google Shape;160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5" name="Google Shape;160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6" name="Google Shape;160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7" name="Google Shape;160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8" name="Google Shape;160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9" name="Google Shape;160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10" name="Google Shape;1610;p19"/>
          <p:cNvGrpSpPr/>
          <p:nvPr/>
        </p:nvGrpSpPr>
        <p:grpSpPr>
          <a:xfrm rot="1525934" flipH="1">
            <a:off x="495648" y="811621"/>
            <a:ext cx="397787" cy="550631"/>
            <a:chOff x="1294100" y="238325"/>
            <a:chExt cx="5024325" cy="5216125"/>
          </a:xfrm>
        </p:grpSpPr>
        <p:sp>
          <p:nvSpPr>
            <p:cNvPr id="1611" name="Google Shape;161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2" name="Google Shape;161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3" name="Google Shape;161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4" name="Google Shape;161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5" name="Google Shape;161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6" name="Google Shape;161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7" name="Google Shape;161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8" name="Google Shape;161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9" name="Google Shape;161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0" name="Google Shape;162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21" name="Google Shape;1621;p19"/>
          <p:cNvGrpSpPr/>
          <p:nvPr/>
        </p:nvGrpSpPr>
        <p:grpSpPr>
          <a:xfrm rot="731410">
            <a:off x="4282822" y="5860295"/>
            <a:ext cx="295049" cy="408416"/>
            <a:chOff x="1294100" y="238325"/>
            <a:chExt cx="5024325" cy="5216125"/>
          </a:xfrm>
        </p:grpSpPr>
        <p:sp>
          <p:nvSpPr>
            <p:cNvPr id="1622" name="Google Shape;1622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3" name="Google Shape;1623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4" name="Google Shape;1624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5" name="Google Shape;1625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6" name="Google Shape;1626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7" name="Google Shape;1627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8" name="Google Shape;1628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9" name="Google Shape;1629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30" name="Google Shape;1630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31" name="Google Shape;1631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70086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8"/>
          <p:cNvSpPr/>
          <p:nvPr/>
        </p:nvSpPr>
        <p:spPr>
          <a:xfrm rot="-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509" name="Google Shape;509;p8"/>
          <p:cNvGrpSpPr/>
          <p:nvPr/>
        </p:nvGrpSpPr>
        <p:grpSpPr>
          <a:xfrm>
            <a:off x="0" y="-40132"/>
            <a:ext cx="9143998" cy="6898133"/>
            <a:chOff x="0" y="-30099"/>
            <a:chExt cx="9143998" cy="5173600"/>
          </a:xfrm>
        </p:grpSpPr>
        <p:pic>
          <p:nvPicPr>
            <p:cNvPr id="510" name="Google Shape;510;p8"/>
            <p:cNvPicPr preferRelativeResize="0"/>
            <p:nvPr/>
          </p:nvPicPr>
          <p:blipFill rotWithShape="1">
            <a:blip r:embed="rId3">
              <a:alphaModFix/>
            </a:blip>
            <a:srcRect l="3636" t="14921" r="53120" b="55031"/>
            <a:stretch/>
          </p:blipFill>
          <p:spPr>
            <a:xfrm>
              <a:off x="0" y="0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1" name="Google Shape;511;p8"/>
            <p:cNvPicPr preferRelativeResize="0"/>
            <p:nvPr/>
          </p:nvPicPr>
          <p:blipFill rotWithShape="1">
            <a:blip r:embed="rId3">
              <a:alphaModFix/>
            </a:blip>
            <a:srcRect l="6659" t="16273" r="50097" b="53679"/>
            <a:stretch/>
          </p:blipFill>
          <p:spPr>
            <a:xfrm flipH="1">
              <a:off x="5189525" y="0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2" name="Google Shape;512;p8"/>
            <p:cNvPicPr preferRelativeResize="0"/>
            <p:nvPr/>
          </p:nvPicPr>
          <p:blipFill rotWithShape="1">
            <a:blip r:embed="rId3">
              <a:alphaModFix/>
            </a:blip>
            <a:srcRect l="22715" t="14683" r="67702" b="78781"/>
            <a:stretch/>
          </p:blipFill>
          <p:spPr>
            <a:xfrm>
              <a:off x="3906850" y="0"/>
              <a:ext cx="1282673" cy="606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3" name="Google Shape;513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859422">
              <a:off x="3503600" y="356149"/>
              <a:ext cx="812826" cy="7916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4" name="Google Shape;514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-2700000">
              <a:off x="4829347" y="207143"/>
              <a:ext cx="998930" cy="79164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5" name="Google Shape;515;p8"/>
            <p:cNvPicPr preferRelativeResize="0"/>
            <p:nvPr/>
          </p:nvPicPr>
          <p:blipFill rotWithShape="1">
            <a:blip r:embed="rId3">
              <a:alphaModFix/>
            </a:blip>
            <a:srcRect l="3636" t="14921" r="53120" b="55031"/>
            <a:stretch/>
          </p:blipFill>
          <p:spPr>
            <a:xfrm rot="10800000">
              <a:off x="5189525" y="3208401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6" name="Google Shape;516;p8"/>
            <p:cNvPicPr preferRelativeResize="0"/>
            <p:nvPr/>
          </p:nvPicPr>
          <p:blipFill rotWithShape="1">
            <a:blip r:embed="rId3">
              <a:alphaModFix/>
            </a:blip>
            <a:srcRect l="6659" t="16273" r="50097" b="53679"/>
            <a:stretch/>
          </p:blipFill>
          <p:spPr>
            <a:xfrm rot="10800000" flipH="1">
              <a:off x="0" y="3208401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7" name="Google Shape;517;p8"/>
            <p:cNvPicPr preferRelativeResize="0"/>
            <p:nvPr/>
          </p:nvPicPr>
          <p:blipFill rotWithShape="1">
            <a:blip r:embed="rId3">
              <a:alphaModFix/>
            </a:blip>
            <a:srcRect l="22715" t="14683" r="67702" b="78781"/>
            <a:stretch/>
          </p:blipFill>
          <p:spPr>
            <a:xfrm rot="10800000">
              <a:off x="3954475" y="4506903"/>
              <a:ext cx="1282673" cy="606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8" name="Google Shape;518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-9940578">
              <a:off x="4827572" y="3965627"/>
              <a:ext cx="812826" cy="7916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9" name="Google Shape;519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8100000">
              <a:off x="3315721" y="4114618"/>
              <a:ext cx="998930" cy="79164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0" name="Google Shape;520;p8"/>
          <p:cNvSpPr txBox="1">
            <a:spLocks noGrp="1"/>
          </p:cNvSpPr>
          <p:nvPr>
            <p:ph type="ctrTitle"/>
          </p:nvPr>
        </p:nvSpPr>
        <p:spPr>
          <a:xfrm>
            <a:off x="836600" y="1771667"/>
            <a:ext cx="7470900" cy="300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521" name="Google Shape;521;p8"/>
          <p:cNvPicPr preferRelativeResize="0"/>
          <p:nvPr/>
        </p:nvPicPr>
        <p:blipFill rotWithShape="1">
          <a:blip r:embed="rId4">
            <a:alphaModFix/>
          </a:blip>
          <a:srcRect t="48031" r="20571" b="23681"/>
          <a:stretch/>
        </p:blipFill>
        <p:spPr>
          <a:xfrm>
            <a:off x="293901" y="4367934"/>
            <a:ext cx="8410025" cy="24900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21182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3" name="Google Shape;1633;p20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634" name="Google Shape;1634;p20"/>
          <p:cNvSpPr txBox="1">
            <a:spLocks noGrp="1"/>
          </p:cNvSpPr>
          <p:nvPr>
            <p:ph type="subTitle" idx="1"/>
          </p:nvPr>
        </p:nvSpPr>
        <p:spPr>
          <a:xfrm>
            <a:off x="1298550" y="3031636"/>
            <a:ext cx="1468200" cy="6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35" name="Google Shape;1635;p20"/>
          <p:cNvSpPr txBox="1">
            <a:spLocks noGrp="1"/>
          </p:cNvSpPr>
          <p:nvPr>
            <p:ph type="subTitle" idx="2"/>
          </p:nvPr>
        </p:nvSpPr>
        <p:spPr>
          <a:xfrm>
            <a:off x="1298557" y="2575473"/>
            <a:ext cx="1468200" cy="5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36" name="Google Shape;1636;p20"/>
          <p:cNvSpPr txBox="1">
            <a:spLocks noGrp="1"/>
          </p:cNvSpPr>
          <p:nvPr>
            <p:ph type="title"/>
          </p:nvPr>
        </p:nvSpPr>
        <p:spPr>
          <a:xfrm>
            <a:off x="1122200" y="719333"/>
            <a:ext cx="6899400" cy="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637" name="Google Shape;1637;p20"/>
          <p:cNvSpPr txBox="1">
            <a:spLocks noGrp="1"/>
          </p:cNvSpPr>
          <p:nvPr>
            <p:ph type="subTitle" idx="3"/>
          </p:nvPr>
        </p:nvSpPr>
        <p:spPr>
          <a:xfrm>
            <a:off x="2980624" y="3031636"/>
            <a:ext cx="1468200" cy="6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38" name="Google Shape;1638;p20"/>
          <p:cNvSpPr txBox="1">
            <a:spLocks noGrp="1"/>
          </p:cNvSpPr>
          <p:nvPr>
            <p:ph type="subTitle" idx="4"/>
          </p:nvPr>
        </p:nvSpPr>
        <p:spPr>
          <a:xfrm>
            <a:off x="2980618" y="2575473"/>
            <a:ext cx="1468200" cy="5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639" name="Google Shape;1639;p20"/>
          <p:cNvGrpSpPr/>
          <p:nvPr/>
        </p:nvGrpSpPr>
        <p:grpSpPr>
          <a:xfrm>
            <a:off x="8900041" y="4313570"/>
            <a:ext cx="244040" cy="675948"/>
            <a:chOff x="2551300" y="238325"/>
            <a:chExt cx="2510700" cy="5215650"/>
          </a:xfrm>
        </p:grpSpPr>
        <p:sp>
          <p:nvSpPr>
            <p:cNvPr id="1640" name="Google Shape;1640;p20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1" name="Google Shape;1641;p20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2" name="Google Shape;1642;p20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3" name="Google Shape;1643;p20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4" name="Google Shape;1644;p20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5" name="Google Shape;1645;p20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46" name="Google Shape;1646;p20"/>
          <p:cNvGrpSpPr/>
          <p:nvPr/>
        </p:nvGrpSpPr>
        <p:grpSpPr>
          <a:xfrm rot="901995" flipH="1">
            <a:off x="8571774" y="2942344"/>
            <a:ext cx="364166" cy="504091"/>
            <a:chOff x="1294100" y="238325"/>
            <a:chExt cx="5024325" cy="5216125"/>
          </a:xfrm>
        </p:grpSpPr>
        <p:sp>
          <p:nvSpPr>
            <p:cNvPr id="1647" name="Google Shape;1647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8" name="Google Shape;1648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9" name="Google Shape;1649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0" name="Google Shape;1650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1" name="Google Shape;1651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2" name="Google Shape;1652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3" name="Google Shape;1653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4" name="Google Shape;1654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5" name="Google Shape;1655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6" name="Google Shape;1656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57" name="Google Shape;1657;p20"/>
          <p:cNvGrpSpPr/>
          <p:nvPr/>
        </p:nvGrpSpPr>
        <p:grpSpPr>
          <a:xfrm rot="-731410" flipH="1">
            <a:off x="8204901" y="3920061"/>
            <a:ext cx="295049" cy="408416"/>
            <a:chOff x="1294100" y="238325"/>
            <a:chExt cx="5024325" cy="5216125"/>
          </a:xfrm>
        </p:grpSpPr>
        <p:sp>
          <p:nvSpPr>
            <p:cNvPr id="1658" name="Google Shape;1658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9" name="Google Shape;1659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0" name="Google Shape;1660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1" name="Google Shape;1661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2" name="Google Shape;1662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3" name="Google Shape;1663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4" name="Google Shape;1664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5" name="Google Shape;1665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6" name="Google Shape;1666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7" name="Google Shape;1667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68" name="Google Shape;1668;p20"/>
          <p:cNvGrpSpPr/>
          <p:nvPr/>
        </p:nvGrpSpPr>
        <p:grpSpPr>
          <a:xfrm rot="731410">
            <a:off x="8692834" y="6276911"/>
            <a:ext cx="295049" cy="408416"/>
            <a:chOff x="1294100" y="238325"/>
            <a:chExt cx="5024325" cy="5216125"/>
          </a:xfrm>
        </p:grpSpPr>
        <p:sp>
          <p:nvSpPr>
            <p:cNvPr id="1669" name="Google Shape;1669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0" name="Google Shape;1670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2" name="Google Shape;1672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3" name="Google Shape;1673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79" name="Google Shape;1679;p20"/>
          <p:cNvGrpSpPr/>
          <p:nvPr/>
        </p:nvGrpSpPr>
        <p:grpSpPr>
          <a:xfrm rot="900079" flipH="1">
            <a:off x="697418" y="3848861"/>
            <a:ext cx="397922" cy="550816"/>
            <a:chOff x="1294100" y="238325"/>
            <a:chExt cx="5024325" cy="5216125"/>
          </a:xfrm>
        </p:grpSpPr>
        <p:sp>
          <p:nvSpPr>
            <p:cNvPr id="1680" name="Google Shape;1680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3" name="Google Shape;1683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4" name="Google Shape;1684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6" name="Google Shape;1686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7" name="Google Shape;1687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8" name="Google Shape;1688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9" name="Google Shape;1689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90" name="Google Shape;1690;p20"/>
          <p:cNvGrpSpPr/>
          <p:nvPr/>
        </p:nvGrpSpPr>
        <p:grpSpPr>
          <a:xfrm rot="-900079">
            <a:off x="180215" y="3008536"/>
            <a:ext cx="397922" cy="550816"/>
            <a:chOff x="1294100" y="238325"/>
            <a:chExt cx="5024325" cy="5216125"/>
          </a:xfrm>
        </p:grpSpPr>
        <p:sp>
          <p:nvSpPr>
            <p:cNvPr id="1691" name="Google Shape;1691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2" name="Google Shape;1692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01" name="Google Shape;1701;p20"/>
          <p:cNvGrpSpPr/>
          <p:nvPr/>
        </p:nvGrpSpPr>
        <p:grpSpPr>
          <a:xfrm rot="-729055" flipH="1">
            <a:off x="656418" y="5732272"/>
            <a:ext cx="322245" cy="446061"/>
            <a:chOff x="1294100" y="238325"/>
            <a:chExt cx="5024325" cy="5216125"/>
          </a:xfrm>
        </p:grpSpPr>
        <p:sp>
          <p:nvSpPr>
            <p:cNvPr id="1702" name="Google Shape;1702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3" name="Google Shape;1703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5" name="Google Shape;1705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6" name="Google Shape;1706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12" name="Google Shape;1712;p20"/>
          <p:cNvGrpSpPr/>
          <p:nvPr/>
        </p:nvGrpSpPr>
        <p:grpSpPr>
          <a:xfrm flipH="1">
            <a:off x="-7448" y="5692052"/>
            <a:ext cx="218180" cy="604320"/>
            <a:chOff x="2551300" y="238325"/>
            <a:chExt cx="2510700" cy="5215650"/>
          </a:xfrm>
        </p:grpSpPr>
        <p:sp>
          <p:nvSpPr>
            <p:cNvPr id="1713" name="Google Shape;1713;p20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6" name="Google Shape;1716;p20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7" name="Google Shape;1717;p20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 rot="901995" flipH="1">
            <a:off x="8256867" y="5261011"/>
            <a:ext cx="364166" cy="504091"/>
            <a:chOff x="1294100" y="238325"/>
            <a:chExt cx="5024325" cy="52161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2" name="Google Shape;1722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3" name="Google Shape;1723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4" name="Google Shape;1724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5" name="Google Shape;1725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6" name="Google Shape;1726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7" name="Google Shape;1727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8" name="Google Shape;1728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9" name="Google Shape;1729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30" name="Google Shape;1730;p20"/>
          <p:cNvGrpSpPr/>
          <p:nvPr/>
        </p:nvGrpSpPr>
        <p:grpSpPr>
          <a:xfrm rot="900723" flipH="1">
            <a:off x="171335" y="4712963"/>
            <a:ext cx="321995" cy="445716"/>
            <a:chOff x="1294100" y="238325"/>
            <a:chExt cx="5024325" cy="5216125"/>
          </a:xfrm>
        </p:grpSpPr>
        <p:sp>
          <p:nvSpPr>
            <p:cNvPr id="1731" name="Google Shape;1731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2" name="Google Shape;1732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3" name="Google Shape;1733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4" name="Google Shape;1734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5" name="Google Shape;1735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6" name="Google Shape;1736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7" name="Google Shape;1737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8" name="Google Shape;1738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9" name="Google Shape;1739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40" name="Google Shape;1740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741" name="Google Shape;1741;p20"/>
          <p:cNvSpPr txBox="1">
            <a:spLocks noGrp="1"/>
          </p:cNvSpPr>
          <p:nvPr>
            <p:ph type="subTitle" idx="5"/>
          </p:nvPr>
        </p:nvSpPr>
        <p:spPr>
          <a:xfrm>
            <a:off x="4662694" y="3031636"/>
            <a:ext cx="1468200" cy="6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42" name="Google Shape;1742;p20"/>
          <p:cNvSpPr txBox="1">
            <a:spLocks noGrp="1"/>
          </p:cNvSpPr>
          <p:nvPr>
            <p:ph type="subTitle" idx="6"/>
          </p:nvPr>
        </p:nvSpPr>
        <p:spPr>
          <a:xfrm>
            <a:off x="4662680" y="2575473"/>
            <a:ext cx="1468200" cy="5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2337097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" name="Google Shape;1744;p21"/>
          <p:cNvSpPr/>
          <p:nvPr/>
        </p:nvSpPr>
        <p:spPr>
          <a:xfrm rot="10800000" flipH="1">
            <a:off x="11125" y="-6333"/>
            <a:ext cx="9144000" cy="68580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1745" name="Google Shape;1745;p21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>
            <a:off x="7439026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46" name="Google Shape;1746;p21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>
            <a:off x="-12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1747" name="Google Shape;1747;p21"/>
          <p:cNvSpPr txBox="1">
            <a:spLocks noGrp="1"/>
          </p:cNvSpPr>
          <p:nvPr>
            <p:ph type="subTitle" idx="1"/>
          </p:nvPr>
        </p:nvSpPr>
        <p:spPr>
          <a:xfrm>
            <a:off x="839800" y="2762700"/>
            <a:ext cx="2174400" cy="11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48" name="Google Shape;1748;p21"/>
          <p:cNvSpPr txBox="1">
            <a:spLocks noGrp="1"/>
          </p:cNvSpPr>
          <p:nvPr>
            <p:ph type="subTitle" idx="2"/>
          </p:nvPr>
        </p:nvSpPr>
        <p:spPr>
          <a:xfrm>
            <a:off x="839800" y="2316500"/>
            <a:ext cx="2174400" cy="58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49" name="Google Shape;1749;p21"/>
          <p:cNvSpPr txBox="1">
            <a:spLocks noGrp="1"/>
          </p:cNvSpPr>
          <p:nvPr>
            <p:ph type="title"/>
          </p:nvPr>
        </p:nvSpPr>
        <p:spPr>
          <a:xfrm>
            <a:off x="934200" y="719333"/>
            <a:ext cx="7275600" cy="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750" name="Google Shape;1750;p21"/>
          <p:cNvSpPr txBox="1">
            <a:spLocks noGrp="1"/>
          </p:cNvSpPr>
          <p:nvPr>
            <p:ph type="subTitle" idx="3"/>
          </p:nvPr>
        </p:nvSpPr>
        <p:spPr>
          <a:xfrm>
            <a:off x="3646923" y="2762700"/>
            <a:ext cx="2174400" cy="11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51" name="Google Shape;1751;p21"/>
          <p:cNvSpPr txBox="1">
            <a:spLocks noGrp="1"/>
          </p:cNvSpPr>
          <p:nvPr>
            <p:ph type="subTitle" idx="4"/>
          </p:nvPr>
        </p:nvSpPr>
        <p:spPr>
          <a:xfrm>
            <a:off x="3646921" y="2316500"/>
            <a:ext cx="2174400" cy="58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752" name="Google Shape;1752;p21"/>
          <p:cNvGrpSpPr/>
          <p:nvPr/>
        </p:nvGrpSpPr>
        <p:grpSpPr>
          <a:xfrm rot="-537576" flipH="1">
            <a:off x="6496971" y="2242412"/>
            <a:ext cx="574253" cy="794213"/>
            <a:chOff x="1294100" y="238325"/>
            <a:chExt cx="5024325" cy="5216125"/>
          </a:xfrm>
        </p:grpSpPr>
        <p:sp>
          <p:nvSpPr>
            <p:cNvPr id="1753" name="Google Shape;1753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4" name="Google Shape;1754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5" name="Google Shape;1755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6" name="Google Shape;1756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7" name="Google Shape;1757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8" name="Google Shape;1758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9" name="Google Shape;1759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0" name="Google Shape;1760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1" name="Google Shape;1761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2" name="Google Shape;1762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63" name="Google Shape;1763;p21"/>
          <p:cNvGrpSpPr/>
          <p:nvPr/>
        </p:nvGrpSpPr>
        <p:grpSpPr>
          <a:xfrm rot="159515" flipH="1">
            <a:off x="6872973" y="5578038"/>
            <a:ext cx="606586" cy="838961"/>
            <a:chOff x="1294100" y="238325"/>
            <a:chExt cx="5024325" cy="5216125"/>
          </a:xfrm>
        </p:grpSpPr>
        <p:sp>
          <p:nvSpPr>
            <p:cNvPr id="1764" name="Google Shape;1764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5" name="Google Shape;1765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6" name="Google Shape;1766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7" name="Google Shape;1767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8" name="Google Shape;1768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9" name="Google Shape;1769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0" name="Google Shape;1770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1" name="Google Shape;1771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2" name="Google Shape;1772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74" name="Google Shape;1774;p21"/>
          <p:cNvGrpSpPr/>
          <p:nvPr/>
        </p:nvGrpSpPr>
        <p:grpSpPr>
          <a:xfrm rot="493407" flipH="1">
            <a:off x="7761734" y="4896247"/>
            <a:ext cx="523390" cy="724493"/>
            <a:chOff x="1294100" y="238325"/>
            <a:chExt cx="5024325" cy="5216125"/>
          </a:xfrm>
        </p:grpSpPr>
        <p:sp>
          <p:nvSpPr>
            <p:cNvPr id="1775" name="Google Shape;1775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85" name="Google Shape;1785;p21"/>
          <p:cNvGrpSpPr/>
          <p:nvPr/>
        </p:nvGrpSpPr>
        <p:grpSpPr>
          <a:xfrm rot="1241371" flipH="1">
            <a:off x="7205730" y="1513508"/>
            <a:ext cx="605814" cy="838587"/>
            <a:chOff x="1294100" y="238325"/>
            <a:chExt cx="5024325" cy="5216125"/>
          </a:xfrm>
        </p:grpSpPr>
        <p:sp>
          <p:nvSpPr>
            <p:cNvPr id="1786" name="Google Shape;1786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417973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Google Shape;1797;p22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798" name="Google Shape;1798;p22"/>
          <p:cNvGrpSpPr/>
          <p:nvPr/>
        </p:nvGrpSpPr>
        <p:grpSpPr>
          <a:xfrm>
            <a:off x="8900041" y="3331003"/>
            <a:ext cx="244040" cy="675948"/>
            <a:chOff x="2551300" y="238325"/>
            <a:chExt cx="2510700" cy="5215650"/>
          </a:xfrm>
        </p:grpSpPr>
        <p:sp>
          <p:nvSpPr>
            <p:cNvPr id="1799" name="Google Shape;1799;p2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0" name="Google Shape;1800;p2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1" name="Google Shape;1801;p2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2" name="Google Shape;1802;p2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3" name="Google Shape;1803;p2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4" name="Google Shape;1804;p2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05" name="Google Shape;1805;p22"/>
          <p:cNvGrpSpPr/>
          <p:nvPr/>
        </p:nvGrpSpPr>
        <p:grpSpPr>
          <a:xfrm rot="901995" flipH="1">
            <a:off x="8571774" y="1959777"/>
            <a:ext cx="364166" cy="504091"/>
            <a:chOff x="1294100" y="238325"/>
            <a:chExt cx="5024325" cy="5216125"/>
          </a:xfrm>
        </p:grpSpPr>
        <p:sp>
          <p:nvSpPr>
            <p:cNvPr id="1806" name="Google Shape;1806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7" name="Google Shape;1807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8" name="Google Shape;1808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9" name="Google Shape;1809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0" name="Google Shape;1810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1" name="Google Shape;1811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2" name="Google Shape;1812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3" name="Google Shape;1813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4" name="Google Shape;1814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5" name="Google Shape;1815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16" name="Google Shape;1816;p22"/>
          <p:cNvGrpSpPr/>
          <p:nvPr/>
        </p:nvGrpSpPr>
        <p:grpSpPr>
          <a:xfrm rot="-731410" flipH="1">
            <a:off x="8204901" y="2937495"/>
            <a:ext cx="295049" cy="408416"/>
            <a:chOff x="1294100" y="238325"/>
            <a:chExt cx="5024325" cy="5216125"/>
          </a:xfrm>
        </p:grpSpPr>
        <p:sp>
          <p:nvSpPr>
            <p:cNvPr id="1817" name="Google Shape;1817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8" name="Google Shape;1818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9" name="Google Shape;1819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0" name="Google Shape;1820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1" name="Google Shape;1821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2" name="Google Shape;1822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3" name="Google Shape;1823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4" name="Google Shape;1824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5" name="Google Shape;1825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6" name="Google Shape;1826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27" name="Google Shape;1827;p22"/>
          <p:cNvGrpSpPr/>
          <p:nvPr/>
        </p:nvGrpSpPr>
        <p:grpSpPr>
          <a:xfrm rot="731410">
            <a:off x="8692834" y="5294344"/>
            <a:ext cx="295049" cy="408416"/>
            <a:chOff x="1294100" y="238325"/>
            <a:chExt cx="5024325" cy="5216125"/>
          </a:xfrm>
        </p:grpSpPr>
        <p:sp>
          <p:nvSpPr>
            <p:cNvPr id="1828" name="Google Shape;1828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9" name="Google Shape;1829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0" name="Google Shape;1830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1" name="Google Shape;1831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2" name="Google Shape;1832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3" name="Google Shape;1833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4" name="Google Shape;1834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5" name="Google Shape;1835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6" name="Google Shape;1836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7" name="Google Shape;1837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38" name="Google Shape;1838;p22"/>
          <p:cNvGrpSpPr/>
          <p:nvPr/>
        </p:nvGrpSpPr>
        <p:grpSpPr>
          <a:xfrm rot="900079" flipH="1">
            <a:off x="697418" y="2866295"/>
            <a:ext cx="397922" cy="550816"/>
            <a:chOff x="1294100" y="238325"/>
            <a:chExt cx="5024325" cy="5216125"/>
          </a:xfrm>
        </p:grpSpPr>
        <p:sp>
          <p:nvSpPr>
            <p:cNvPr id="1839" name="Google Shape;1839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0" name="Google Shape;1840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1" name="Google Shape;1841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2" name="Google Shape;1842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3" name="Google Shape;1843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4" name="Google Shape;1844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5" name="Google Shape;1845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6" name="Google Shape;1846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7" name="Google Shape;1847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8" name="Google Shape;1848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49" name="Google Shape;1849;p22"/>
          <p:cNvGrpSpPr/>
          <p:nvPr/>
        </p:nvGrpSpPr>
        <p:grpSpPr>
          <a:xfrm rot="-900079">
            <a:off x="180215" y="2025969"/>
            <a:ext cx="397922" cy="550816"/>
            <a:chOff x="1294100" y="238325"/>
            <a:chExt cx="5024325" cy="5216125"/>
          </a:xfrm>
        </p:grpSpPr>
        <p:sp>
          <p:nvSpPr>
            <p:cNvPr id="1850" name="Google Shape;1850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1" name="Google Shape;1851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2" name="Google Shape;1852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3" name="Google Shape;1853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4" name="Google Shape;1854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5" name="Google Shape;1855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6" name="Google Shape;1856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7" name="Google Shape;1857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8" name="Google Shape;1858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9" name="Google Shape;1859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60" name="Google Shape;1860;p22"/>
          <p:cNvGrpSpPr/>
          <p:nvPr/>
        </p:nvGrpSpPr>
        <p:grpSpPr>
          <a:xfrm rot="-729055" flipH="1">
            <a:off x="656418" y="4749706"/>
            <a:ext cx="322245" cy="446061"/>
            <a:chOff x="1294100" y="238325"/>
            <a:chExt cx="5024325" cy="5216125"/>
          </a:xfrm>
        </p:grpSpPr>
        <p:sp>
          <p:nvSpPr>
            <p:cNvPr id="1861" name="Google Shape;1861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2" name="Google Shape;1862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3" name="Google Shape;1863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4" name="Google Shape;1864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5" name="Google Shape;1865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6" name="Google Shape;1866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7" name="Google Shape;1867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8" name="Google Shape;1868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9" name="Google Shape;1869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0" name="Google Shape;1870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71" name="Google Shape;1871;p22"/>
          <p:cNvGrpSpPr/>
          <p:nvPr/>
        </p:nvGrpSpPr>
        <p:grpSpPr>
          <a:xfrm flipH="1">
            <a:off x="-7448" y="4709485"/>
            <a:ext cx="218180" cy="604320"/>
            <a:chOff x="2551300" y="238325"/>
            <a:chExt cx="2510700" cy="5215650"/>
          </a:xfrm>
        </p:grpSpPr>
        <p:sp>
          <p:nvSpPr>
            <p:cNvPr id="1872" name="Google Shape;1872;p2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3" name="Google Shape;1873;p2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4" name="Google Shape;1874;p2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5" name="Google Shape;1875;p2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6" name="Google Shape;1876;p2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7" name="Google Shape;1877;p2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78" name="Google Shape;1878;p22"/>
          <p:cNvGrpSpPr/>
          <p:nvPr/>
        </p:nvGrpSpPr>
        <p:grpSpPr>
          <a:xfrm rot="901995" flipH="1">
            <a:off x="8256867" y="4278444"/>
            <a:ext cx="364166" cy="504091"/>
            <a:chOff x="1294100" y="238325"/>
            <a:chExt cx="5024325" cy="5216125"/>
          </a:xfrm>
        </p:grpSpPr>
        <p:sp>
          <p:nvSpPr>
            <p:cNvPr id="1879" name="Google Shape;1879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0" name="Google Shape;1880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1" name="Google Shape;1881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2" name="Google Shape;1882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3" name="Google Shape;1883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4" name="Google Shape;1884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5" name="Google Shape;1885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6" name="Google Shape;1886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7" name="Google Shape;1887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8" name="Google Shape;1888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89" name="Google Shape;1889;p22"/>
          <p:cNvGrpSpPr/>
          <p:nvPr/>
        </p:nvGrpSpPr>
        <p:grpSpPr>
          <a:xfrm rot="900723" flipH="1">
            <a:off x="171335" y="3730397"/>
            <a:ext cx="321995" cy="445716"/>
            <a:chOff x="1294100" y="238325"/>
            <a:chExt cx="5024325" cy="5216125"/>
          </a:xfrm>
        </p:grpSpPr>
        <p:sp>
          <p:nvSpPr>
            <p:cNvPr id="1890" name="Google Shape;1890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1" name="Google Shape;1891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2" name="Google Shape;1892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3" name="Google Shape;1893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4" name="Google Shape;1894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5" name="Google Shape;1895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6" name="Google Shape;1896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7" name="Google Shape;1897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8" name="Google Shape;1898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9" name="Google Shape;1899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900" name="Google Shape;1900;p22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01" name="Google Shape;1901;p22"/>
          <p:cNvSpPr txBox="1">
            <a:spLocks noGrp="1"/>
          </p:cNvSpPr>
          <p:nvPr>
            <p:ph type="subTitle" idx="1"/>
          </p:nvPr>
        </p:nvSpPr>
        <p:spPr>
          <a:xfrm>
            <a:off x="713250" y="2146500"/>
            <a:ext cx="3734400" cy="36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02" name="Google Shape;1902;p22"/>
          <p:cNvSpPr txBox="1">
            <a:spLocks noGrp="1"/>
          </p:cNvSpPr>
          <p:nvPr>
            <p:ph type="subTitle" idx="2"/>
          </p:nvPr>
        </p:nvSpPr>
        <p:spPr>
          <a:xfrm>
            <a:off x="4696325" y="2146500"/>
            <a:ext cx="3734400" cy="36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1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7081992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" name="Google Shape;1904;p23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1905" name="Google Shape;1905;p23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rot="5400000">
            <a:off x="-956853" y="949047"/>
            <a:ext cx="4799003" cy="290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06" name="Google Shape;1906;p23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flipH="1">
            <a:off x="5544748" y="2970931"/>
            <a:ext cx="3599252" cy="3867867"/>
          </a:xfrm>
          <a:prstGeom prst="rect">
            <a:avLst/>
          </a:prstGeom>
          <a:noFill/>
          <a:ln>
            <a:noFill/>
          </a:ln>
        </p:spPr>
      </p:pic>
      <p:sp>
        <p:nvSpPr>
          <p:cNvPr id="1907" name="Google Shape;1907;p23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160079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24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910" name="Google Shape;1910;p24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11" name="Google Shape;1911;p24"/>
          <p:cNvSpPr/>
          <p:nvPr/>
        </p:nvSpPr>
        <p:spPr>
          <a:xfrm>
            <a:off x="528028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912" name="Google Shape;1912;p24"/>
          <p:cNvGrpSpPr/>
          <p:nvPr/>
        </p:nvGrpSpPr>
        <p:grpSpPr>
          <a:xfrm rot="731785">
            <a:off x="8152599" y="5977575"/>
            <a:ext cx="375759" cy="520139"/>
            <a:chOff x="1294100" y="238325"/>
            <a:chExt cx="5024325" cy="5216125"/>
          </a:xfrm>
        </p:grpSpPr>
        <p:sp>
          <p:nvSpPr>
            <p:cNvPr id="1913" name="Google Shape;1913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4" name="Google Shape;1914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5" name="Google Shape;1915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6" name="Google Shape;1916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7" name="Google Shape;1917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8" name="Google Shape;1918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9" name="Google Shape;1919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0" name="Google Shape;1920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1" name="Google Shape;1921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2" name="Google Shape;1922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23" name="Google Shape;1923;p24"/>
          <p:cNvGrpSpPr/>
          <p:nvPr/>
        </p:nvGrpSpPr>
        <p:grpSpPr>
          <a:xfrm rot="901995" flipH="1">
            <a:off x="185149" y="613577"/>
            <a:ext cx="364166" cy="504091"/>
            <a:chOff x="1294100" y="238325"/>
            <a:chExt cx="5024325" cy="5216125"/>
          </a:xfrm>
        </p:grpSpPr>
        <p:sp>
          <p:nvSpPr>
            <p:cNvPr id="1924" name="Google Shape;1924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5" name="Google Shape;1925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6" name="Google Shape;1926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7" name="Google Shape;1927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8" name="Google Shape;1928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9" name="Google Shape;1929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0" name="Google Shape;1930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1" name="Google Shape;1931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2" name="Google Shape;1932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3" name="Google Shape;1933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34" name="Google Shape;1934;p24"/>
          <p:cNvGrpSpPr/>
          <p:nvPr/>
        </p:nvGrpSpPr>
        <p:grpSpPr>
          <a:xfrm rot="-901995">
            <a:off x="1229755" y="296077"/>
            <a:ext cx="364166" cy="504091"/>
            <a:chOff x="1294100" y="238325"/>
            <a:chExt cx="5024325" cy="5216125"/>
          </a:xfrm>
        </p:grpSpPr>
        <p:sp>
          <p:nvSpPr>
            <p:cNvPr id="1935" name="Google Shape;1935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6" name="Google Shape;1936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7" name="Google Shape;1937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8" name="Google Shape;1938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9" name="Google Shape;1939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0" name="Google Shape;1940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1" name="Google Shape;1941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2" name="Google Shape;1942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3" name="Google Shape;1943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4" name="Google Shape;1944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45" name="Google Shape;1945;p24"/>
          <p:cNvGrpSpPr/>
          <p:nvPr/>
        </p:nvGrpSpPr>
        <p:grpSpPr>
          <a:xfrm rot="732620">
            <a:off x="253808" y="1518579"/>
            <a:ext cx="539251" cy="746448"/>
            <a:chOff x="1294100" y="238325"/>
            <a:chExt cx="5024325" cy="5216125"/>
          </a:xfrm>
        </p:grpSpPr>
        <p:sp>
          <p:nvSpPr>
            <p:cNvPr id="1946" name="Google Shape;1946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7" name="Google Shape;1947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8" name="Google Shape;1948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9" name="Google Shape;1949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0" name="Google Shape;1950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1" name="Google Shape;1951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2" name="Google Shape;1952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3" name="Google Shape;1953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4" name="Google Shape;1954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5" name="Google Shape;1955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56" name="Google Shape;1956;p24"/>
          <p:cNvGrpSpPr/>
          <p:nvPr/>
        </p:nvGrpSpPr>
        <p:grpSpPr>
          <a:xfrm rot="901607" flipH="1">
            <a:off x="8309535" y="4632443"/>
            <a:ext cx="563920" cy="780596"/>
            <a:chOff x="1294100" y="238325"/>
            <a:chExt cx="5024325" cy="5216125"/>
          </a:xfrm>
        </p:grpSpPr>
        <p:sp>
          <p:nvSpPr>
            <p:cNvPr id="1957" name="Google Shape;1957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8" name="Google Shape;1958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9" name="Google Shape;1959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0" name="Google Shape;1960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1" name="Google Shape;1961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2" name="Google Shape;1962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3" name="Google Shape;1963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4" name="Google Shape;1964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5" name="Google Shape;1965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6" name="Google Shape;1966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67" name="Google Shape;1967;p24"/>
          <p:cNvGrpSpPr/>
          <p:nvPr/>
        </p:nvGrpSpPr>
        <p:grpSpPr>
          <a:xfrm rot="-731785" flipH="1">
            <a:off x="7433312" y="6084205"/>
            <a:ext cx="375759" cy="520139"/>
            <a:chOff x="1294100" y="238325"/>
            <a:chExt cx="5024325" cy="5216125"/>
          </a:xfrm>
        </p:grpSpPr>
        <p:sp>
          <p:nvSpPr>
            <p:cNvPr id="1968" name="Google Shape;1968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9" name="Google Shape;1969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0" name="Google Shape;1970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1" name="Google Shape;1971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2" name="Google Shape;1972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3" name="Google Shape;1973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4" name="Google Shape;1974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5" name="Google Shape;1975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6" name="Google Shape;1976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7" name="Google Shape;1977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978" name="Google Shape;1978;p24"/>
          <p:cNvSpPr/>
          <p:nvPr/>
        </p:nvSpPr>
        <p:spPr>
          <a:xfrm rot="-5400000" flipH="1">
            <a:off x="8742209" y="60407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06761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p25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981" name="Google Shape;1981;p25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82" name="Google Shape;1982;p25"/>
          <p:cNvSpPr txBox="1">
            <a:spLocks noGrp="1"/>
          </p:cNvSpPr>
          <p:nvPr>
            <p:ph type="subTitle" idx="1"/>
          </p:nvPr>
        </p:nvSpPr>
        <p:spPr>
          <a:xfrm>
            <a:off x="118542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3" name="Google Shape;1983;p25"/>
          <p:cNvSpPr txBox="1">
            <a:spLocks noGrp="1"/>
          </p:cNvSpPr>
          <p:nvPr>
            <p:ph type="subTitle" idx="2"/>
          </p:nvPr>
        </p:nvSpPr>
        <p:spPr>
          <a:xfrm>
            <a:off x="1185425" y="4432847"/>
            <a:ext cx="1742700" cy="6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4" name="Google Shape;1984;p25"/>
          <p:cNvSpPr txBox="1">
            <a:spLocks noGrp="1"/>
          </p:cNvSpPr>
          <p:nvPr>
            <p:ph type="subTitle" idx="3"/>
          </p:nvPr>
        </p:nvSpPr>
        <p:spPr>
          <a:xfrm>
            <a:off x="3700650" y="4991544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5" name="Google Shape;1985;p25"/>
          <p:cNvSpPr txBox="1">
            <a:spLocks noGrp="1"/>
          </p:cNvSpPr>
          <p:nvPr>
            <p:ph type="subTitle" idx="4"/>
          </p:nvPr>
        </p:nvSpPr>
        <p:spPr>
          <a:xfrm>
            <a:off x="3700650" y="4432833"/>
            <a:ext cx="1742700" cy="6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6" name="Google Shape;1986;p25"/>
          <p:cNvSpPr txBox="1">
            <a:spLocks noGrp="1"/>
          </p:cNvSpPr>
          <p:nvPr>
            <p:ph type="subTitle" idx="5"/>
          </p:nvPr>
        </p:nvSpPr>
        <p:spPr>
          <a:xfrm>
            <a:off x="621587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7" name="Google Shape;1987;p25"/>
          <p:cNvSpPr txBox="1">
            <a:spLocks noGrp="1"/>
          </p:cNvSpPr>
          <p:nvPr>
            <p:ph type="subTitle" idx="6"/>
          </p:nvPr>
        </p:nvSpPr>
        <p:spPr>
          <a:xfrm>
            <a:off x="6215875" y="4432847"/>
            <a:ext cx="1742700" cy="6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8" name="Google Shape;1988;p25"/>
          <p:cNvSpPr/>
          <p:nvPr/>
        </p:nvSpPr>
        <p:spPr>
          <a:xfrm flipH="1">
            <a:off x="8158641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989" name="Google Shape;1989;p25"/>
          <p:cNvGrpSpPr/>
          <p:nvPr/>
        </p:nvGrpSpPr>
        <p:grpSpPr>
          <a:xfrm rot="-731785" flipH="1">
            <a:off x="607840" y="5977575"/>
            <a:ext cx="375759" cy="520139"/>
            <a:chOff x="1294100" y="238325"/>
            <a:chExt cx="5024325" cy="5216125"/>
          </a:xfrm>
        </p:grpSpPr>
        <p:sp>
          <p:nvSpPr>
            <p:cNvPr id="1990" name="Google Shape;1990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00" name="Google Shape;2000;p25"/>
          <p:cNvGrpSpPr/>
          <p:nvPr/>
        </p:nvGrpSpPr>
        <p:grpSpPr>
          <a:xfrm rot="-901995">
            <a:off x="8586881" y="613577"/>
            <a:ext cx="364166" cy="504091"/>
            <a:chOff x="1294100" y="238325"/>
            <a:chExt cx="5024325" cy="5216125"/>
          </a:xfrm>
        </p:grpSpPr>
        <p:sp>
          <p:nvSpPr>
            <p:cNvPr id="2001" name="Google Shape;2001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11" name="Google Shape;2011;p25"/>
          <p:cNvGrpSpPr/>
          <p:nvPr/>
        </p:nvGrpSpPr>
        <p:grpSpPr>
          <a:xfrm rot="901995" flipH="1">
            <a:off x="7542275" y="296077"/>
            <a:ext cx="364166" cy="504091"/>
            <a:chOff x="1294100" y="238325"/>
            <a:chExt cx="5024325" cy="5216125"/>
          </a:xfrm>
        </p:grpSpPr>
        <p:sp>
          <p:nvSpPr>
            <p:cNvPr id="2012" name="Google Shape;2012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3" name="Google Shape;2013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4" name="Google Shape;2014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5" name="Google Shape;2015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6" name="Google Shape;2016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7" name="Google Shape;2017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8" name="Google Shape;2018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9" name="Google Shape;2019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0" name="Google Shape;2020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1" name="Google Shape;2021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22" name="Google Shape;2022;p25"/>
          <p:cNvGrpSpPr/>
          <p:nvPr/>
        </p:nvGrpSpPr>
        <p:grpSpPr>
          <a:xfrm rot="-732620" flipH="1">
            <a:off x="8343139" y="1518579"/>
            <a:ext cx="539251" cy="746448"/>
            <a:chOff x="1294100" y="238325"/>
            <a:chExt cx="5024325" cy="5216125"/>
          </a:xfrm>
        </p:grpSpPr>
        <p:sp>
          <p:nvSpPr>
            <p:cNvPr id="2023" name="Google Shape;2023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4" name="Google Shape;2024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5" name="Google Shape;2025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6" name="Google Shape;2026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7" name="Google Shape;2027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8" name="Google Shape;2028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9" name="Google Shape;2029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0" name="Google Shape;2030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1" name="Google Shape;2031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2" name="Google Shape;2032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33" name="Google Shape;2033;p25"/>
          <p:cNvGrpSpPr/>
          <p:nvPr/>
        </p:nvGrpSpPr>
        <p:grpSpPr>
          <a:xfrm rot="-901607">
            <a:off x="262740" y="4632443"/>
            <a:ext cx="563920" cy="780596"/>
            <a:chOff x="1294100" y="238325"/>
            <a:chExt cx="5024325" cy="5216125"/>
          </a:xfrm>
        </p:grpSpPr>
        <p:sp>
          <p:nvSpPr>
            <p:cNvPr id="2034" name="Google Shape;2034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5" name="Google Shape;2035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6" name="Google Shape;2036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7" name="Google Shape;2037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8" name="Google Shape;2038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9" name="Google Shape;2039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0" name="Google Shape;2040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1" name="Google Shape;2041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2" name="Google Shape;2042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3" name="Google Shape;2043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44" name="Google Shape;2044;p25"/>
          <p:cNvGrpSpPr/>
          <p:nvPr/>
        </p:nvGrpSpPr>
        <p:grpSpPr>
          <a:xfrm rot="731785">
            <a:off x="1327126" y="6084205"/>
            <a:ext cx="375759" cy="520139"/>
            <a:chOff x="1294100" y="238325"/>
            <a:chExt cx="5024325" cy="5216125"/>
          </a:xfrm>
        </p:grpSpPr>
        <p:sp>
          <p:nvSpPr>
            <p:cNvPr id="2045" name="Google Shape;2045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6" name="Google Shape;2046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7" name="Google Shape;2047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8" name="Google Shape;2048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9" name="Google Shape;2049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0" name="Google Shape;2050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1" name="Google Shape;2051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2" name="Google Shape;2052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3" name="Google Shape;2053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4" name="Google Shape;2054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055" name="Google Shape;2055;p25"/>
          <p:cNvSpPr/>
          <p:nvPr/>
        </p:nvSpPr>
        <p:spPr>
          <a:xfrm rot="5400000">
            <a:off x="-205290" y="60407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502529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" name="Google Shape;2057;p26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058" name="Google Shape;2058;p2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59" name="Google Shape;2059;p26"/>
          <p:cNvSpPr txBox="1">
            <a:spLocks noGrp="1"/>
          </p:cNvSpPr>
          <p:nvPr>
            <p:ph type="subTitle" idx="1"/>
          </p:nvPr>
        </p:nvSpPr>
        <p:spPr>
          <a:xfrm>
            <a:off x="118542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33035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0" name="Google Shape;2060;p26"/>
          <p:cNvSpPr txBox="1">
            <a:spLocks noGrp="1"/>
          </p:cNvSpPr>
          <p:nvPr>
            <p:ph type="subTitle" idx="2"/>
          </p:nvPr>
        </p:nvSpPr>
        <p:spPr>
          <a:xfrm>
            <a:off x="1185425" y="4035347"/>
            <a:ext cx="1742700" cy="10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1" name="Google Shape;2061;p26"/>
          <p:cNvSpPr txBox="1">
            <a:spLocks noGrp="1"/>
          </p:cNvSpPr>
          <p:nvPr>
            <p:ph type="subTitle" idx="3"/>
          </p:nvPr>
        </p:nvSpPr>
        <p:spPr>
          <a:xfrm>
            <a:off x="3700650" y="4991544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2" name="Google Shape;2062;p26"/>
          <p:cNvSpPr txBox="1">
            <a:spLocks noGrp="1"/>
          </p:cNvSpPr>
          <p:nvPr>
            <p:ph type="subTitle" idx="4"/>
          </p:nvPr>
        </p:nvSpPr>
        <p:spPr>
          <a:xfrm>
            <a:off x="3700650" y="4035325"/>
            <a:ext cx="1742700" cy="10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3" name="Google Shape;2063;p26"/>
          <p:cNvSpPr txBox="1">
            <a:spLocks noGrp="1"/>
          </p:cNvSpPr>
          <p:nvPr>
            <p:ph type="subTitle" idx="5"/>
          </p:nvPr>
        </p:nvSpPr>
        <p:spPr>
          <a:xfrm>
            <a:off x="621587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4" name="Google Shape;2064;p26"/>
          <p:cNvSpPr txBox="1">
            <a:spLocks noGrp="1"/>
          </p:cNvSpPr>
          <p:nvPr>
            <p:ph type="subTitle" idx="6"/>
          </p:nvPr>
        </p:nvSpPr>
        <p:spPr>
          <a:xfrm>
            <a:off x="6215875" y="4035347"/>
            <a:ext cx="1742700" cy="10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5" name="Google Shape;2065;p26"/>
          <p:cNvSpPr/>
          <p:nvPr/>
        </p:nvSpPr>
        <p:spPr>
          <a:xfrm flipH="1">
            <a:off x="8158641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066" name="Google Shape;2066;p26"/>
          <p:cNvGrpSpPr/>
          <p:nvPr/>
        </p:nvGrpSpPr>
        <p:grpSpPr>
          <a:xfrm rot="-731785" flipH="1">
            <a:off x="607840" y="5977575"/>
            <a:ext cx="375759" cy="520139"/>
            <a:chOff x="1294100" y="238325"/>
            <a:chExt cx="5024325" cy="5216125"/>
          </a:xfrm>
        </p:grpSpPr>
        <p:sp>
          <p:nvSpPr>
            <p:cNvPr id="2067" name="Google Shape;2067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68" name="Google Shape;2068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69" name="Google Shape;2069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0" name="Google Shape;2070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1" name="Google Shape;2071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2" name="Google Shape;2072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77" name="Google Shape;2077;p26"/>
          <p:cNvGrpSpPr/>
          <p:nvPr/>
        </p:nvGrpSpPr>
        <p:grpSpPr>
          <a:xfrm rot="-901995">
            <a:off x="8586881" y="613577"/>
            <a:ext cx="364166" cy="504091"/>
            <a:chOff x="1294100" y="238325"/>
            <a:chExt cx="5024325" cy="5216125"/>
          </a:xfrm>
        </p:grpSpPr>
        <p:sp>
          <p:nvSpPr>
            <p:cNvPr id="2078" name="Google Shape;2078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9" name="Google Shape;2079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0" name="Google Shape;2080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7" name="Google Shape;2087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88" name="Google Shape;2088;p26"/>
          <p:cNvGrpSpPr/>
          <p:nvPr/>
        </p:nvGrpSpPr>
        <p:grpSpPr>
          <a:xfrm rot="901995" flipH="1">
            <a:off x="7542275" y="296077"/>
            <a:ext cx="364166" cy="504091"/>
            <a:chOff x="1294100" y="238325"/>
            <a:chExt cx="5024325" cy="5216125"/>
          </a:xfrm>
        </p:grpSpPr>
        <p:sp>
          <p:nvSpPr>
            <p:cNvPr id="2089" name="Google Shape;2089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99" name="Google Shape;2099;p26"/>
          <p:cNvGrpSpPr/>
          <p:nvPr/>
        </p:nvGrpSpPr>
        <p:grpSpPr>
          <a:xfrm rot="-732620" flipH="1">
            <a:off x="8343139" y="1518579"/>
            <a:ext cx="539251" cy="746448"/>
            <a:chOff x="1294100" y="238325"/>
            <a:chExt cx="5024325" cy="5216125"/>
          </a:xfrm>
        </p:grpSpPr>
        <p:sp>
          <p:nvSpPr>
            <p:cNvPr id="2100" name="Google Shape;2100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10" name="Google Shape;2110;p26"/>
          <p:cNvGrpSpPr/>
          <p:nvPr/>
        </p:nvGrpSpPr>
        <p:grpSpPr>
          <a:xfrm rot="-901607">
            <a:off x="262740" y="4632443"/>
            <a:ext cx="563920" cy="780596"/>
            <a:chOff x="1294100" y="238325"/>
            <a:chExt cx="5024325" cy="5216125"/>
          </a:xfrm>
        </p:grpSpPr>
        <p:sp>
          <p:nvSpPr>
            <p:cNvPr id="2111" name="Google Shape;2111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21" name="Google Shape;2121;p26"/>
          <p:cNvGrpSpPr/>
          <p:nvPr/>
        </p:nvGrpSpPr>
        <p:grpSpPr>
          <a:xfrm rot="731785">
            <a:off x="1327126" y="6084205"/>
            <a:ext cx="375759" cy="520139"/>
            <a:chOff x="1294100" y="238325"/>
            <a:chExt cx="5024325" cy="5216125"/>
          </a:xfrm>
        </p:grpSpPr>
        <p:sp>
          <p:nvSpPr>
            <p:cNvPr id="2122" name="Google Shape;2122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132" name="Google Shape;2132;p26"/>
          <p:cNvSpPr/>
          <p:nvPr/>
        </p:nvSpPr>
        <p:spPr>
          <a:xfrm rot="5400000">
            <a:off x="-205290" y="60407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961781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" name="Google Shape;2134;p27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135" name="Google Shape;2135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36" name="Google Shape;2136;p27"/>
          <p:cNvSpPr txBox="1">
            <a:spLocks noGrp="1"/>
          </p:cNvSpPr>
          <p:nvPr>
            <p:ph type="subTitle" idx="1"/>
          </p:nvPr>
        </p:nvSpPr>
        <p:spPr>
          <a:xfrm>
            <a:off x="1497450" y="5186380"/>
            <a:ext cx="1547400" cy="6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37" name="Google Shape;2137;p27"/>
          <p:cNvSpPr txBox="1">
            <a:spLocks noGrp="1"/>
          </p:cNvSpPr>
          <p:nvPr>
            <p:ph type="subTitle" idx="2"/>
          </p:nvPr>
        </p:nvSpPr>
        <p:spPr>
          <a:xfrm>
            <a:off x="1497450" y="4798667"/>
            <a:ext cx="1547400" cy="4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solidFill>
                  <a:schemeClr val="accent2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38" name="Google Shape;2138;p27"/>
          <p:cNvSpPr txBox="1">
            <a:spLocks noGrp="1"/>
          </p:cNvSpPr>
          <p:nvPr>
            <p:ph type="subTitle" idx="3"/>
          </p:nvPr>
        </p:nvSpPr>
        <p:spPr>
          <a:xfrm>
            <a:off x="3798294" y="5174780"/>
            <a:ext cx="1547400" cy="6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39" name="Google Shape;2139;p27"/>
          <p:cNvSpPr txBox="1">
            <a:spLocks noGrp="1"/>
          </p:cNvSpPr>
          <p:nvPr>
            <p:ph type="subTitle" idx="4"/>
          </p:nvPr>
        </p:nvSpPr>
        <p:spPr>
          <a:xfrm>
            <a:off x="3798294" y="4798667"/>
            <a:ext cx="1547400" cy="4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40" name="Google Shape;2140;p27"/>
          <p:cNvSpPr txBox="1">
            <a:spLocks noGrp="1"/>
          </p:cNvSpPr>
          <p:nvPr>
            <p:ph type="subTitle" idx="5"/>
          </p:nvPr>
        </p:nvSpPr>
        <p:spPr>
          <a:xfrm>
            <a:off x="6099150" y="5174780"/>
            <a:ext cx="1547400" cy="6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41" name="Google Shape;2141;p27"/>
          <p:cNvSpPr txBox="1">
            <a:spLocks noGrp="1"/>
          </p:cNvSpPr>
          <p:nvPr>
            <p:ph type="subTitle" idx="6"/>
          </p:nvPr>
        </p:nvSpPr>
        <p:spPr>
          <a:xfrm>
            <a:off x="6099150" y="4798667"/>
            <a:ext cx="1547400" cy="4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solidFill>
                  <a:schemeClr val="accent3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42" name="Google Shape;2142;p27"/>
          <p:cNvSpPr txBox="1">
            <a:spLocks noGrp="1"/>
          </p:cNvSpPr>
          <p:nvPr>
            <p:ph type="title" idx="7" hasCustomPrompt="1"/>
          </p:nvPr>
        </p:nvSpPr>
        <p:spPr>
          <a:xfrm>
            <a:off x="1636200" y="3676667"/>
            <a:ext cx="1269900" cy="9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43" name="Google Shape;2143;p27"/>
          <p:cNvSpPr txBox="1">
            <a:spLocks noGrp="1"/>
          </p:cNvSpPr>
          <p:nvPr>
            <p:ph type="title" idx="8" hasCustomPrompt="1"/>
          </p:nvPr>
        </p:nvSpPr>
        <p:spPr>
          <a:xfrm>
            <a:off x="6237900" y="3676667"/>
            <a:ext cx="1269900" cy="9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44" name="Google Shape;2144;p27"/>
          <p:cNvSpPr txBox="1">
            <a:spLocks noGrp="1"/>
          </p:cNvSpPr>
          <p:nvPr>
            <p:ph type="title" idx="9" hasCustomPrompt="1"/>
          </p:nvPr>
        </p:nvSpPr>
        <p:spPr>
          <a:xfrm>
            <a:off x="3937023" y="3676667"/>
            <a:ext cx="1269900" cy="9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145" name="Google Shape;2145;p27"/>
          <p:cNvGrpSpPr/>
          <p:nvPr/>
        </p:nvGrpSpPr>
        <p:grpSpPr>
          <a:xfrm rot="-731785" flipH="1">
            <a:off x="607840" y="5977575"/>
            <a:ext cx="375759" cy="520139"/>
            <a:chOff x="1294100" y="238325"/>
            <a:chExt cx="5024325" cy="5216125"/>
          </a:xfrm>
        </p:grpSpPr>
        <p:sp>
          <p:nvSpPr>
            <p:cNvPr id="2146" name="Google Shape;2146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7" name="Google Shape;2147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8" name="Google Shape;2148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9" name="Google Shape;2149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0" name="Google Shape;2150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1" name="Google Shape;2151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2" name="Google Shape;2152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3" name="Google Shape;2153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4" name="Google Shape;2154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5" name="Google Shape;2155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56" name="Google Shape;2156;p27"/>
          <p:cNvGrpSpPr/>
          <p:nvPr/>
        </p:nvGrpSpPr>
        <p:grpSpPr>
          <a:xfrm>
            <a:off x="262692" y="4632431"/>
            <a:ext cx="563729" cy="780332"/>
            <a:chOff x="1294100" y="238325"/>
            <a:chExt cx="5024325" cy="5216125"/>
          </a:xfrm>
        </p:grpSpPr>
        <p:sp>
          <p:nvSpPr>
            <p:cNvPr id="2157" name="Google Shape;2157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8" name="Google Shape;2158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9" name="Google Shape;2159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0" name="Google Shape;2160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1" name="Google Shape;2161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2" name="Google Shape;2162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3" name="Google Shape;2163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4" name="Google Shape;2164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5" name="Google Shape;2165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6" name="Google Shape;2166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67" name="Google Shape;2167;p27"/>
          <p:cNvGrpSpPr/>
          <p:nvPr/>
        </p:nvGrpSpPr>
        <p:grpSpPr>
          <a:xfrm rot="731785">
            <a:off x="1327126" y="6084205"/>
            <a:ext cx="375759" cy="520139"/>
            <a:chOff x="1294100" y="238325"/>
            <a:chExt cx="5024325" cy="5216125"/>
          </a:xfrm>
        </p:grpSpPr>
        <p:sp>
          <p:nvSpPr>
            <p:cNvPr id="2168" name="Google Shape;2168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9" name="Google Shape;2169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0" name="Google Shape;2170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1" name="Google Shape;2171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2" name="Google Shape;2172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3" name="Google Shape;2173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4" name="Google Shape;2174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5" name="Google Shape;2175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6" name="Google Shape;2176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7" name="Google Shape;2177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178" name="Google Shape;2178;p27"/>
          <p:cNvSpPr/>
          <p:nvPr/>
        </p:nvSpPr>
        <p:spPr>
          <a:xfrm rot="5400000">
            <a:off x="-205290" y="57994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179" name="Google Shape;2179;p27"/>
          <p:cNvGrpSpPr/>
          <p:nvPr/>
        </p:nvGrpSpPr>
        <p:grpSpPr>
          <a:xfrm rot="900757" flipH="1">
            <a:off x="8126784" y="4753462"/>
            <a:ext cx="707975" cy="980001"/>
            <a:chOff x="1294100" y="238325"/>
            <a:chExt cx="5024325" cy="5216125"/>
          </a:xfrm>
        </p:grpSpPr>
        <p:sp>
          <p:nvSpPr>
            <p:cNvPr id="2180" name="Google Shape;2180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1" name="Google Shape;2181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2" name="Google Shape;2182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3" name="Google Shape;2183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4" name="Google Shape;2184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5" name="Google Shape;2185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6" name="Google Shape;2186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7" name="Google Shape;2187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8" name="Google Shape;2188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9" name="Google Shape;2189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90" name="Google Shape;2190;p27"/>
          <p:cNvGrpSpPr/>
          <p:nvPr/>
        </p:nvGrpSpPr>
        <p:grpSpPr>
          <a:xfrm rot="-731785" flipH="1">
            <a:off x="7938142" y="5977572"/>
            <a:ext cx="375759" cy="520139"/>
            <a:chOff x="1294100" y="238325"/>
            <a:chExt cx="5024325" cy="5216125"/>
          </a:xfrm>
        </p:grpSpPr>
        <p:sp>
          <p:nvSpPr>
            <p:cNvPr id="2191" name="Google Shape;2191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2" name="Google Shape;2192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3" name="Google Shape;2193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4" name="Google Shape;2194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5" name="Google Shape;2195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6" name="Google Shape;2196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7" name="Google Shape;2197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8" name="Google Shape;2198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9" name="Google Shape;2199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00" name="Google Shape;2200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201" name="Google Shape;2201;p27"/>
          <p:cNvSpPr/>
          <p:nvPr/>
        </p:nvSpPr>
        <p:spPr>
          <a:xfrm rot="-5400000" flipH="1">
            <a:off x="8742213" y="6249618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49270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3" name="Google Shape;2203;p28"/>
          <p:cNvSpPr/>
          <p:nvPr/>
        </p:nvSpPr>
        <p:spPr>
          <a:xfrm rot="-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2204" name="Google Shape;2204;p28"/>
          <p:cNvPicPr preferRelativeResize="0"/>
          <p:nvPr/>
        </p:nvPicPr>
        <p:blipFill rotWithShape="1">
          <a:blip r:embed="rId3">
            <a:alphaModFix/>
          </a:blip>
          <a:srcRect l="3936" t="24135" r="42933" b="12995"/>
          <a:stretch/>
        </p:blipFill>
        <p:spPr>
          <a:xfrm>
            <a:off x="1" y="1"/>
            <a:ext cx="6269051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205" name="Google Shape;2205;p28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06" name="Google Shape;2206;p28"/>
          <p:cNvSpPr txBox="1">
            <a:spLocks noGrp="1"/>
          </p:cNvSpPr>
          <p:nvPr>
            <p:ph type="subTitle" idx="1"/>
          </p:nvPr>
        </p:nvSpPr>
        <p:spPr>
          <a:xfrm>
            <a:off x="2755922" y="2701712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07" name="Google Shape;2207;p28"/>
          <p:cNvSpPr txBox="1">
            <a:spLocks noGrp="1"/>
          </p:cNvSpPr>
          <p:nvPr>
            <p:ph type="subTitle" idx="2"/>
          </p:nvPr>
        </p:nvSpPr>
        <p:spPr>
          <a:xfrm>
            <a:off x="2755936" y="2249533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08" name="Google Shape;2208;p28"/>
          <p:cNvSpPr txBox="1">
            <a:spLocks noGrp="1"/>
          </p:cNvSpPr>
          <p:nvPr>
            <p:ph type="subTitle" idx="3"/>
          </p:nvPr>
        </p:nvSpPr>
        <p:spPr>
          <a:xfrm>
            <a:off x="6278649" y="4889567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09" name="Google Shape;2209;p28"/>
          <p:cNvSpPr txBox="1">
            <a:spLocks noGrp="1"/>
          </p:cNvSpPr>
          <p:nvPr>
            <p:ph type="subTitle" idx="4"/>
          </p:nvPr>
        </p:nvSpPr>
        <p:spPr>
          <a:xfrm>
            <a:off x="6278651" y="4437400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0" name="Google Shape;2210;p28"/>
          <p:cNvSpPr txBox="1">
            <a:spLocks noGrp="1"/>
          </p:cNvSpPr>
          <p:nvPr>
            <p:ph type="subTitle" idx="5"/>
          </p:nvPr>
        </p:nvSpPr>
        <p:spPr>
          <a:xfrm>
            <a:off x="6278824" y="2701700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1" name="Google Shape;2211;p28"/>
          <p:cNvSpPr txBox="1">
            <a:spLocks noGrp="1"/>
          </p:cNvSpPr>
          <p:nvPr>
            <p:ph type="subTitle" idx="6"/>
          </p:nvPr>
        </p:nvSpPr>
        <p:spPr>
          <a:xfrm>
            <a:off x="6278825" y="2249533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2" name="Google Shape;2212;p28"/>
          <p:cNvSpPr txBox="1">
            <a:spLocks noGrp="1"/>
          </p:cNvSpPr>
          <p:nvPr>
            <p:ph type="subTitle" idx="7"/>
          </p:nvPr>
        </p:nvSpPr>
        <p:spPr>
          <a:xfrm>
            <a:off x="2755942" y="4896171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3" name="Google Shape;2213;p28"/>
          <p:cNvSpPr txBox="1">
            <a:spLocks noGrp="1"/>
          </p:cNvSpPr>
          <p:nvPr>
            <p:ph type="subTitle" idx="8"/>
          </p:nvPr>
        </p:nvSpPr>
        <p:spPr>
          <a:xfrm>
            <a:off x="2755937" y="4444007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289163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" name="Google Shape;2215;p29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2216" name="Google Shape;2216;p29"/>
          <p:cNvPicPr preferRelativeResize="0"/>
          <p:nvPr/>
        </p:nvPicPr>
        <p:blipFill rotWithShape="1">
          <a:blip r:embed="rId3">
            <a:alphaModFix/>
          </a:blip>
          <a:srcRect l="3936" t="24135" r="42933" b="12995"/>
          <a:stretch/>
        </p:blipFill>
        <p:spPr>
          <a:xfrm flipH="1">
            <a:off x="2874951" y="1"/>
            <a:ext cx="6269051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217" name="Google Shape;2217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18" name="Google Shape;2218;p29"/>
          <p:cNvSpPr txBox="1">
            <a:spLocks noGrp="1"/>
          </p:cNvSpPr>
          <p:nvPr>
            <p:ph type="subTitle" idx="1"/>
          </p:nvPr>
        </p:nvSpPr>
        <p:spPr>
          <a:xfrm>
            <a:off x="1247450" y="3974133"/>
            <a:ext cx="1705500" cy="7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9" name="Google Shape;2219;p29"/>
          <p:cNvSpPr txBox="1">
            <a:spLocks noGrp="1"/>
          </p:cNvSpPr>
          <p:nvPr>
            <p:ph type="subTitle" idx="2"/>
          </p:nvPr>
        </p:nvSpPr>
        <p:spPr>
          <a:xfrm>
            <a:off x="1247435" y="3534072"/>
            <a:ext cx="1705500" cy="5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0" name="Google Shape;2220;p29"/>
          <p:cNvSpPr txBox="1">
            <a:spLocks noGrp="1"/>
          </p:cNvSpPr>
          <p:nvPr>
            <p:ph type="subTitle" idx="3"/>
          </p:nvPr>
        </p:nvSpPr>
        <p:spPr>
          <a:xfrm>
            <a:off x="1247450" y="5408065"/>
            <a:ext cx="1705500" cy="7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1" name="Google Shape;2221;p29"/>
          <p:cNvSpPr txBox="1">
            <a:spLocks noGrp="1"/>
          </p:cNvSpPr>
          <p:nvPr>
            <p:ph type="subTitle" idx="4"/>
          </p:nvPr>
        </p:nvSpPr>
        <p:spPr>
          <a:xfrm>
            <a:off x="1247445" y="4968005"/>
            <a:ext cx="1705500" cy="5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2" name="Google Shape;2222;p29"/>
          <p:cNvSpPr txBox="1">
            <a:spLocks noGrp="1"/>
          </p:cNvSpPr>
          <p:nvPr>
            <p:ph type="subTitle" idx="5"/>
          </p:nvPr>
        </p:nvSpPr>
        <p:spPr>
          <a:xfrm>
            <a:off x="1247425" y="2539261"/>
            <a:ext cx="1705500" cy="7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3" name="Google Shape;2223;p29"/>
          <p:cNvSpPr txBox="1">
            <a:spLocks noGrp="1"/>
          </p:cNvSpPr>
          <p:nvPr>
            <p:ph type="subTitle" idx="6"/>
          </p:nvPr>
        </p:nvSpPr>
        <p:spPr>
          <a:xfrm>
            <a:off x="1247435" y="2100133"/>
            <a:ext cx="1705500" cy="5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387946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9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524" name="Google Shape;524;p9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rot="-5400000" flipH="1">
            <a:off x="5294049" y="949047"/>
            <a:ext cx="4799003" cy="290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25" name="Google Shape;525;p9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>
            <a:off x="-7801" y="2970931"/>
            <a:ext cx="3599252" cy="3867867"/>
          </a:xfrm>
          <a:prstGeom prst="rect">
            <a:avLst/>
          </a:prstGeom>
          <a:noFill/>
          <a:ln>
            <a:noFill/>
          </a:ln>
        </p:spPr>
      </p:pic>
      <p:sp>
        <p:nvSpPr>
          <p:cNvPr id="526" name="Google Shape;526;p9"/>
          <p:cNvSpPr txBox="1">
            <a:spLocks noGrp="1"/>
          </p:cNvSpPr>
          <p:nvPr>
            <p:ph type="subTitle" idx="1"/>
          </p:nvPr>
        </p:nvSpPr>
        <p:spPr>
          <a:xfrm flipH="1">
            <a:off x="2083275" y="3700317"/>
            <a:ext cx="4977600" cy="11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27" name="Google Shape;527;p9"/>
          <p:cNvSpPr txBox="1">
            <a:spLocks noGrp="1"/>
          </p:cNvSpPr>
          <p:nvPr>
            <p:ph type="title"/>
          </p:nvPr>
        </p:nvSpPr>
        <p:spPr>
          <a:xfrm flipH="1">
            <a:off x="2083250" y="2603184"/>
            <a:ext cx="4977600" cy="11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528" name="Google Shape;528;p9"/>
          <p:cNvPicPr preferRelativeResize="0"/>
          <p:nvPr/>
        </p:nvPicPr>
        <p:blipFill rotWithShape="1">
          <a:blip r:embed="rId4">
            <a:alphaModFix/>
          </a:blip>
          <a:srcRect b="34279"/>
          <a:stretch/>
        </p:blipFill>
        <p:spPr>
          <a:xfrm>
            <a:off x="760476" y="5626100"/>
            <a:ext cx="7623199" cy="12319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29" name="Google Shape;529;p9"/>
          <p:cNvGrpSpPr/>
          <p:nvPr/>
        </p:nvGrpSpPr>
        <p:grpSpPr>
          <a:xfrm>
            <a:off x="620516" y="2900370"/>
            <a:ext cx="391897" cy="542477"/>
            <a:chOff x="1294100" y="238325"/>
            <a:chExt cx="5024325" cy="5216125"/>
          </a:xfrm>
        </p:grpSpPr>
        <p:sp>
          <p:nvSpPr>
            <p:cNvPr id="530" name="Google Shape;530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4" name="Google Shape;534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5" name="Google Shape;535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7" name="Google Shape;537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8" name="Google Shape;538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40" name="Google Shape;540;p9"/>
          <p:cNvGrpSpPr/>
          <p:nvPr/>
        </p:nvGrpSpPr>
        <p:grpSpPr>
          <a:xfrm rot="-232173">
            <a:off x="534405" y="1414348"/>
            <a:ext cx="379700" cy="525592"/>
            <a:chOff x="1294100" y="238325"/>
            <a:chExt cx="5024325" cy="5216125"/>
          </a:xfrm>
        </p:grpSpPr>
        <p:sp>
          <p:nvSpPr>
            <p:cNvPr id="541" name="Google Shape;541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2" name="Google Shape;542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3" name="Google Shape;543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4" name="Google Shape;544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5" name="Google Shape;545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6" name="Google Shape;546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51" name="Google Shape;551;p9"/>
          <p:cNvGrpSpPr/>
          <p:nvPr/>
        </p:nvGrpSpPr>
        <p:grpSpPr>
          <a:xfrm rot="728544">
            <a:off x="146355" y="2176261"/>
            <a:ext cx="379794" cy="525724"/>
            <a:chOff x="1294100" y="238325"/>
            <a:chExt cx="5024325" cy="5216125"/>
          </a:xfrm>
        </p:grpSpPr>
        <p:sp>
          <p:nvSpPr>
            <p:cNvPr id="552" name="Google Shape;552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62" name="Google Shape;562;p9"/>
          <p:cNvGrpSpPr/>
          <p:nvPr/>
        </p:nvGrpSpPr>
        <p:grpSpPr>
          <a:xfrm rot="-2700000">
            <a:off x="8431946" y="4146040"/>
            <a:ext cx="380143" cy="526205"/>
            <a:chOff x="1294100" y="238325"/>
            <a:chExt cx="5024325" cy="5216125"/>
          </a:xfrm>
        </p:grpSpPr>
        <p:sp>
          <p:nvSpPr>
            <p:cNvPr id="563" name="Google Shape;563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73" name="Google Shape;573;p9"/>
          <p:cNvGrpSpPr/>
          <p:nvPr/>
        </p:nvGrpSpPr>
        <p:grpSpPr>
          <a:xfrm rot="-3469867">
            <a:off x="8531780" y="5976935"/>
            <a:ext cx="447935" cy="348776"/>
            <a:chOff x="1294100" y="238325"/>
            <a:chExt cx="5024325" cy="5216125"/>
          </a:xfrm>
        </p:grpSpPr>
        <p:sp>
          <p:nvSpPr>
            <p:cNvPr id="574" name="Google Shape;574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84" name="Google Shape;584;p9"/>
          <p:cNvGrpSpPr/>
          <p:nvPr/>
        </p:nvGrpSpPr>
        <p:grpSpPr>
          <a:xfrm rot="-1050930">
            <a:off x="8193357" y="5149308"/>
            <a:ext cx="287139" cy="397467"/>
            <a:chOff x="1294100" y="238325"/>
            <a:chExt cx="5024325" cy="5216125"/>
          </a:xfrm>
        </p:grpSpPr>
        <p:sp>
          <p:nvSpPr>
            <p:cNvPr id="585" name="Google Shape;585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085852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p30"/>
          <p:cNvGrpSpPr/>
          <p:nvPr/>
        </p:nvGrpSpPr>
        <p:grpSpPr>
          <a:xfrm rot="-901995">
            <a:off x="217651" y="438593"/>
            <a:ext cx="364166" cy="504091"/>
            <a:chOff x="1294100" y="238325"/>
            <a:chExt cx="5024325" cy="5216125"/>
          </a:xfrm>
        </p:grpSpPr>
        <p:sp>
          <p:nvSpPr>
            <p:cNvPr id="2226" name="Google Shape;2226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7" name="Google Shape;2227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8" name="Google Shape;2228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9" name="Google Shape;2229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0" name="Google Shape;2230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1" name="Google Shape;2231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2" name="Google Shape;2232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3" name="Google Shape;2233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4" name="Google Shape;2234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5" name="Google Shape;2235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36" name="Google Shape;2236;p30"/>
          <p:cNvGrpSpPr/>
          <p:nvPr/>
        </p:nvGrpSpPr>
        <p:grpSpPr>
          <a:xfrm rot="731410">
            <a:off x="653643" y="1416311"/>
            <a:ext cx="295049" cy="408416"/>
            <a:chOff x="1294100" y="238325"/>
            <a:chExt cx="5024325" cy="5216125"/>
          </a:xfrm>
        </p:grpSpPr>
        <p:sp>
          <p:nvSpPr>
            <p:cNvPr id="2237" name="Google Shape;2237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8" name="Google Shape;2238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9" name="Google Shape;2239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0" name="Google Shape;2240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1" name="Google Shape;2241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2" name="Google Shape;2242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3" name="Google Shape;2243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4" name="Google Shape;2244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5" name="Google Shape;2245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6" name="Google Shape;2246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47" name="Google Shape;2247;p30"/>
          <p:cNvGrpSpPr/>
          <p:nvPr/>
        </p:nvGrpSpPr>
        <p:grpSpPr>
          <a:xfrm rot="-731410" flipH="1">
            <a:off x="1689448" y="551695"/>
            <a:ext cx="295049" cy="408416"/>
            <a:chOff x="1294100" y="238325"/>
            <a:chExt cx="5024325" cy="5216125"/>
          </a:xfrm>
        </p:grpSpPr>
        <p:sp>
          <p:nvSpPr>
            <p:cNvPr id="2248" name="Google Shape;2248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9" name="Google Shape;2249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0" name="Google Shape;2250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1" name="Google Shape;2251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2" name="Google Shape;2252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3" name="Google Shape;2253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4" name="Google Shape;2254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5" name="Google Shape;2255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6" name="Google Shape;2256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7" name="Google Shape;2257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58" name="Google Shape;2258;p30"/>
          <p:cNvGrpSpPr/>
          <p:nvPr/>
        </p:nvGrpSpPr>
        <p:grpSpPr>
          <a:xfrm rot="-901995">
            <a:off x="532646" y="2572560"/>
            <a:ext cx="364166" cy="504091"/>
            <a:chOff x="1294100" y="238325"/>
            <a:chExt cx="5024325" cy="5216125"/>
          </a:xfrm>
        </p:grpSpPr>
        <p:sp>
          <p:nvSpPr>
            <p:cNvPr id="2259" name="Google Shape;2259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0" name="Google Shape;2260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1" name="Google Shape;2261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2" name="Google Shape;2262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3" name="Google Shape;2263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4" name="Google Shape;2264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5" name="Google Shape;2265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6" name="Google Shape;2266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7" name="Google Shape;2267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8" name="Google Shape;2268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69" name="Google Shape;2269;p30"/>
          <p:cNvGrpSpPr/>
          <p:nvPr/>
        </p:nvGrpSpPr>
        <p:grpSpPr>
          <a:xfrm rot="-900079">
            <a:off x="1580299" y="5342795"/>
            <a:ext cx="397922" cy="550816"/>
            <a:chOff x="1294100" y="238325"/>
            <a:chExt cx="5024325" cy="5216125"/>
          </a:xfrm>
        </p:grpSpPr>
        <p:sp>
          <p:nvSpPr>
            <p:cNvPr id="2270" name="Google Shape;2270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1" name="Google Shape;2271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2" name="Google Shape;2272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3" name="Google Shape;2273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4" name="Google Shape;2274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5" name="Google Shape;2275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6" name="Google Shape;2276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7" name="Google Shape;2277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8" name="Google Shape;2278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9" name="Google Shape;2279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80" name="Google Shape;2280;p30"/>
          <p:cNvGrpSpPr/>
          <p:nvPr/>
        </p:nvGrpSpPr>
        <p:grpSpPr>
          <a:xfrm rot="457113" flipH="1">
            <a:off x="515766" y="5906959"/>
            <a:ext cx="397922" cy="550816"/>
            <a:chOff x="1294100" y="238325"/>
            <a:chExt cx="5024325" cy="5216125"/>
          </a:xfrm>
        </p:grpSpPr>
        <p:sp>
          <p:nvSpPr>
            <p:cNvPr id="2281" name="Google Shape;2281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2" name="Google Shape;2282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3" name="Google Shape;2283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4" name="Google Shape;2284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5" name="Google Shape;2285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6" name="Google Shape;2286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7" name="Google Shape;2287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8" name="Google Shape;2288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9" name="Google Shape;2289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90" name="Google Shape;2290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291" name="Google Shape;2291;p30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292" name="Google Shape;2292;p30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93" name="Google Shape;2293;p30"/>
          <p:cNvSpPr txBox="1">
            <a:spLocks noGrp="1"/>
          </p:cNvSpPr>
          <p:nvPr>
            <p:ph type="subTitle" idx="1"/>
          </p:nvPr>
        </p:nvSpPr>
        <p:spPr>
          <a:xfrm>
            <a:off x="943150" y="3072425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4" name="Google Shape;2294;p30"/>
          <p:cNvSpPr txBox="1">
            <a:spLocks noGrp="1"/>
          </p:cNvSpPr>
          <p:nvPr>
            <p:ph type="subTitle" idx="2"/>
          </p:nvPr>
        </p:nvSpPr>
        <p:spPr>
          <a:xfrm>
            <a:off x="943150" y="2727333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5" name="Google Shape;2295;p30"/>
          <p:cNvSpPr txBox="1">
            <a:spLocks noGrp="1"/>
          </p:cNvSpPr>
          <p:nvPr>
            <p:ph type="subTitle" idx="3"/>
          </p:nvPr>
        </p:nvSpPr>
        <p:spPr>
          <a:xfrm>
            <a:off x="3718800" y="3072425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6" name="Google Shape;2296;p30"/>
          <p:cNvSpPr txBox="1">
            <a:spLocks noGrp="1"/>
          </p:cNvSpPr>
          <p:nvPr>
            <p:ph type="subTitle" idx="4"/>
          </p:nvPr>
        </p:nvSpPr>
        <p:spPr>
          <a:xfrm>
            <a:off x="3718800" y="2727333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7" name="Google Shape;2297;p30"/>
          <p:cNvSpPr txBox="1">
            <a:spLocks noGrp="1"/>
          </p:cNvSpPr>
          <p:nvPr>
            <p:ph type="subTitle" idx="5"/>
          </p:nvPr>
        </p:nvSpPr>
        <p:spPr>
          <a:xfrm>
            <a:off x="6494450" y="3072425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8" name="Google Shape;2298;p30"/>
          <p:cNvSpPr txBox="1">
            <a:spLocks noGrp="1"/>
          </p:cNvSpPr>
          <p:nvPr>
            <p:ph type="subTitle" idx="6"/>
          </p:nvPr>
        </p:nvSpPr>
        <p:spPr>
          <a:xfrm>
            <a:off x="6494450" y="2727333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9" name="Google Shape;2299;p30"/>
          <p:cNvSpPr txBox="1">
            <a:spLocks noGrp="1"/>
          </p:cNvSpPr>
          <p:nvPr>
            <p:ph type="subTitle" idx="7"/>
          </p:nvPr>
        </p:nvSpPr>
        <p:spPr>
          <a:xfrm>
            <a:off x="943150" y="5438999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0" name="Google Shape;2300;p30"/>
          <p:cNvSpPr txBox="1">
            <a:spLocks noGrp="1"/>
          </p:cNvSpPr>
          <p:nvPr>
            <p:ph type="subTitle" idx="8"/>
          </p:nvPr>
        </p:nvSpPr>
        <p:spPr>
          <a:xfrm>
            <a:off x="943150" y="5093905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1" name="Google Shape;2301;p30"/>
          <p:cNvSpPr txBox="1">
            <a:spLocks noGrp="1"/>
          </p:cNvSpPr>
          <p:nvPr>
            <p:ph type="subTitle" idx="9"/>
          </p:nvPr>
        </p:nvSpPr>
        <p:spPr>
          <a:xfrm>
            <a:off x="3718800" y="5438999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2" name="Google Shape;2302;p30"/>
          <p:cNvSpPr txBox="1">
            <a:spLocks noGrp="1"/>
          </p:cNvSpPr>
          <p:nvPr>
            <p:ph type="subTitle" idx="13"/>
          </p:nvPr>
        </p:nvSpPr>
        <p:spPr>
          <a:xfrm>
            <a:off x="3718800" y="5093905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3" name="Google Shape;2303;p30"/>
          <p:cNvSpPr txBox="1">
            <a:spLocks noGrp="1"/>
          </p:cNvSpPr>
          <p:nvPr>
            <p:ph type="subTitle" idx="14"/>
          </p:nvPr>
        </p:nvSpPr>
        <p:spPr>
          <a:xfrm>
            <a:off x="6494450" y="5438999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4" name="Google Shape;2304;p30"/>
          <p:cNvSpPr txBox="1">
            <a:spLocks noGrp="1"/>
          </p:cNvSpPr>
          <p:nvPr>
            <p:ph type="subTitle" idx="15"/>
          </p:nvPr>
        </p:nvSpPr>
        <p:spPr>
          <a:xfrm>
            <a:off x="6494450" y="5093905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305" name="Google Shape;2305;p30"/>
          <p:cNvGrpSpPr/>
          <p:nvPr/>
        </p:nvGrpSpPr>
        <p:grpSpPr>
          <a:xfrm>
            <a:off x="8899950" y="3331003"/>
            <a:ext cx="244040" cy="675948"/>
            <a:chOff x="2551300" y="238325"/>
            <a:chExt cx="2510700" cy="5215650"/>
          </a:xfrm>
        </p:grpSpPr>
        <p:sp>
          <p:nvSpPr>
            <p:cNvPr id="2306" name="Google Shape;2306;p30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7" name="Google Shape;2307;p30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8" name="Google Shape;2308;p30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9" name="Google Shape;2309;p30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0" name="Google Shape;2310;p30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1" name="Google Shape;2311;p30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12" name="Google Shape;2312;p30"/>
          <p:cNvGrpSpPr/>
          <p:nvPr/>
        </p:nvGrpSpPr>
        <p:grpSpPr>
          <a:xfrm rot="901995" flipH="1">
            <a:off x="8571682" y="1959777"/>
            <a:ext cx="364166" cy="504091"/>
            <a:chOff x="1294100" y="238325"/>
            <a:chExt cx="5024325" cy="5216125"/>
          </a:xfrm>
        </p:grpSpPr>
        <p:sp>
          <p:nvSpPr>
            <p:cNvPr id="2313" name="Google Shape;2313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4" name="Google Shape;2314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5" name="Google Shape;2315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6" name="Google Shape;2316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7" name="Google Shape;2317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8" name="Google Shape;2318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9" name="Google Shape;2319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0" name="Google Shape;2320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1" name="Google Shape;2321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2" name="Google Shape;2322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23" name="Google Shape;2323;p30"/>
          <p:cNvGrpSpPr/>
          <p:nvPr/>
        </p:nvGrpSpPr>
        <p:grpSpPr>
          <a:xfrm rot="-731410" flipH="1">
            <a:off x="8204810" y="2937495"/>
            <a:ext cx="295049" cy="408416"/>
            <a:chOff x="1294100" y="238325"/>
            <a:chExt cx="5024325" cy="5216125"/>
          </a:xfrm>
        </p:grpSpPr>
        <p:sp>
          <p:nvSpPr>
            <p:cNvPr id="2324" name="Google Shape;2324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5" name="Google Shape;2325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6" name="Google Shape;2326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7" name="Google Shape;2327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8" name="Google Shape;2328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9" name="Google Shape;2329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0" name="Google Shape;2330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1" name="Google Shape;2331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2" name="Google Shape;2332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3" name="Google Shape;2333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34" name="Google Shape;2334;p30"/>
          <p:cNvGrpSpPr/>
          <p:nvPr/>
        </p:nvGrpSpPr>
        <p:grpSpPr>
          <a:xfrm rot="731410">
            <a:off x="8606193" y="5713544"/>
            <a:ext cx="295049" cy="408416"/>
            <a:chOff x="1294100" y="238325"/>
            <a:chExt cx="5024325" cy="5216125"/>
          </a:xfrm>
        </p:grpSpPr>
        <p:sp>
          <p:nvSpPr>
            <p:cNvPr id="2335" name="Google Shape;2335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6" name="Google Shape;2336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7" name="Google Shape;2337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8" name="Google Shape;2338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9" name="Google Shape;2339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0" name="Google Shape;2340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1" name="Google Shape;2341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2" name="Google Shape;2342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3" name="Google Shape;2343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4" name="Google Shape;2344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45" name="Google Shape;2345;p30"/>
          <p:cNvGrpSpPr/>
          <p:nvPr/>
        </p:nvGrpSpPr>
        <p:grpSpPr>
          <a:xfrm rot="901995" flipH="1">
            <a:off x="8010038" y="4061311"/>
            <a:ext cx="364166" cy="504091"/>
            <a:chOff x="1294100" y="238325"/>
            <a:chExt cx="5024325" cy="5216125"/>
          </a:xfrm>
        </p:grpSpPr>
        <p:sp>
          <p:nvSpPr>
            <p:cNvPr id="2346" name="Google Shape;2346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7" name="Google Shape;2347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8" name="Google Shape;2348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9" name="Google Shape;2349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0" name="Google Shape;2350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1" name="Google Shape;2351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2" name="Google Shape;2352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3" name="Google Shape;2353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4" name="Google Shape;2354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5" name="Google Shape;2355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56" name="Google Shape;2356;p30"/>
          <p:cNvGrpSpPr/>
          <p:nvPr/>
        </p:nvGrpSpPr>
        <p:grpSpPr>
          <a:xfrm rot="-900723">
            <a:off x="7735387" y="6206897"/>
            <a:ext cx="321995" cy="445716"/>
            <a:chOff x="1294100" y="238325"/>
            <a:chExt cx="5024325" cy="5216125"/>
          </a:xfrm>
        </p:grpSpPr>
        <p:sp>
          <p:nvSpPr>
            <p:cNvPr id="2357" name="Google Shape;2357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8" name="Google Shape;2358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9" name="Google Shape;2359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0" name="Google Shape;2360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1" name="Google Shape;2361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2" name="Google Shape;2362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3" name="Google Shape;2363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4" name="Google Shape;2364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5" name="Google Shape;2365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6" name="Google Shape;2366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67" name="Google Shape;2367;p30"/>
          <p:cNvGrpSpPr/>
          <p:nvPr/>
        </p:nvGrpSpPr>
        <p:grpSpPr>
          <a:xfrm rot="-1440470" flipH="1">
            <a:off x="8030963" y="5120924"/>
            <a:ext cx="322308" cy="446149"/>
            <a:chOff x="1294100" y="238325"/>
            <a:chExt cx="5024325" cy="5216125"/>
          </a:xfrm>
        </p:grpSpPr>
        <p:sp>
          <p:nvSpPr>
            <p:cNvPr id="2368" name="Google Shape;2368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9" name="Google Shape;2369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0" name="Google Shape;2370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1" name="Google Shape;2371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2" name="Google Shape;2372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3" name="Google Shape;2373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4" name="Google Shape;2374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5" name="Google Shape;2375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6" name="Google Shape;2376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7" name="Google Shape;2377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78" name="Google Shape;2378;p30"/>
          <p:cNvGrpSpPr/>
          <p:nvPr/>
        </p:nvGrpSpPr>
        <p:grpSpPr>
          <a:xfrm rot="1245014" flipH="1">
            <a:off x="8139883" y="1150097"/>
            <a:ext cx="294969" cy="408305"/>
            <a:chOff x="1294100" y="238325"/>
            <a:chExt cx="5024325" cy="5216125"/>
          </a:xfrm>
        </p:grpSpPr>
        <p:sp>
          <p:nvSpPr>
            <p:cNvPr id="2379" name="Google Shape;2379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0" name="Google Shape;2380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1" name="Google Shape;2381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2" name="Google Shape;2382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3" name="Google Shape;2383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4" name="Google Shape;2384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5" name="Google Shape;2385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6" name="Google Shape;2386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7" name="Google Shape;2387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8" name="Google Shape;2388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89" name="Google Shape;2389;p30"/>
          <p:cNvGrpSpPr/>
          <p:nvPr/>
        </p:nvGrpSpPr>
        <p:grpSpPr>
          <a:xfrm rot="-399266">
            <a:off x="8571614" y="262695"/>
            <a:ext cx="364205" cy="504144"/>
            <a:chOff x="1294100" y="238325"/>
            <a:chExt cx="5024325" cy="5216125"/>
          </a:xfrm>
        </p:grpSpPr>
        <p:sp>
          <p:nvSpPr>
            <p:cNvPr id="2390" name="Google Shape;2390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1" name="Google Shape;2391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2" name="Google Shape;2392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3" name="Google Shape;2393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4" name="Google Shape;2394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5" name="Google Shape;2395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6" name="Google Shape;2396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7" name="Google Shape;2397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8" name="Google Shape;2398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9" name="Google Shape;2399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304089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31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402" name="Google Shape;2402;p3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403" name="Google Shape;2403;p31"/>
          <p:cNvGrpSpPr/>
          <p:nvPr/>
        </p:nvGrpSpPr>
        <p:grpSpPr>
          <a:xfrm>
            <a:off x="8900041" y="3331003"/>
            <a:ext cx="244040" cy="675948"/>
            <a:chOff x="2551300" y="238325"/>
            <a:chExt cx="2510700" cy="5215650"/>
          </a:xfrm>
        </p:grpSpPr>
        <p:sp>
          <p:nvSpPr>
            <p:cNvPr id="2404" name="Google Shape;2404;p31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5" name="Google Shape;2405;p31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6" name="Google Shape;2406;p31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7" name="Google Shape;2407;p31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8" name="Google Shape;2408;p31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9" name="Google Shape;2409;p31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10" name="Google Shape;2410;p31"/>
          <p:cNvGrpSpPr/>
          <p:nvPr/>
        </p:nvGrpSpPr>
        <p:grpSpPr>
          <a:xfrm rot="901995" flipH="1">
            <a:off x="8571774" y="1959777"/>
            <a:ext cx="364166" cy="504091"/>
            <a:chOff x="1294100" y="238325"/>
            <a:chExt cx="5024325" cy="5216125"/>
          </a:xfrm>
        </p:grpSpPr>
        <p:sp>
          <p:nvSpPr>
            <p:cNvPr id="2411" name="Google Shape;2411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2" name="Google Shape;2412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3" name="Google Shape;2413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4" name="Google Shape;2414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5" name="Google Shape;2415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6" name="Google Shape;2416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7" name="Google Shape;2417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8" name="Google Shape;2418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9" name="Google Shape;2419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0" name="Google Shape;2420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21" name="Google Shape;2421;p31"/>
          <p:cNvGrpSpPr/>
          <p:nvPr/>
        </p:nvGrpSpPr>
        <p:grpSpPr>
          <a:xfrm rot="-731410" flipH="1">
            <a:off x="8757351" y="499095"/>
            <a:ext cx="295049" cy="408416"/>
            <a:chOff x="1294100" y="238325"/>
            <a:chExt cx="5024325" cy="5216125"/>
          </a:xfrm>
        </p:grpSpPr>
        <p:sp>
          <p:nvSpPr>
            <p:cNvPr id="2422" name="Google Shape;2422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3" name="Google Shape;2423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4" name="Google Shape;2424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5" name="Google Shape;2425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6" name="Google Shape;2426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7" name="Google Shape;2427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8" name="Google Shape;2428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9" name="Google Shape;2429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0" name="Google Shape;2430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1" name="Google Shape;2431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32" name="Google Shape;2432;p31"/>
          <p:cNvGrpSpPr/>
          <p:nvPr/>
        </p:nvGrpSpPr>
        <p:grpSpPr>
          <a:xfrm rot="731410">
            <a:off x="8692834" y="4964144"/>
            <a:ext cx="295049" cy="408416"/>
            <a:chOff x="1294100" y="238325"/>
            <a:chExt cx="5024325" cy="5216125"/>
          </a:xfrm>
        </p:grpSpPr>
        <p:sp>
          <p:nvSpPr>
            <p:cNvPr id="2433" name="Google Shape;2433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4" name="Google Shape;2434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5" name="Google Shape;2435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6" name="Google Shape;2436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7" name="Google Shape;2437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8" name="Google Shape;2438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9" name="Google Shape;2439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0" name="Google Shape;2440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1" name="Google Shape;2441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2" name="Google Shape;2442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43" name="Google Shape;2443;p31"/>
          <p:cNvGrpSpPr/>
          <p:nvPr/>
        </p:nvGrpSpPr>
        <p:grpSpPr>
          <a:xfrm rot="900079" flipH="1">
            <a:off x="374468" y="618395"/>
            <a:ext cx="397922" cy="550816"/>
            <a:chOff x="1294100" y="238325"/>
            <a:chExt cx="5024325" cy="5216125"/>
          </a:xfrm>
        </p:grpSpPr>
        <p:sp>
          <p:nvSpPr>
            <p:cNvPr id="2444" name="Google Shape;2444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5" name="Google Shape;2445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6" name="Google Shape;2446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7" name="Google Shape;2447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8" name="Google Shape;2448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9" name="Google Shape;2449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0" name="Google Shape;2450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1" name="Google Shape;2451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2" name="Google Shape;2452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3" name="Google Shape;2453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54" name="Google Shape;2454;p31"/>
          <p:cNvGrpSpPr/>
          <p:nvPr/>
        </p:nvGrpSpPr>
        <p:grpSpPr>
          <a:xfrm rot="-900079">
            <a:off x="133365" y="2140269"/>
            <a:ext cx="397922" cy="550816"/>
            <a:chOff x="1294100" y="238325"/>
            <a:chExt cx="5024325" cy="5216125"/>
          </a:xfrm>
        </p:grpSpPr>
        <p:sp>
          <p:nvSpPr>
            <p:cNvPr id="2455" name="Google Shape;2455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6" name="Google Shape;2456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7" name="Google Shape;2457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8" name="Google Shape;2458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9" name="Google Shape;2459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0" name="Google Shape;2460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1" name="Google Shape;2461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2" name="Google Shape;2462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3" name="Google Shape;2463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4" name="Google Shape;2464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65" name="Google Shape;2465;p31"/>
          <p:cNvGrpSpPr/>
          <p:nvPr/>
        </p:nvGrpSpPr>
        <p:grpSpPr>
          <a:xfrm rot="-729055" flipH="1">
            <a:off x="359381" y="6143906"/>
            <a:ext cx="322245" cy="446061"/>
            <a:chOff x="1294100" y="238325"/>
            <a:chExt cx="5024325" cy="5216125"/>
          </a:xfrm>
        </p:grpSpPr>
        <p:sp>
          <p:nvSpPr>
            <p:cNvPr id="2466" name="Google Shape;2466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7" name="Google Shape;2467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8" name="Google Shape;2468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9" name="Google Shape;2469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0" name="Google Shape;2470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1" name="Google Shape;2471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2" name="Google Shape;2472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3" name="Google Shape;2473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4" name="Google Shape;2474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5" name="Google Shape;2475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76" name="Google Shape;2476;p31"/>
          <p:cNvGrpSpPr/>
          <p:nvPr/>
        </p:nvGrpSpPr>
        <p:grpSpPr>
          <a:xfrm flipH="1">
            <a:off x="-7448" y="4709485"/>
            <a:ext cx="218180" cy="604320"/>
            <a:chOff x="2551300" y="238325"/>
            <a:chExt cx="2510700" cy="5215650"/>
          </a:xfrm>
        </p:grpSpPr>
        <p:sp>
          <p:nvSpPr>
            <p:cNvPr id="2477" name="Google Shape;2477;p31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8" name="Google Shape;2478;p31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9" name="Google Shape;2479;p31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0" name="Google Shape;2480;p31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1" name="Google Shape;2481;p31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2" name="Google Shape;2482;p31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83" name="Google Shape;2483;p31"/>
          <p:cNvGrpSpPr/>
          <p:nvPr/>
        </p:nvGrpSpPr>
        <p:grpSpPr>
          <a:xfrm rot="901995" flipH="1">
            <a:off x="8390217" y="6158044"/>
            <a:ext cx="364166" cy="504091"/>
            <a:chOff x="1294100" y="238325"/>
            <a:chExt cx="5024325" cy="5216125"/>
          </a:xfrm>
        </p:grpSpPr>
        <p:sp>
          <p:nvSpPr>
            <p:cNvPr id="2484" name="Google Shape;2484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5" name="Google Shape;2485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6" name="Google Shape;2486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7" name="Google Shape;2487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8" name="Google Shape;2488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9" name="Google Shape;2489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0" name="Google Shape;2490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1" name="Google Shape;2491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2" name="Google Shape;2492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3" name="Google Shape;2493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94" name="Google Shape;2494;p31"/>
          <p:cNvGrpSpPr/>
          <p:nvPr/>
        </p:nvGrpSpPr>
        <p:grpSpPr>
          <a:xfrm rot="900723" flipH="1">
            <a:off x="248534" y="3650863"/>
            <a:ext cx="321995" cy="445716"/>
            <a:chOff x="1294100" y="238325"/>
            <a:chExt cx="5024325" cy="5216125"/>
          </a:xfrm>
        </p:grpSpPr>
        <p:sp>
          <p:nvSpPr>
            <p:cNvPr id="2495" name="Google Shape;2495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6" name="Google Shape;2496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7" name="Google Shape;2497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8" name="Google Shape;2498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9" name="Google Shape;2499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0" name="Google Shape;2500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1" name="Google Shape;2501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2" name="Google Shape;2502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3" name="Google Shape;2503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4" name="Google Shape;2504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72758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6" name="Google Shape;2506;p32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507" name="Google Shape;2507;p32"/>
          <p:cNvSpPr/>
          <p:nvPr/>
        </p:nvSpPr>
        <p:spPr>
          <a:xfrm flipH="1">
            <a:off x="7151119" y="6585250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508" name="Google Shape;2508;p32"/>
          <p:cNvSpPr/>
          <p:nvPr/>
        </p:nvSpPr>
        <p:spPr>
          <a:xfrm flipH="1">
            <a:off x="6463372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509" name="Google Shape;2509;p32"/>
          <p:cNvGrpSpPr/>
          <p:nvPr/>
        </p:nvGrpSpPr>
        <p:grpSpPr>
          <a:xfrm flipH="1">
            <a:off x="-7704" y="3331003"/>
            <a:ext cx="244040" cy="675948"/>
            <a:chOff x="2551300" y="238325"/>
            <a:chExt cx="2510700" cy="5215650"/>
          </a:xfrm>
        </p:grpSpPr>
        <p:sp>
          <p:nvSpPr>
            <p:cNvPr id="2510" name="Google Shape;2510;p3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16" name="Google Shape;2516;p32"/>
          <p:cNvGrpSpPr/>
          <p:nvPr/>
        </p:nvGrpSpPr>
        <p:grpSpPr>
          <a:xfrm rot="-901995">
            <a:off x="511562" y="1350177"/>
            <a:ext cx="364166" cy="504091"/>
            <a:chOff x="1294100" y="238325"/>
            <a:chExt cx="5024325" cy="5216125"/>
          </a:xfrm>
        </p:grpSpPr>
        <p:sp>
          <p:nvSpPr>
            <p:cNvPr id="2517" name="Google Shape;2517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27" name="Google Shape;2527;p32"/>
          <p:cNvGrpSpPr/>
          <p:nvPr/>
        </p:nvGrpSpPr>
        <p:grpSpPr>
          <a:xfrm rot="731410">
            <a:off x="1236504" y="227044"/>
            <a:ext cx="295049" cy="408416"/>
            <a:chOff x="1294100" y="238325"/>
            <a:chExt cx="5024325" cy="5216125"/>
          </a:xfrm>
        </p:grpSpPr>
        <p:sp>
          <p:nvSpPr>
            <p:cNvPr id="2528" name="Google Shape;2528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38" name="Google Shape;2538;p32"/>
          <p:cNvGrpSpPr/>
          <p:nvPr/>
        </p:nvGrpSpPr>
        <p:grpSpPr>
          <a:xfrm rot="-731410" flipH="1">
            <a:off x="348521" y="5967444"/>
            <a:ext cx="295049" cy="408416"/>
            <a:chOff x="1294100" y="238325"/>
            <a:chExt cx="5024325" cy="5216125"/>
          </a:xfrm>
        </p:grpSpPr>
        <p:sp>
          <p:nvSpPr>
            <p:cNvPr id="2539" name="Google Shape;2539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49" name="Google Shape;2549;p32"/>
          <p:cNvGrpSpPr/>
          <p:nvPr/>
        </p:nvGrpSpPr>
        <p:grpSpPr>
          <a:xfrm rot="-901995">
            <a:off x="8587062" y="613577"/>
            <a:ext cx="364166" cy="504091"/>
            <a:chOff x="1294100" y="238325"/>
            <a:chExt cx="5024325" cy="5216125"/>
          </a:xfrm>
        </p:grpSpPr>
        <p:sp>
          <p:nvSpPr>
            <p:cNvPr id="2550" name="Google Shape;2550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60" name="Google Shape;2560;p32"/>
          <p:cNvGrpSpPr/>
          <p:nvPr/>
        </p:nvGrpSpPr>
        <p:grpSpPr>
          <a:xfrm rot="901995" flipH="1">
            <a:off x="8285406" y="1553377"/>
            <a:ext cx="364166" cy="504091"/>
            <a:chOff x="1294100" y="238325"/>
            <a:chExt cx="5024325" cy="5216125"/>
          </a:xfrm>
        </p:grpSpPr>
        <p:sp>
          <p:nvSpPr>
            <p:cNvPr id="2561" name="Google Shape;2561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71" name="Google Shape;2571;p32"/>
          <p:cNvGrpSpPr/>
          <p:nvPr/>
        </p:nvGrpSpPr>
        <p:grpSpPr>
          <a:xfrm rot="-731410" flipH="1">
            <a:off x="7629584" y="430244"/>
            <a:ext cx="295049" cy="408416"/>
            <a:chOff x="1294100" y="238325"/>
            <a:chExt cx="5024325" cy="5216125"/>
          </a:xfrm>
        </p:grpSpPr>
        <p:sp>
          <p:nvSpPr>
            <p:cNvPr id="2572" name="Google Shape;2572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82" name="Google Shape;2582;p32"/>
          <p:cNvGrpSpPr/>
          <p:nvPr/>
        </p:nvGrpSpPr>
        <p:grpSpPr>
          <a:xfrm rot="731410">
            <a:off x="8517567" y="6170644"/>
            <a:ext cx="295049" cy="408416"/>
            <a:chOff x="1294100" y="238325"/>
            <a:chExt cx="5024325" cy="5216125"/>
          </a:xfrm>
        </p:grpSpPr>
        <p:sp>
          <p:nvSpPr>
            <p:cNvPr id="2583" name="Google Shape;2583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93" name="Google Shape;2593;p32"/>
          <p:cNvGrpSpPr/>
          <p:nvPr/>
        </p:nvGrpSpPr>
        <p:grpSpPr>
          <a:xfrm rot="901995" flipH="1">
            <a:off x="209906" y="816777"/>
            <a:ext cx="364166" cy="504091"/>
            <a:chOff x="1294100" y="238325"/>
            <a:chExt cx="5024325" cy="5216125"/>
          </a:xfrm>
        </p:grpSpPr>
        <p:sp>
          <p:nvSpPr>
            <p:cNvPr id="2594" name="Google Shape;2594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04" name="Google Shape;2604;p32"/>
          <p:cNvGrpSpPr/>
          <p:nvPr/>
        </p:nvGrpSpPr>
        <p:grpSpPr>
          <a:xfrm>
            <a:off x="8944230" y="3872323"/>
            <a:ext cx="199852" cy="553555"/>
            <a:chOff x="2551300" y="238325"/>
            <a:chExt cx="2510700" cy="5215650"/>
          </a:xfrm>
        </p:grpSpPr>
        <p:sp>
          <p:nvSpPr>
            <p:cNvPr id="2605" name="Google Shape;2605;p3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11" name="Google Shape;2611;p32"/>
          <p:cNvGrpSpPr/>
          <p:nvPr/>
        </p:nvGrpSpPr>
        <p:grpSpPr>
          <a:xfrm rot="-901995">
            <a:off x="892569" y="5984844"/>
            <a:ext cx="364166" cy="504091"/>
            <a:chOff x="1294100" y="238325"/>
            <a:chExt cx="5024325" cy="5216125"/>
          </a:xfrm>
        </p:grpSpPr>
        <p:sp>
          <p:nvSpPr>
            <p:cNvPr id="2612" name="Google Shape;2612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22" name="Google Shape;2622;p32"/>
          <p:cNvGrpSpPr/>
          <p:nvPr/>
        </p:nvGrpSpPr>
        <p:grpSpPr>
          <a:xfrm rot="731410">
            <a:off x="594461" y="4807444"/>
            <a:ext cx="295049" cy="408416"/>
            <a:chOff x="1294100" y="238325"/>
            <a:chExt cx="5024325" cy="5216125"/>
          </a:xfrm>
        </p:grpSpPr>
        <p:sp>
          <p:nvSpPr>
            <p:cNvPr id="2623" name="Google Shape;2623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33" name="Google Shape;2633;p32"/>
          <p:cNvGrpSpPr/>
          <p:nvPr/>
        </p:nvGrpSpPr>
        <p:grpSpPr>
          <a:xfrm rot="-900412">
            <a:off x="8362820" y="5296758"/>
            <a:ext cx="294938" cy="408263"/>
            <a:chOff x="1294100" y="238325"/>
            <a:chExt cx="5024325" cy="5216125"/>
          </a:xfrm>
        </p:grpSpPr>
        <p:sp>
          <p:nvSpPr>
            <p:cNvPr id="2634" name="Google Shape;2634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644" name="Google Shape;2644;p32"/>
          <p:cNvSpPr/>
          <p:nvPr/>
        </p:nvSpPr>
        <p:spPr>
          <a:xfrm flipH="1">
            <a:off x="1736377" y="6585334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645" name="Google Shape;2645;p32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46" name="Google Shape;2646;p32"/>
          <p:cNvSpPr txBox="1">
            <a:spLocks noGrp="1"/>
          </p:cNvSpPr>
          <p:nvPr>
            <p:ph type="subTitle" idx="1"/>
          </p:nvPr>
        </p:nvSpPr>
        <p:spPr>
          <a:xfrm>
            <a:off x="841848" y="2362217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47" name="Google Shape;2647;p32"/>
          <p:cNvSpPr txBox="1">
            <a:spLocks noGrp="1"/>
          </p:cNvSpPr>
          <p:nvPr>
            <p:ph type="subTitle" idx="2"/>
          </p:nvPr>
        </p:nvSpPr>
        <p:spPr>
          <a:xfrm>
            <a:off x="841848" y="2070667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48" name="Google Shape;2648;p32"/>
          <p:cNvSpPr txBox="1">
            <a:spLocks noGrp="1"/>
          </p:cNvSpPr>
          <p:nvPr>
            <p:ph type="subTitle" idx="3"/>
          </p:nvPr>
        </p:nvSpPr>
        <p:spPr>
          <a:xfrm>
            <a:off x="6731073" y="2362248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49" name="Google Shape;2649;p32"/>
          <p:cNvSpPr txBox="1">
            <a:spLocks noGrp="1"/>
          </p:cNvSpPr>
          <p:nvPr>
            <p:ph type="subTitle" idx="4"/>
          </p:nvPr>
        </p:nvSpPr>
        <p:spPr>
          <a:xfrm>
            <a:off x="6731073" y="2070700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0" name="Google Shape;2650;p32"/>
          <p:cNvSpPr txBox="1">
            <a:spLocks noGrp="1"/>
          </p:cNvSpPr>
          <p:nvPr>
            <p:ph type="subTitle" idx="5"/>
          </p:nvPr>
        </p:nvSpPr>
        <p:spPr>
          <a:xfrm>
            <a:off x="6731052" y="3884308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1" name="Google Shape;2651;p32"/>
          <p:cNvSpPr txBox="1">
            <a:spLocks noGrp="1"/>
          </p:cNvSpPr>
          <p:nvPr>
            <p:ph type="subTitle" idx="6"/>
          </p:nvPr>
        </p:nvSpPr>
        <p:spPr>
          <a:xfrm>
            <a:off x="6731052" y="3592760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2" name="Google Shape;2652;p32"/>
          <p:cNvSpPr txBox="1">
            <a:spLocks noGrp="1"/>
          </p:cNvSpPr>
          <p:nvPr>
            <p:ph type="subTitle" idx="7"/>
          </p:nvPr>
        </p:nvSpPr>
        <p:spPr>
          <a:xfrm>
            <a:off x="841848" y="5406367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3" name="Google Shape;2653;p32"/>
          <p:cNvSpPr txBox="1">
            <a:spLocks noGrp="1"/>
          </p:cNvSpPr>
          <p:nvPr>
            <p:ph type="subTitle" idx="8"/>
          </p:nvPr>
        </p:nvSpPr>
        <p:spPr>
          <a:xfrm>
            <a:off x="841848" y="5114817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4" name="Google Shape;2654;p32"/>
          <p:cNvSpPr txBox="1">
            <a:spLocks noGrp="1"/>
          </p:cNvSpPr>
          <p:nvPr>
            <p:ph type="subTitle" idx="9"/>
          </p:nvPr>
        </p:nvSpPr>
        <p:spPr>
          <a:xfrm>
            <a:off x="841827" y="3884292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5" name="Google Shape;2655;p32"/>
          <p:cNvSpPr txBox="1">
            <a:spLocks noGrp="1"/>
          </p:cNvSpPr>
          <p:nvPr>
            <p:ph type="subTitle" idx="13"/>
          </p:nvPr>
        </p:nvSpPr>
        <p:spPr>
          <a:xfrm>
            <a:off x="841827" y="3592741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6" name="Google Shape;2656;p32"/>
          <p:cNvSpPr txBox="1">
            <a:spLocks noGrp="1"/>
          </p:cNvSpPr>
          <p:nvPr>
            <p:ph type="subTitle" idx="14"/>
          </p:nvPr>
        </p:nvSpPr>
        <p:spPr>
          <a:xfrm>
            <a:off x="6731073" y="5406367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7" name="Google Shape;2657;p32"/>
          <p:cNvSpPr txBox="1">
            <a:spLocks noGrp="1"/>
          </p:cNvSpPr>
          <p:nvPr>
            <p:ph type="subTitle" idx="15"/>
          </p:nvPr>
        </p:nvSpPr>
        <p:spPr>
          <a:xfrm>
            <a:off x="6731073" y="5114819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1409934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9" name="Google Shape;2659;p33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660" name="Google Shape;2660;p33"/>
          <p:cNvSpPr txBox="1">
            <a:spLocks noGrp="1"/>
          </p:cNvSpPr>
          <p:nvPr>
            <p:ph type="title"/>
          </p:nvPr>
        </p:nvSpPr>
        <p:spPr>
          <a:xfrm>
            <a:off x="3746138" y="820933"/>
            <a:ext cx="4285500" cy="15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61" name="Google Shape;2661;p33"/>
          <p:cNvSpPr txBox="1">
            <a:spLocks noGrp="1"/>
          </p:cNvSpPr>
          <p:nvPr>
            <p:ph type="subTitle" idx="1"/>
          </p:nvPr>
        </p:nvSpPr>
        <p:spPr>
          <a:xfrm>
            <a:off x="3858500" y="2193233"/>
            <a:ext cx="4060800" cy="16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62" name="Google Shape;2662;p33"/>
          <p:cNvSpPr txBox="1"/>
          <p:nvPr/>
        </p:nvSpPr>
        <p:spPr>
          <a:xfrm>
            <a:off x="3725100" y="5052784"/>
            <a:ext cx="4327500" cy="7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0" fontAlgn="base">
              <a:spcBef>
                <a:spcPts val="300"/>
              </a:spcBef>
              <a:spcAft>
                <a:spcPts val="1600"/>
              </a:spcAft>
            </a:pPr>
            <a:r>
              <a:rPr lang="en" sz="1100" b="1">
                <a:solidFill>
                  <a:srgbClr val="3C3C3C"/>
                </a:solidFill>
                <a:latin typeface="Assistant"/>
                <a:ea typeface="Assistant"/>
                <a:cs typeface="Assistant"/>
                <a:sym typeface="Assistant"/>
              </a:rPr>
              <a:t>CREDITS: This presentation template was created by </a:t>
            </a:r>
            <a:r>
              <a:rPr lang="en" sz="1100" b="1">
                <a:solidFill>
                  <a:srgbClr val="3C3C3C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>
                <a:solidFill>
                  <a:srgbClr val="3C3C3C"/>
                </a:solidFill>
                <a:latin typeface="Assistant"/>
                <a:ea typeface="Assistant"/>
                <a:cs typeface="Assistant"/>
                <a:sym typeface="Assistant"/>
              </a:rPr>
              <a:t>, including icons by </a:t>
            </a:r>
            <a:r>
              <a:rPr lang="en" sz="1100" b="1">
                <a:solidFill>
                  <a:srgbClr val="3C3C3C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 b="1">
                <a:solidFill>
                  <a:srgbClr val="3C3C3C"/>
                </a:solidFill>
                <a:latin typeface="Assistant"/>
                <a:ea typeface="Assistant"/>
                <a:cs typeface="Assistant"/>
                <a:sym typeface="Assistant"/>
              </a:rPr>
              <a:t> and infographics &amp; images by </a:t>
            </a:r>
            <a:r>
              <a:rPr lang="en" sz="1100" b="1">
                <a:solidFill>
                  <a:srgbClr val="3C3C3C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100" b="1">
              <a:solidFill>
                <a:srgbClr val="3C3C3C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grpSp>
        <p:nvGrpSpPr>
          <p:cNvPr id="2663" name="Google Shape;2663;p33"/>
          <p:cNvGrpSpPr/>
          <p:nvPr/>
        </p:nvGrpSpPr>
        <p:grpSpPr>
          <a:xfrm flipH="1">
            <a:off x="-7448" y="3331003"/>
            <a:ext cx="244040" cy="675948"/>
            <a:chOff x="2551300" y="238325"/>
            <a:chExt cx="2510700" cy="5215650"/>
          </a:xfrm>
        </p:grpSpPr>
        <p:sp>
          <p:nvSpPr>
            <p:cNvPr id="2664" name="Google Shape;2664;p33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5" name="Google Shape;2665;p33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6" name="Google Shape;2666;p33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7" name="Google Shape;2667;p33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8" name="Google Shape;2668;p33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9" name="Google Shape;2669;p33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70" name="Google Shape;2670;p33"/>
          <p:cNvGrpSpPr/>
          <p:nvPr/>
        </p:nvGrpSpPr>
        <p:grpSpPr>
          <a:xfrm rot="-901995">
            <a:off x="200693" y="1959777"/>
            <a:ext cx="364166" cy="504091"/>
            <a:chOff x="1294100" y="238325"/>
            <a:chExt cx="5024325" cy="5216125"/>
          </a:xfrm>
        </p:grpSpPr>
        <p:sp>
          <p:nvSpPr>
            <p:cNvPr id="2671" name="Google Shape;2671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2" name="Google Shape;2672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3" name="Google Shape;2673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4" name="Google Shape;2674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5" name="Google Shape;2675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6" name="Google Shape;2676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7" name="Google Shape;2677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8" name="Google Shape;2678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9" name="Google Shape;2679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0" name="Google Shape;2680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81" name="Google Shape;2681;p33"/>
          <p:cNvGrpSpPr/>
          <p:nvPr/>
        </p:nvGrpSpPr>
        <p:grpSpPr>
          <a:xfrm rot="731410">
            <a:off x="636685" y="2937495"/>
            <a:ext cx="295049" cy="408416"/>
            <a:chOff x="1294100" y="238325"/>
            <a:chExt cx="5024325" cy="5216125"/>
          </a:xfrm>
        </p:grpSpPr>
        <p:sp>
          <p:nvSpPr>
            <p:cNvPr id="2682" name="Google Shape;2682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3" name="Google Shape;2683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4" name="Google Shape;2684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5" name="Google Shape;2685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6" name="Google Shape;2686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7" name="Google Shape;2687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8" name="Google Shape;2688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9" name="Google Shape;2689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0" name="Google Shape;2690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1" name="Google Shape;2691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92" name="Google Shape;2692;p33"/>
          <p:cNvGrpSpPr/>
          <p:nvPr/>
        </p:nvGrpSpPr>
        <p:grpSpPr>
          <a:xfrm rot="-731410" flipH="1">
            <a:off x="235302" y="5713544"/>
            <a:ext cx="295049" cy="408416"/>
            <a:chOff x="1294100" y="238325"/>
            <a:chExt cx="5024325" cy="5216125"/>
          </a:xfrm>
        </p:grpSpPr>
        <p:sp>
          <p:nvSpPr>
            <p:cNvPr id="2693" name="Google Shape;2693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4" name="Google Shape;2694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5" name="Google Shape;2695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6" name="Google Shape;2696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7" name="Google Shape;2697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8" name="Google Shape;2698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9" name="Google Shape;2699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0" name="Google Shape;2700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1" name="Google Shape;2701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2" name="Google Shape;2702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03" name="Google Shape;2703;p33"/>
          <p:cNvGrpSpPr/>
          <p:nvPr/>
        </p:nvGrpSpPr>
        <p:grpSpPr>
          <a:xfrm rot="-900079">
            <a:off x="8041292" y="2866295"/>
            <a:ext cx="397922" cy="550816"/>
            <a:chOff x="1294100" y="238325"/>
            <a:chExt cx="5024325" cy="5216125"/>
          </a:xfrm>
        </p:grpSpPr>
        <p:sp>
          <p:nvSpPr>
            <p:cNvPr id="2704" name="Google Shape;2704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5" name="Google Shape;2705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6" name="Google Shape;2706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7" name="Google Shape;2707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8" name="Google Shape;2708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9" name="Google Shape;2709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0" name="Google Shape;2710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1" name="Google Shape;2711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2" name="Google Shape;2712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3" name="Google Shape;2713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14" name="Google Shape;2714;p33"/>
          <p:cNvGrpSpPr/>
          <p:nvPr/>
        </p:nvGrpSpPr>
        <p:grpSpPr>
          <a:xfrm rot="900079" flipH="1">
            <a:off x="8558495" y="2025969"/>
            <a:ext cx="397922" cy="550816"/>
            <a:chOff x="1294100" y="238325"/>
            <a:chExt cx="5024325" cy="5216125"/>
          </a:xfrm>
        </p:grpSpPr>
        <p:sp>
          <p:nvSpPr>
            <p:cNvPr id="2715" name="Google Shape;2715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6" name="Google Shape;2716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7" name="Google Shape;2717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8" name="Google Shape;2718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9" name="Google Shape;2719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0" name="Google Shape;2720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1" name="Google Shape;2721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2" name="Google Shape;2722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3" name="Google Shape;2723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4" name="Google Shape;2724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25" name="Google Shape;2725;p33"/>
          <p:cNvGrpSpPr/>
          <p:nvPr/>
        </p:nvGrpSpPr>
        <p:grpSpPr>
          <a:xfrm rot="729055">
            <a:off x="8157972" y="4749706"/>
            <a:ext cx="322245" cy="446061"/>
            <a:chOff x="1294100" y="238325"/>
            <a:chExt cx="5024325" cy="5216125"/>
          </a:xfrm>
        </p:grpSpPr>
        <p:sp>
          <p:nvSpPr>
            <p:cNvPr id="2726" name="Google Shape;2726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7" name="Google Shape;2727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8" name="Google Shape;2728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9" name="Google Shape;2729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0" name="Google Shape;2730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1" name="Google Shape;2731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2" name="Google Shape;2732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3" name="Google Shape;2733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4" name="Google Shape;2734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5" name="Google Shape;2735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36" name="Google Shape;2736;p33"/>
          <p:cNvGrpSpPr/>
          <p:nvPr/>
        </p:nvGrpSpPr>
        <p:grpSpPr>
          <a:xfrm>
            <a:off x="8925901" y="4709485"/>
            <a:ext cx="218180" cy="604320"/>
            <a:chOff x="2551300" y="238325"/>
            <a:chExt cx="2510700" cy="5215650"/>
          </a:xfrm>
        </p:grpSpPr>
        <p:sp>
          <p:nvSpPr>
            <p:cNvPr id="2737" name="Google Shape;2737;p33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8" name="Google Shape;2738;p33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9" name="Google Shape;2739;p33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0" name="Google Shape;2740;p33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1" name="Google Shape;2741;p33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2" name="Google Shape;2742;p33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43" name="Google Shape;2743;p33"/>
          <p:cNvGrpSpPr/>
          <p:nvPr/>
        </p:nvGrpSpPr>
        <p:grpSpPr>
          <a:xfrm rot="-901995">
            <a:off x="762337" y="4061311"/>
            <a:ext cx="364166" cy="504091"/>
            <a:chOff x="1294100" y="238325"/>
            <a:chExt cx="5024325" cy="5216125"/>
          </a:xfrm>
        </p:grpSpPr>
        <p:sp>
          <p:nvSpPr>
            <p:cNvPr id="2744" name="Google Shape;2744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5" name="Google Shape;2745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6" name="Google Shape;2746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7" name="Google Shape;2747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8" name="Google Shape;2748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9" name="Google Shape;2749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0" name="Google Shape;2750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1" name="Google Shape;2751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2" name="Google Shape;2752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3" name="Google Shape;2753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54" name="Google Shape;2754;p33"/>
          <p:cNvGrpSpPr/>
          <p:nvPr/>
        </p:nvGrpSpPr>
        <p:grpSpPr>
          <a:xfrm rot="-900723">
            <a:off x="8643305" y="3730397"/>
            <a:ext cx="321995" cy="445716"/>
            <a:chOff x="1294100" y="238325"/>
            <a:chExt cx="5024325" cy="5216125"/>
          </a:xfrm>
        </p:grpSpPr>
        <p:sp>
          <p:nvSpPr>
            <p:cNvPr id="2755" name="Google Shape;2755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6" name="Google Shape;2756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7" name="Google Shape;2757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8" name="Google Shape;2758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9" name="Google Shape;2759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0" name="Google Shape;2760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1" name="Google Shape;2761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2" name="Google Shape;2762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3" name="Google Shape;2763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4" name="Google Shape;2764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65" name="Google Shape;2765;p33"/>
          <p:cNvGrpSpPr/>
          <p:nvPr/>
        </p:nvGrpSpPr>
        <p:grpSpPr>
          <a:xfrm rot="901995" flipH="1">
            <a:off x="3001649" y="438593"/>
            <a:ext cx="364166" cy="504091"/>
            <a:chOff x="1294100" y="238325"/>
            <a:chExt cx="5024325" cy="5216125"/>
          </a:xfrm>
        </p:grpSpPr>
        <p:sp>
          <p:nvSpPr>
            <p:cNvPr id="2766" name="Google Shape;2766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7" name="Google Shape;2767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8" name="Google Shape;2768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9" name="Google Shape;2769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0" name="Google Shape;2770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1" name="Google Shape;2771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2" name="Google Shape;2772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3" name="Google Shape;2773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4" name="Google Shape;2774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5" name="Google Shape;2775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76" name="Google Shape;2776;p33"/>
          <p:cNvGrpSpPr/>
          <p:nvPr/>
        </p:nvGrpSpPr>
        <p:grpSpPr>
          <a:xfrm rot="-731410" flipH="1">
            <a:off x="2634777" y="1416311"/>
            <a:ext cx="295049" cy="408416"/>
            <a:chOff x="1294100" y="238325"/>
            <a:chExt cx="5024325" cy="5216125"/>
          </a:xfrm>
        </p:grpSpPr>
        <p:sp>
          <p:nvSpPr>
            <p:cNvPr id="2777" name="Google Shape;2777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8" name="Google Shape;2778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9" name="Google Shape;2779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0" name="Google Shape;2780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1" name="Google Shape;2781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2" name="Google Shape;2782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3" name="Google Shape;2783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4" name="Google Shape;2784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5" name="Google Shape;2785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6" name="Google Shape;2786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87" name="Google Shape;2787;p33"/>
          <p:cNvGrpSpPr/>
          <p:nvPr/>
        </p:nvGrpSpPr>
        <p:grpSpPr>
          <a:xfrm rot="731410">
            <a:off x="1598972" y="551695"/>
            <a:ext cx="295049" cy="408416"/>
            <a:chOff x="1294100" y="238325"/>
            <a:chExt cx="5024325" cy="5216125"/>
          </a:xfrm>
        </p:grpSpPr>
        <p:sp>
          <p:nvSpPr>
            <p:cNvPr id="2788" name="Google Shape;2788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9" name="Google Shape;2789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0" name="Google Shape;2790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1" name="Google Shape;2791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2" name="Google Shape;2792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3" name="Google Shape;2793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4" name="Google Shape;2794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5" name="Google Shape;2795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6" name="Google Shape;2796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7" name="Google Shape;2797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98" name="Google Shape;2798;p33"/>
          <p:cNvGrpSpPr/>
          <p:nvPr/>
        </p:nvGrpSpPr>
        <p:grpSpPr>
          <a:xfrm rot="901995" flipH="1">
            <a:off x="2686655" y="2572560"/>
            <a:ext cx="364166" cy="504091"/>
            <a:chOff x="1294100" y="238325"/>
            <a:chExt cx="5024325" cy="5216125"/>
          </a:xfrm>
        </p:grpSpPr>
        <p:sp>
          <p:nvSpPr>
            <p:cNvPr id="2799" name="Google Shape;2799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0" name="Google Shape;2800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1" name="Google Shape;2801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2" name="Google Shape;2802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3" name="Google Shape;2803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4" name="Google Shape;2804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5" name="Google Shape;2805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6" name="Google Shape;2806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7" name="Google Shape;2807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8" name="Google Shape;2808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09" name="Google Shape;2809;p33"/>
          <p:cNvGrpSpPr/>
          <p:nvPr/>
        </p:nvGrpSpPr>
        <p:grpSpPr>
          <a:xfrm rot="900079" flipH="1">
            <a:off x="1605245" y="5342795"/>
            <a:ext cx="397922" cy="550816"/>
            <a:chOff x="1294100" y="238325"/>
            <a:chExt cx="5024325" cy="5216125"/>
          </a:xfrm>
        </p:grpSpPr>
        <p:sp>
          <p:nvSpPr>
            <p:cNvPr id="2810" name="Google Shape;2810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1" name="Google Shape;2811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2" name="Google Shape;2812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3" name="Google Shape;2813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4" name="Google Shape;2814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5" name="Google Shape;2815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6" name="Google Shape;2816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7" name="Google Shape;2817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8" name="Google Shape;2818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9" name="Google Shape;2819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20" name="Google Shape;2820;p33"/>
          <p:cNvGrpSpPr/>
          <p:nvPr/>
        </p:nvGrpSpPr>
        <p:grpSpPr>
          <a:xfrm rot="-457113">
            <a:off x="2669779" y="5906959"/>
            <a:ext cx="397922" cy="550816"/>
            <a:chOff x="1294100" y="238325"/>
            <a:chExt cx="5024325" cy="5216125"/>
          </a:xfrm>
        </p:grpSpPr>
        <p:sp>
          <p:nvSpPr>
            <p:cNvPr id="2821" name="Google Shape;2821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2" name="Google Shape;2822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3" name="Google Shape;2823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4" name="Google Shape;2824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5" name="Google Shape;2825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6" name="Google Shape;2826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7" name="Google Shape;2827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8" name="Google Shape;2828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9" name="Google Shape;2829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0" name="Google Shape;2830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31" name="Google Shape;2831;p33"/>
          <p:cNvGrpSpPr/>
          <p:nvPr/>
        </p:nvGrpSpPr>
        <p:grpSpPr>
          <a:xfrm rot="900723" flipH="1">
            <a:off x="1079162" y="6206897"/>
            <a:ext cx="321995" cy="445716"/>
            <a:chOff x="1294100" y="238325"/>
            <a:chExt cx="5024325" cy="5216125"/>
          </a:xfrm>
        </p:grpSpPr>
        <p:sp>
          <p:nvSpPr>
            <p:cNvPr id="2832" name="Google Shape;2832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3" name="Google Shape;2833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4" name="Google Shape;2834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5" name="Google Shape;2835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6" name="Google Shape;2836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7" name="Google Shape;2837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8" name="Google Shape;2838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9" name="Google Shape;2839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0" name="Google Shape;2840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1" name="Google Shape;2841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42" name="Google Shape;2842;p33"/>
          <p:cNvGrpSpPr/>
          <p:nvPr/>
        </p:nvGrpSpPr>
        <p:grpSpPr>
          <a:xfrm rot="1440470">
            <a:off x="783270" y="5120924"/>
            <a:ext cx="322308" cy="446149"/>
            <a:chOff x="1294100" y="238325"/>
            <a:chExt cx="5024325" cy="5216125"/>
          </a:xfrm>
        </p:grpSpPr>
        <p:sp>
          <p:nvSpPr>
            <p:cNvPr id="2843" name="Google Shape;2843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4" name="Google Shape;2844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5" name="Google Shape;2845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6" name="Google Shape;2846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7" name="Google Shape;2847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8" name="Google Shape;2848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9" name="Google Shape;2849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0" name="Google Shape;2850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1" name="Google Shape;2851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2" name="Google Shape;2852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53" name="Google Shape;2853;p33"/>
          <p:cNvGrpSpPr/>
          <p:nvPr/>
        </p:nvGrpSpPr>
        <p:grpSpPr>
          <a:xfrm rot="-1245014">
            <a:off x="701691" y="1150097"/>
            <a:ext cx="294969" cy="408305"/>
            <a:chOff x="1294100" y="238325"/>
            <a:chExt cx="5024325" cy="5216125"/>
          </a:xfrm>
        </p:grpSpPr>
        <p:sp>
          <p:nvSpPr>
            <p:cNvPr id="2854" name="Google Shape;2854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5" name="Google Shape;2855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6" name="Google Shape;2856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7" name="Google Shape;2857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8" name="Google Shape;2858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9" name="Google Shape;2859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0" name="Google Shape;2860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1" name="Google Shape;2861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2" name="Google Shape;2862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3" name="Google Shape;2863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64" name="Google Shape;2864;p33"/>
          <p:cNvGrpSpPr/>
          <p:nvPr/>
        </p:nvGrpSpPr>
        <p:grpSpPr>
          <a:xfrm rot="399266" flipH="1">
            <a:off x="200725" y="262695"/>
            <a:ext cx="364205" cy="504144"/>
            <a:chOff x="1294100" y="238325"/>
            <a:chExt cx="5024325" cy="5216125"/>
          </a:xfrm>
        </p:grpSpPr>
        <p:sp>
          <p:nvSpPr>
            <p:cNvPr id="2865" name="Google Shape;2865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6" name="Google Shape;2866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7" name="Google Shape;2867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8" name="Google Shape;2868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9" name="Google Shape;2869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0" name="Google Shape;2870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1" name="Google Shape;2871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2" name="Google Shape;2872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3" name="Google Shape;2873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4" name="Google Shape;2874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75" name="Google Shape;2875;p33"/>
          <p:cNvGrpSpPr/>
          <p:nvPr/>
        </p:nvGrpSpPr>
        <p:grpSpPr>
          <a:xfrm rot="-731382" flipH="1">
            <a:off x="8115067" y="463743"/>
            <a:ext cx="635331" cy="879445"/>
            <a:chOff x="1294100" y="238325"/>
            <a:chExt cx="5024325" cy="5216125"/>
          </a:xfrm>
        </p:grpSpPr>
        <p:sp>
          <p:nvSpPr>
            <p:cNvPr id="2876" name="Google Shape;2876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7" name="Google Shape;2877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8" name="Google Shape;2878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9" name="Google Shape;2879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0" name="Google Shape;2880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1" name="Google Shape;2881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2" name="Google Shape;2882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3" name="Google Shape;2883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4" name="Google Shape;2884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5" name="Google Shape;2885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86" name="Google Shape;2886;p33"/>
          <p:cNvGrpSpPr/>
          <p:nvPr/>
        </p:nvGrpSpPr>
        <p:grpSpPr>
          <a:xfrm rot="901995" flipH="1">
            <a:off x="8345174" y="6007260"/>
            <a:ext cx="364166" cy="504091"/>
            <a:chOff x="1294100" y="238325"/>
            <a:chExt cx="5024325" cy="5216125"/>
          </a:xfrm>
        </p:grpSpPr>
        <p:sp>
          <p:nvSpPr>
            <p:cNvPr id="2887" name="Google Shape;2887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8" name="Google Shape;2888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9" name="Google Shape;2889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0" name="Google Shape;2890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1" name="Google Shape;2891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2" name="Google Shape;2892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3" name="Google Shape;2893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4" name="Google Shape;2894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5" name="Google Shape;2895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6" name="Google Shape;2896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897" name="Google Shape;2897;p33"/>
          <p:cNvSpPr/>
          <p:nvPr/>
        </p:nvSpPr>
        <p:spPr>
          <a:xfrm>
            <a:off x="7427675" y="1"/>
            <a:ext cx="491627" cy="382937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844227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9" name="Google Shape;2899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" y="1"/>
            <a:ext cx="9151800" cy="6863888"/>
          </a:xfrm>
          <a:prstGeom prst="rect">
            <a:avLst/>
          </a:prstGeom>
          <a:noFill/>
          <a:ln>
            <a:noFill/>
          </a:ln>
        </p:spPr>
      </p:pic>
      <p:sp>
        <p:nvSpPr>
          <p:cNvPr id="2900" name="Google Shape;2900;p34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901" name="Google Shape;2901;p34"/>
          <p:cNvSpPr/>
          <p:nvPr/>
        </p:nvSpPr>
        <p:spPr>
          <a:xfrm>
            <a:off x="1535800" y="6585250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902" name="Google Shape;2902;p34"/>
          <p:cNvSpPr/>
          <p:nvPr/>
        </p:nvSpPr>
        <p:spPr>
          <a:xfrm>
            <a:off x="2223477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903" name="Google Shape;2903;p34"/>
          <p:cNvGrpSpPr/>
          <p:nvPr/>
        </p:nvGrpSpPr>
        <p:grpSpPr>
          <a:xfrm>
            <a:off x="8900041" y="3331003"/>
            <a:ext cx="244040" cy="675948"/>
            <a:chOff x="2551300" y="238325"/>
            <a:chExt cx="2510700" cy="5215650"/>
          </a:xfrm>
        </p:grpSpPr>
        <p:sp>
          <p:nvSpPr>
            <p:cNvPr id="2904" name="Google Shape;2904;p34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5" name="Google Shape;2905;p34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6" name="Google Shape;2906;p34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7" name="Google Shape;2907;p34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8" name="Google Shape;2908;p34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9" name="Google Shape;2909;p34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10" name="Google Shape;2910;p34"/>
          <p:cNvGrpSpPr/>
          <p:nvPr/>
        </p:nvGrpSpPr>
        <p:grpSpPr>
          <a:xfrm rot="901995" flipH="1">
            <a:off x="8260649" y="1350177"/>
            <a:ext cx="364166" cy="504091"/>
            <a:chOff x="1294100" y="238325"/>
            <a:chExt cx="5024325" cy="5216125"/>
          </a:xfrm>
        </p:grpSpPr>
        <p:sp>
          <p:nvSpPr>
            <p:cNvPr id="2911" name="Google Shape;2911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2" name="Google Shape;2912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3" name="Google Shape;2913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4" name="Google Shape;2914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5" name="Google Shape;2915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6" name="Google Shape;2916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7" name="Google Shape;2917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8" name="Google Shape;2918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9" name="Google Shape;2919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0" name="Google Shape;2920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21" name="Google Shape;2921;p34"/>
          <p:cNvGrpSpPr/>
          <p:nvPr/>
        </p:nvGrpSpPr>
        <p:grpSpPr>
          <a:xfrm rot="-731410" flipH="1">
            <a:off x="7604826" y="227044"/>
            <a:ext cx="295049" cy="408416"/>
            <a:chOff x="1294100" y="238325"/>
            <a:chExt cx="5024325" cy="5216125"/>
          </a:xfrm>
        </p:grpSpPr>
        <p:sp>
          <p:nvSpPr>
            <p:cNvPr id="2922" name="Google Shape;2922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3" name="Google Shape;2923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4" name="Google Shape;2924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5" name="Google Shape;2925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6" name="Google Shape;2926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7" name="Google Shape;2927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8" name="Google Shape;2928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9" name="Google Shape;2929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0" name="Google Shape;2930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1" name="Google Shape;2931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32" name="Google Shape;2932;p34"/>
          <p:cNvGrpSpPr/>
          <p:nvPr/>
        </p:nvGrpSpPr>
        <p:grpSpPr>
          <a:xfrm rot="731410">
            <a:off x="8492809" y="5967444"/>
            <a:ext cx="295049" cy="408416"/>
            <a:chOff x="1294100" y="238325"/>
            <a:chExt cx="5024325" cy="5216125"/>
          </a:xfrm>
        </p:grpSpPr>
        <p:sp>
          <p:nvSpPr>
            <p:cNvPr id="2933" name="Google Shape;2933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4" name="Google Shape;2934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5" name="Google Shape;2935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6" name="Google Shape;2936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7" name="Google Shape;2937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8" name="Google Shape;2938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9" name="Google Shape;2939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0" name="Google Shape;2940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1" name="Google Shape;2941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2" name="Google Shape;2942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43" name="Google Shape;2943;p34"/>
          <p:cNvGrpSpPr/>
          <p:nvPr/>
        </p:nvGrpSpPr>
        <p:grpSpPr>
          <a:xfrm rot="901995" flipH="1">
            <a:off x="185149" y="613577"/>
            <a:ext cx="364166" cy="504091"/>
            <a:chOff x="1294100" y="238325"/>
            <a:chExt cx="5024325" cy="5216125"/>
          </a:xfrm>
        </p:grpSpPr>
        <p:sp>
          <p:nvSpPr>
            <p:cNvPr id="2944" name="Google Shape;2944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5" name="Google Shape;2945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6" name="Google Shape;2946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7" name="Google Shape;2947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8" name="Google Shape;2948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9" name="Google Shape;2949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0" name="Google Shape;2950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1" name="Google Shape;2951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2" name="Google Shape;2952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3" name="Google Shape;2953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54" name="Google Shape;2954;p34"/>
          <p:cNvGrpSpPr/>
          <p:nvPr/>
        </p:nvGrpSpPr>
        <p:grpSpPr>
          <a:xfrm rot="-901995">
            <a:off x="486805" y="1553377"/>
            <a:ext cx="364166" cy="504091"/>
            <a:chOff x="1294100" y="238325"/>
            <a:chExt cx="5024325" cy="5216125"/>
          </a:xfrm>
        </p:grpSpPr>
        <p:sp>
          <p:nvSpPr>
            <p:cNvPr id="2955" name="Google Shape;2955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6" name="Google Shape;2956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7" name="Google Shape;2957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8" name="Google Shape;2958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9" name="Google Shape;2959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0" name="Google Shape;2960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1" name="Google Shape;2961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2" name="Google Shape;2962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3" name="Google Shape;2963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4" name="Google Shape;2964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65" name="Google Shape;2965;p34"/>
          <p:cNvGrpSpPr/>
          <p:nvPr/>
        </p:nvGrpSpPr>
        <p:grpSpPr>
          <a:xfrm rot="731410">
            <a:off x="1211746" y="430244"/>
            <a:ext cx="295049" cy="408416"/>
            <a:chOff x="1294100" y="238325"/>
            <a:chExt cx="5024325" cy="5216125"/>
          </a:xfrm>
        </p:grpSpPr>
        <p:sp>
          <p:nvSpPr>
            <p:cNvPr id="2966" name="Google Shape;2966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7" name="Google Shape;2967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8" name="Google Shape;2968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9" name="Google Shape;2969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0" name="Google Shape;2970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1" name="Google Shape;2971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2" name="Google Shape;2972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3" name="Google Shape;2973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4" name="Google Shape;2974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5" name="Google Shape;2975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76" name="Google Shape;2976;p34"/>
          <p:cNvGrpSpPr/>
          <p:nvPr/>
        </p:nvGrpSpPr>
        <p:grpSpPr>
          <a:xfrm rot="-731410" flipH="1">
            <a:off x="323763" y="6170644"/>
            <a:ext cx="295049" cy="408416"/>
            <a:chOff x="1294100" y="238325"/>
            <a:chExt cx="5024325" cy="5216125"/>
          </a:xfrm>
        </p:grpSpPr>
        <p:sp>
          <p:nvSpPr>
            <p:cNvPr id="2977" name="Google Shape;2977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8" name="Google Shape;2978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9" name="Google Shape;2979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0" name="Google Shape;2980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1" name="Google Shape;2981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2" name="Google Shape;2982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3" name="Google Shape;2983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4" name="Google Shape;2984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5" name="Google Shape;2985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6" name="Google Shape;2986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87" name="Google Shape;2987;p34"/>
          <p:cNvGrpSpPr/>
          <p:nvPr/>
        </p:nvGrpSpPr>
        <p:grpSpPr>
          <a:xfrm rot="-901995">
            <a:off x="8562305" y="816777"/>
            <a:ext cx="364166" cy="504091"/>
            <a:chOff x="1294100" y="238325"/>
            <a:chExt cx="5024325" cy="5216125"/>
          </a:xfrm>
        </p:grpSpPr>
        <p:sp>
          <p:nvSpPr>
            <p:cNvPr id="2988" name="Google Shape;2988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9" name="Google Shape;2989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0" name="Google Shape;2990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1" name="Google Shape;2991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2" name="Google Shape;2992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3" name="Google Shape;2993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4" name="Google Shape;2994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5" name="Google Shape;2995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6" name="Google Shape;2996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7" name="Google Shape;2997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98" name="Google Shape;2998;p34"/>
          <p:cNvGrpSpPr/>
          <p:nvPr/>
        </p:nvGrpSpPr>
        <p:grpSpPr>
          <a:xfrm flipH="1">
            <a:off x="-7704" y="3872323"/>
            <a:ext cx="199852" cy="553555"/>
            <a:chOff x="2551300" y="238325"/>
            <a:chExt cx="2510700" cy="5215650"/>
          </a:xfrm>
        </p:grpSpPr>
        <p:sp>
          <p:nvSpPr>
            <p:cNvPr id="2999" name="Google Shape;2999;p34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0" name="Google Shape;3000;p34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1" name="Google Shape;3001;p34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2" name="Google Shape;3002;p34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3" name="Google Shape;3003;p34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4" name="Google Shape;3004;p34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05" name="Google Shape;3005;p34"/>
          <p:cNvGrpSpPr/>
          <p:nvPr/>
        </p:nvGrpSpPr>
        <p:grpSpPr>
          <a:xfrm rot="901995" flipH="1">
            <a:off x="7879642" y="5984844"/>
            <a:ext cx="364166" cy="504091"/>
            <a:chOff x="1294100" y="238325"/>
            <a:chExt cx="5024325" cy="5216125"/>
          </a:xfrm>
        </p:grpSpPr>
        <p:sp>
          <p:nvSpPr>
            <p:cNvPr id="3006" name="Google Shape;3006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7" name="Google Shape;3007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8" name="Google Shape;3008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9" name="Google Shape;3009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0" name="Google Shape;3010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1" name="Google Shape;3011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2" name="Google Shape;3012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3" name="Google Shape;3013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4" name="Google Shape;3014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5" name="Google Shape;3015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16" name="Google Shape;3016;p34"/>
          <p:cNvGrpSpPr/>
          <p:nvPr/>
        </p:nvGrpSpPr>
        <p:grpSpPr>
          <a:xfrm rot="-731410" flipH="1">
            <a:off x="8246869" y="4807444"/>
            <a:ext cx="295049" cy="408416"/>
            <a:chOff x="1294100" y="238325"/>
            <a:chExt cx="5024325" cy="5216125"/>
          </a:xfrm>
        </p:grpSpPr>
        <p:sp>
          <p:nvSpPr>
            <p:cNvPr id="3017" name="Google Shape;3017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8" name="Google Shape;3018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9" name="Google Shape;3019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0" name="Google Shape;3020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1" name="Google Shape;3021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2" name="Google Shape;3022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3" name="Google Shape;3023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4" name="Google Shape;3024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5" name="Google Shape;3025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6" name="Google Shape;3026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27" name="Google Shape;3027;p34"/>
          <p:cNvGrpSpPr/>
          <p:nvPr/>
        </p:nvGrpSpPr>
        <p:grpSpPr>
          <a:xfrm rot="900412" flipH="1">
            <a:off x="478619" y="5296758"/>
            <a:ext cx="294938" cy="408263"/>
            <a:chOff x="1294100" y="238325"/>
            <a:chExt cx="5024325" cy="5216125"/>
          </a:xfrm>
        </p:grpSpPr>
        <p:sp>
          <p:nvSpPr>
            <p:cNvPr id="3028" name="Google Shape;3028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9" name="Google Shape;3029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0" name="Google Shape;3030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1" name="Google Shape;3031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2" name="Google Shape;3032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3" name="Google Shape;3033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4" name="Google Shape;3034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5" name="Google Shape;3035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6" name="Google Shape;3036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7" name="Google Shape;3037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3038" name="Google Shape;3038;p34"/>
          <p:cNvSpPr/>
          <p:nvPr/>
        </p:nvSpPr>
        <p:spPr>
          <a:xfrm>
            <a:off x="6950543" y="6585334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549051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p35"/>
          <p:cNvSpPr/>
          <p:nvPr userDrawn="1"/>
        </p:nvSpPr>
        <p:spPr>
          <a:xfrm rot="5400000" flipH="1">
            <a:off x="4070143" y="-1903964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3041" name="Google Shape;3041;p35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rot="5400000">
            <a:off x="-956853" y="949047"/>
            <a:ext cx="4799003" cy="290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42" name="Google Shape;3042;p35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flipH="1">
            <a:off x="5544748" y="2970931"/>
            <a:ext cx="3599252" cy="38678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4159410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511975" y="1268400"/>
            <a:ext cx="6152400" cy="3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R="63500" lv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latin typeface="Viga"/>
                <a:ea typeface="Viga"/>
                <a:cs typeface="Viga"/>
                <a:sym typeface="Viga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202025" y="5171067"/>
            <a:ext cx="4772100" cy="3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latin typeface="Assistant"/>
                <a:ea typeface="Assistant"/>
                <a:cs typeface="Assistant"/>
                <a:sym typeface="Assistan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flipH="1">
            <a:off x="-7448" y="3331003"/>
            <a:ext cx="244040" cy="675948"/>
            <a:chOff x="2551300" y="238325"/>
            <a:chExt cx="2510700" cy="5215650"/>
          </a:xfrm>
        </p:grpSpPr>
        <p:sp>
          <p:nvSpPr>
            <p:cNvPr id="13" name="Google Shape;13;p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" name="Google Shape;19;p2"/>
          <p:cNvGrpSpPr/>
          <p:nvPr/>
        </p:nvGrpSpPr>
        <p:grpSpPr>
          <a:xfrm rot="-901995">
            <a:off x="200693" y="1959777"/>
            <a:ext cx="364166" cy="504091"/>
            <a:chOff x="1294100" y="238325"/>
            <a:chExt cx="5024325" cy="5216125"/>
          </a:xfrm>
        </p:grpSpPr>
        <p:sp>
          <p:nvSpPr>
            <p:cNvPr id="20" name="Google Shape;20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" name="Google Shape;30;p2"/>
          <p:cNvGrpSpPr/>
          <p:nvPr/>
        </p:nvGrpSpPr>
        <p:grpSpPr>
          <a:xfrm rot="731410">
            <a:off x="6877310" y="4261028"/>
            <a:ext cx="295049" cy="408416"/>
            <a:chOff x="1294100" y="238325"/>
            <a:chExt cx="5024325" cy="5216125"/>
          </a:xfrm>
        </p:grpSpPr>
        <p:sp>
          <p:nvSpPr>
            <p:cNvPr id="31" name="Google Shape;31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1" name="Google Shape;41;p2"/>
          <p:cNvGrpSpPr/>
          <p:nvPr/>
        </p:nvGrpSpPr>
        <p:grpSpPr>
          <a:xfrm rot="-731410" flipH="1">
            <a:off x="235302" y="5713544"/>
            <a:ext cx="295049" cy="408416"/>
            <a:chOff x="1294100" y="238325"/>
            <a:chExt cx="5024325" cy="5216125"/>
          </a:xfrm>
        </p:grpSpPr>
        <p:sp>
          <p:nvSpPr>
            <p:cNvPr id="42" name="Google Shape;42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900079">
            <a:off x="8041292" y="2866295"/>
            <a:ext cx="397922" cy="550816"/>
            <a:chOff x="1294100" y="238325"/>
            <a:chExt cx="5024325" cy="5216125"/>
          </a:xfrm>
        </p:grpSpPr>
        <p:sp>
          <p:nvSpPr>
            <p:cNvPr id="53" name="Google Shape;53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 rot="900079" flipH="1">
            <a:off x="8558495" y="2025969"/>
            <a:ext cx="397922" cy="550816"/>
            <a:chOff x="1294100" y="238325"/>
            <a:chExt cx="5024325" cy="5216125"/>
          </a:xfrm>
        </p:grpSpPr>
        <p:sp>
          <p:nvSpPr>
            <p:cNvPr id="64" name="Google Shape;64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4" name="Google Shape;74;p2"/>
          <p:cNvGrpSpPr/>
          <p:nvPr/>
        </p:nvGrpSpPr>
        <p:grpSpPr>
          <a:xfrm rot="729055">
            <a:off x="8157972" y="4749706"/>
            <a:ext cx="322245" cy="446061"/>
            <a:chOff x="1294100" y="238325"/>
            <a:chExt cx="5024325" cy="5216125"/>
          </a:xfrm>
        </p:grpSpPr>
        <p:sp>
          <p:nvSpPr>
            <p:cNvPr id="75" name="Google Shape;75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925901" y="3223585"/>
            <a:ext cx="218180" cy="604320"/>
            <a:chOff x="2551300" y="238325"/>
            <a:chExt cx="2510700" cy="5215650"/>
          </a:xfrm>
        </p:grpSpPr>
        <p:sp>
          <p:nvSpPr>
            <p:cNvPr id="86" name="Google Shape;86;p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2" name="Google Shape;92;p2"/>
          <p:cNvGrpSpPr/>
          <p:nvPr/>
        </p:nvGrpSpPr>
        <p:grpSpPr>
          <a:xfrm rot="-901995">
            <a:off x="5810137" y="5491877"/>
            <a:ext cx="364166" cy="504091"/>
            <a:chOff x="1294100" y="238325"/>
            <a:chExt cx="5024325" cy="5216125"/>
          </a:xfrm>
        </p:grpSpPr>
        <p:sp>
          <p:nvSpPr>
            <p:cNvPr id="93" name="Google Shape;93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3" name="Google Shape;103;p2"/>
          <p:cNvGrpSpPr/>
          <p:nvPr/>
        </p:nvGrpSpPr>
        <p:grpSpPr>
          <a:xfrm rot="901995" flipH="1">
            <a:off x="3001649" y="438593"/>
            <a:ext cx="364166" cy="504091"/>
            <a:chOff x="1294100" y="238325"/>
            <a:chExt cx="5024325" cy="5216125"/>
          </a:xfrm>
        </p:grpSpPr>
        <p:sp>
          <p:nvSpPr>
            <p:cNvPr id="104" name="Google Shape;104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4" name="Google Shape;114;p2"/>
          <p:cNvGrpSpPr/>
          <p:nvPr/>
        </p:nvGrpSpPr>
        <p:grpSpPr>
          <a:xfrm rot="-731410" flipH="1">
            <a:off x="2634777" y="1416311"/>
            <a:ext cx="295049" cy="408416"/>
            <a:chOff x="1294100" y="238325"/>
            <a:chExt cx="5024325" cy="5216125"/>
          </a:xfrm>
        </p:grpSpPr>
        <p:sp>
          <p:nvSpPr>
            <p:cNvPr id="115" name="Google Shape;115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5" name="Google Shape;125;p2"/>
          <p:cNvGrpSpPr/>
          <p:nvPr/>
        </p:nvGrpSpPr>
        <p:grpSpPr>
          <a:xfrm rot="731410">
            <a:off x="1598972" y="551695"/>
            <a:ext cx="295049" cy="408416"/>
            <a:chOff x="1294100" y="238325"/>
            <a:chExt cx="5024325" cy="5216125"/>
          </a:xfrm>
        </p:grpSpPr>
        <p:sp>
          <p:nvSpPr>
            <p:cNvPr id="126" name="Google Shape;126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6" name="Google Shape;136;p2"/>
          <p:cNvGrpSpPr/>
          <p:nvPr/>
        </p:nvGrpSpPr>
        <p:grpSpPr>
          <a:xfrm rot="-457113">
            <a:off x="2669779" y="5906959"/>
            <a:ext cx="397922" cy="550816"/>
            <a:chOff x="1294100" y="238325"/>
            <a:chExt cx="5024325" cy="5216125"/>
          </a:xfrm>
        </p:grpSpPr>
        <p:sp>
          <p:nvSpPr>
            <p:cNvPr id="137" name="Google Shape;137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7" name="Google Shape;147;p2"/>
          <p:cNvGrpSpPr/>
          <p:nvPr/>
        </p:nvGrpSpPr>
        <p:grpSpPr>
          <a:xfrm rot="900723" flipH="1">
            <a:off x="1079162" y="6206897"/>
            <a:ext cx="321995" cy="445716"/>
            <a:chOff x="1294100" y="238325"/>
            <a:chExt cx="5024325" cy="5216125"/>
          </a:xfrm>
        </p:grpSpPr>
        <p:sp>
          <p:nvSpPr>
            <p:cNvPr id="148" name="Google Shape;148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8" name="Google Shape;158;p2"/>
          <p:cNvGrpSpPr/>
          <p:nvPr/>
        </p:nvGrpSpPr>
        <p:grpSpPr>
          <a:xfrm rot="1440470">
            <a:off x="783270" y="5120924"/>
            <a:ext cx="322308" cy="446149"/>
            <a:chOff x="1294100" y="238325"/>
            <a:chExt cx="5024325" cy="5216125"/>
          </a:xfrm>
        </p:grpSpPr>
        <p:sp>
          <p:nvSpPr>
            <p:cNvPr id="159" name="Google Shape;159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9" name="Google Shape;169;p2"/>
          <p:cNvGrpSpPr/>
          <p:nvPr/>
        </p:nvGrpSpPr>
        <p:grpSpPr>
          <a:xfrm rot="399266" flipH="1">
            <a:off x="7222050" y="990945"/>
            <a:ext cx="364205" cy="504144"/>
            <a:chOff x="1294100" y="238325"/>
            <a:chExt cx="5024325" cy="5216125"/>
          </a:xfrm>
        </p:grpSpPr>
        <p:sp>
          <p:nvSpPr>
            <p:cNvPr id="170" name="Google Shape;170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0" name="Google Shape;180;p2"/>
          <p:cNvGrpSpPr/>
          <p:nvPr/>
        </p:nvGrpSpPr>
        <p:grpSpPr>
          <a:xfrm rot="901995" flipH="1">
            <a:off x="998674" y="3705393"/>
            <a:ext cx="364166" cy="504091"/>
            <a:chOff x="1294100" y="238325"/>
            <a:chExt cx="5024325" cy="5216125"/>
          </a:xfrm>
        </p:grpSpPr>
        <p:sp>
          <p:nvSpPr>
            <p:cNvPr id="181" name="Google Shape;181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1" name="Google Shape;191;p2"/>
          <p:cNvGrpSpPr/>
          <p:nvPr/>
        </p:nvGrpSpPr>
        <p:grpSpPr>
          <a:xfrm rot="-1656782">
            <a:off x="1598894" y="2007535"/>
            <a:ext cx="294849" cy="408139"/>
            <a:chOff x="1294100" y="238325"/>
            <a:chExt cx="5024325" cy="5216125"/>
          </a:xfrm>
        </p:grpSpPr>
        <p:sp>
          <p:nvSpPr>
            <p:cNvPr id="192" name="Google Shape;192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2" name="Google Shape;202;p2"/>
          <p:cNvGrpSpPr/>
          <p:nvPr/>
        </p:nvGrpSpPr>
        <p:grpSpPr>
          <a:xfrm rot="-230289" flipH="1">
            <a:off x="2096752" y="3920497"/>
            <a:ext cx="397814" cy="550667"/>
            <a:chOff x="1294100" y="238325"/>
            <a:chExt cx="5024325" cy="5216125"/>
          </a:xfrm>
        </p:grpSpPr>
        <p:sp>
          <p:nvSpPr>
            <p:cNvPr id="203" name="Google Shape;203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 rot="768256">
            <a:off x="6621209" y="326077"/>
            <a:ext cx="294720" cy="407961"/>
            <a:chOff x="1294100" y="238325"/>
            <a:chExt cx="5024325" cy="5216125"/>
          </a:xfrm>
        </p:grpSpPr>
        <p:sp>
          <p:nvSpPr>
            <p:cNvPr id="214" name="Google Shape;214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24" name="Google Shape;224;p2"/>
          <p:cNvSpPr/>
          <p:nvPr/>
        </p:nvSpPr>
        <p:spPr>
          <a:xfrm>
            <a:off x="947325" y="1"/>
            <a:ext cx="491627" cy="382937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25" name="Google Shape;225;p2"/>
          <p:cNvGrpSpPr/>
          <p:nvPr/>
        </p:nvGrpSpPr>
        <p:grpSpPr>
          <a:xfrm rot="-230289" flipH="1">
            <a:off x="7620302" y="5990597"/>
            <a:ext cx="397814" cy="550667"/>
            <a:chOff x="1294100" y="238325"/>
            <a:chExt cx="5024325" cy="5216125"/>
          </a:xfrm>
        </p:grpSpPr>
        <p:sp>
          <p:nvSpPr>
            <p:cNvPr id="226" name="Google Shape;226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6" name="Google Shape;236;p2"/>
          <p:cNvGrpSpPr/>
          <p:nvPr/>
        </p:nvGrpSpPr>
        <p:grpSpPr>
          <a:xfrm>
            <a:off x="1682837" y="5476024"/>
            <a:ext cx="294928" cy="408249"/>
            <a:chOff x="1294100" y="238325"/>
            <a:chExt cx="5024325" cy="5216125"/>
          </a:xfrm>
        </p:grpSpPr>
        <p:sp>
          <p:nvSpPr>
            <p:cNvPr id="237" name="Google Shape;237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7" name="Google Shape;247;p2"/>
          <p:cNvGrpSpPr/>
          <p:nvPr/>
        </p:nvGrpSpPr>
        <p:grpSpPr>
          <a:xfrm rot="1525934" flipH="1">
            <a:off x="495648" y="811621"/>
            <a:ext cx="397787" cy="550631"/>
            <a:chOff x="1294100" y="238325"/>
            <a:chExt cx="5024325" cy="5216125"/>
          </a:xfrm>
        </p:grpSpPr>
        <p:sp>
          <p:nvSpPr>
            <p:cNvPr id="248" name="Google Shape;248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8" name="Google Shape;258;p2"/>
          <p:cNvGrpSpPr/>
          <p:nvPr/>
        </p:nvGrpSpPr>
        <p:grpSpPr>
          <a:xfrm rot="731410">
            <a:off x="4282822" y="5860295"/>
            <a:ext cx="295049" cy="408416"/>
            <a:chOff x="1294100" y="238325"/>
            <a:chExt cx="5024325" cy="5216125"/>
          </a:xfrm>
        </p:grpSpPr>
        <p:sp>
          <p:nvSpPr>
            <p:cNvPr id="259" name="Google Shape;259;p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9714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4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277" name="Google Shape;277;p4"/>
          <p:cNvPicPr preferRelativeResize="0"/>
          <p:nvPr/>
        </p:nvPicPr>
        <p:blipFill rotWithShape="1">
          <a:blip r:embed="rId3">
            <a:alphaModFix/>
          </a:blip>
          <a:srcRect l="3936" t="24135" r="42933" b="12995"/>
          <a:stretch/>
        </p:blipFill>
        <p:spPr>
          <a:xfrm>
            <a:off x="1" y="1"/>
            <a:ext cx="6269051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78" name="Google Shape;278;p4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9" name="Google Shape;279;p4"/>
          <p:cNvSpPr txBox="1">
            <a:spLocks noGrp="1"/>
          </p:cNvSpPr>
          <p:nvPr>
            <p:ph type="body" idx="1"/>
          </p:nvPr>
        </p:nvSpPr>
        <p:spPr>
          <a:xfrm>
            <a:off x="713225" y="1653400"/>
            <a:ext cx="7717500" cy="36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●"/>
              <a:defRPr/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1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1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1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1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1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1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1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80" name="Google Shape;280;p4"/>
          <p:cNvGrpSpPr/>
          <p:nvPr/>
        </p:nvGrpSpPr>
        <p:grpSpPr>
          <a:xfrm>
            <a:off x="8156032" y="5366319"/>
            <a:ext cx="1209142" cy="1753283"/>
            <a:chOff x="7662382" y="277264"/>
            <a:chExt cx="1209142" cy="1314962"/>
          </a:xfrm>
        </p:grpSpPr>
        <p:grpSp>
          <p:nvGrpSpPr>
            <p:cNvPr id="281" name="Google Shape;281;p4"/>
            <p:cNvGrpSpPr/>
            <p:nvPr/>
          </p:nvGrpSpPr>
          <p:grpSpPr>
            <a:xfrm rot="1273549">
              <a:off x="8035542" y="382871"/>
              <a:ext cx="724413" cy="751581"/>
              <a:chOff x="1294100" y="238325"/>
              <a:chExt cx="5024325" cy="5216125"/>
            </a:xfrm>
          </p:grpSpPr>
          <p:sp>
            <p:nvSpPr>
              <p:cNvPr id="282" name="Google Shape;282;p4"/>
              <p:cNvSpPr/>
              <p:nvPr/>
            </p:nvSpPr>
            <p:spPr>
              <a:xfrm>
                <a:off x="2471825" y="1742575"/>
                <a:ext cx="1190300" cy="634350"/>
              </a:xfrm>
              <a:custGeom>
                <a:avLst/>
                <a:gdLst/>
                <a:ahLst/>
                <a:cxnLst/>
                <a:rect l="l" t="t" r="r" b="b"/>
                <a:pathLst>
                  <a:path w="47612" h="25374" extrusionOk="0">
                    <a:moveTo>
                      <a:pt x="1836" y="1"/>
                    </a:moveTo>
                    <a:cubicBezTo>
                      <a:pt x="915" y="1"/>
                      <a:pt x="147" y="702"/>
                      <a:pt x="60" y="1658"/>
                    </a:cubicBezTo>
                    <a:cubicBezTo>
                      <a:pt x="1" y="2604"/>
                      <a:pt x="710" y="3432"/>
                      <a:pt x="1686" y="3521"/>
                    </a:cubicBezTo>
                    <a:cubicBezTo>
                      <a:pt x="1923" y="3521"/>
                      <a:pt x="26261" y="5266"/>
                      <a:pt x="43738" y="24724"/>
                    </a:cubicBezTo>
                    <a:cubicBezTo>
                      <a:pt x="44130" y="25183"/>
                      <a:pt x="44595" y="25374"/>
                      <a:pt x="45045" y="25374"/>
                    </a:cubicBezTo>
                    <a:cubicBezTo>
                      <a:pt x="46393" y="25374"/>
                      <a:pt x="47612" y="23667"/>
                      <a:pt x="46370" y="22359"/>
                    </a:cubicBezTo>
                    <a:cubicBezTo>
                      <a:pt x="27887" y="1806"/>
                      <a:pt x="2958" y="61"/>
                      <a:pt x="1893" y="2"/>
                    </a:cubicBezTo>
                    <a:cubicBezTo>
                      <a:pt x="1874" y="1"/>
                      <a:pt x="1855" y="1"/>
                      <a:pt x="1836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3" name="Google Shape;283;p4"/>
              <p:cNvSpPr/>
              <p:nvPr/>
            </p:nvSpPr>
            <p:spPr>
              <a:xfrm>
                <a:off x="2471825" y="2191350"/>
                <a:ext cx="1188675" cy="632775"/>
              </a:xfrm>
              <a:custGeom>
                <a:avLst/>
                <a:gdLst/>
                <a:ahLst/>
                <a:cxnLst/>
                <a:rect l="l" t="t" r="r" b="b"/>
                <a:pathLst>
                  <a:path w="47547" h="25311" extrusionOk="0">
                    <a:moveTo>
                      <a:pt x="1836" y="0"/>
                    </a:moveTo>
                    <a:cubicBezTo>
                      <a:pt x="914" y="0"/>
                      <a:pt x="118" y="701"/>
                      <a:pt x="60" y="1657"/>
                    </a:cubicBezTo>
                    <a:cubicBezTo>
                      <a:pt x="1" y="2604"/>
                      <a:pt x="740" y="3432"/>
                      <a:pt x="1686" y="3491"/>
                    </a:cubicBezTo>
                    <a:cubicBezTo>
                      <a:pt x="1952" y="3491"/>
                      <a:pt x="26261" y="5265"/>
                      <a:pt x="43768" y="24694"/>
                    </a:cubicBezTo>
                    <a:cubicBezTo>
                      <a:pt x="44158" y="25129"/>
                      <a:pt x="44614" y="25311"/>
                      <a:pt x="45053" y="25311"/>
                    </a:cubicBezTo>
                    <a:cubicBezTo>
                      <a:pt x="46374" y="25311"/>
                      <a:pt x="47546" y="23668"/>
                      <a:pt x="46370" y="22358"/>
                    </a:cubicBezTo>
                    <a:cubicBezTo>
                      <a:pt x="27887" y="1805"/>
                      <a:pt x="2958" y="60"/>
                      <a:pt x="1893" y="1"/>
                    </a:cubicBezTo>
                    <a:cubicBezTo>
                      <a:pt x="1874" y="1"/>
                      <a:pt x="1855" y="0"/>
                      <a:pt x="1836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4" name="Google Shape;284;p4"/>
              <p:cNvSpPr/>
              <p:nvPr/>
            </p:nvSpPr>
            <p:spPr>
              <a:xfrm>
                <a:off x="2471100" y="2640100"/>
                <a:ext cx="1191075" cy="634025"/>
              </a:xfrm>
              <a:custGeom>
                <a:avLst/>
                <a:gdLst/>
                <a:ahLst/>
                <a:cxnLst/>
                <a:rect l="l" t="t" r="r" b="b"/>
                <a:pathLst>
                  <a:path w="47643" h="25361" extrusionOk="0">
                    <a:moveTo>
                      <a:pt x="1865" y="1"/>
                    </a:moveTo>
                    <a:cubicBezTo>
                      <a:pt x="943" y="1"/>
                      <a:pt x="146" y="702"/>
                      <a:pt x="59" y="1658"/>
                    </a:cubicBezTo>
                    <a:cubicBezTo>
                      <a:pt x="0" y="2604"/>
                      <a:pt x="739" y="3432"/>
                      <a:pt x="1715" y="3521"/>
                    </a:cubicBezTo>
                    <a:cubicBezTo>
                      <a:pt x="1952" y="3521"/>
                      <a:pt x="26290" y="5266"/>
                      <a:pt x="43767" y="24724"/>
                    </a:cubicBezTo>
                    <a:cubicBezTo>
                      <a:pt x="44158" y="25174"/>
                      <a:pt x="44621" y="25361"/>
                      <a:pt x="45069" y="25361"/>
                    </a:cubicBezTo>
                    <a:cubicBezTo>
                      <a:pt x="46419" y="25361"/>
                      <a:pt x="47642" y="23668"/>
                      <a:pt x="46399" y="22358"/>
                    </a:cubicBezTo>
                    <a:cubicBezTo>
                      <a:pt x="27887" y="1806"/>
                      <a:pt x="2957" y="61"/>
                      <a:pt x="1922" y="2"/>
                    </a:cubicBezTo>
                    <a:cubicBezTo>
                      <a:pt x="1903" y="1"/>
                      <a:pt x="1884" y="1"/>
                      <a:pt x="1865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5" name="Google Shape;285;p4"/>
              <p:cNvSpPr/>
              <p:nvPr/>
            </p:nvSpPr>
            <p:spPr>
              <a:xfrm>
                <a:off x="2471100" y="3088875"/>
                <a:ext cx="1189475" cy="632650"/>
              </a:xfrm>
              <a:custGeom>
                <a:avLst/>
                <a:gdLst/>
                <a:ahLst/>
                <a:cxnLst/>
                <a:rect l="l" t="t" r="r" b="b"/>
                <a:pathLst>
                  <a:path w="47579" h="25306" extrusionOk="0">
                    <a:moveTo>
                      <a:pt x="1863" y="0"/>
                    </a:moveTo>
                    <a:cubicBezTo>
                      <a:pt x="914" y="0"/>
                      <a:pt x="146" y="700"/>
                      <a:pt x="59" y="1628"/>
                    </a:cubicBezTo>
                    <a:cubicBezTo>
                      <a:pt x="0" y="2604"/>
                      <a:pt x="739" y="3432"/>
                      <a:pt x="1715" y="3491"/>
                    </a:cubicBezTo>
                    <a:cubicBezTo>
                      <a:pt x="1952" y="3491"/>
                      <a:pt x="26290" y="5235"/>
                      <a:pt x="43767" y="24694"/>
                    </a:cubicBezTo>
                    <a:cubicBezTo>
                      <a:pt x="44155" y="25126"/>
                      <a:pt x="44608" y="25306"/>
                      <a:pt x="45047" y="25306"/>
                    </a:cubicBezTo>
                    <a:cubicBezTo>
                      <a:pt x="46380" y="25306"/>
                      <a:pt x="47578" y="23641"/>
                      <a:pt x="46399" y="22328"/>
                    </a:cubicBezTo>
                    <a:cubicBezTo>
                      <a:pt x="27887" y="1805"/>
                      <a:pt x="2957" y="60"/>
                      <a:pt x="1922" y="1"/>
                    </a:cubicBezTo>
                    <a:cubicBezTo>
                      <a:pt x="1903" y="1"/>
                      <a:pt x="1883" y="0"/>
                      <a:pt x="1863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6" name="Google Shape;286;p4"/>
              <p:cNvSpPr/>
              <p:nvPr/>
            </p:nvSpPr>
            <p:spPr>
              <a:xfrm>
                <a:off x="3915700" y="1769975"/>
                <a:ext cx="1198450" cy="601875"/>
              </a:xfrm>
              <a:custGeom>
                <a:avLst/>
                <a:gdLst/>
                <a:ahLst/>
                <a:cxnLst/>
                <a:rect l="l" t="t" r="r" b="b"/>
                <a:pathLst>
                  <a:path w="47938" h="24075" extrusionOk="0">
                    <a:moveTo>
                      <a:pt x="46104" y="0"/>
                    </a:moveTo>
                    <a:cubicBezTo>
                      <a:pt x="45039" y="59"/>
                      <a:pt x="20080" y="1094"/>
                      <a:pt x="1035" y="21115"/>
                    </a:cubicBezTo>
                    <a:cubicBezTo>
                      <a:pt x="0" y="22209"/>
                      <a:pt x="740" y="24013"/>
                      <a:pt x="2248" y="24072"/>
                    </a:cubicBezTo>
                    <a:cubicBezTo>
                      <a:pt x="2280" y="24074"/>
                      <a:pt x="2311" y="24075"/>
                      <a:pt x="2343" y="24075"/>
                    </a:cubicBezTo>
                    <a:cubicBezTo>
                      <a:pt x="2810" y="24075"/>
                      <a:pt x="3246" y="23872"/>
                      <a:pt x="3579" y="23540"/>
                    </a:cubicBezTo>
                    <a:cubicBezTo>
                      <a:pt x="21618" y="4584"/>
                      <a:pt x="45985" y="3519"/>
                      <a:pt x="46222" y="3519"/>
                    </a:cubicBezTo>
                    <a:cubicBezTo>
                      <a:pt x="47168" y="3460"/>
                      <a:pt x="47937" y="2662"/>
                      <a:pt x="47908" y="1715"/>
                    </a:cubicBezTo>
                    <a:cubicBezTo>
                      <a:pt x="47878" y="739"/>
                      <a:pt x="47050" y="0"/>
                      <a:pt x="46104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7" name="Google Shape;287;p4"/>
              <p:cNvSpPr/>
              <p:nvPr/>
            </p:nvSpPr>
            <p:spPr>
              <a:xfrm>
                <a:off x="3898150" y="2217975"/>
                <a:ext cx="1204150" cy="603200"/>
              </a:xfrm>
              <a:custGeom>
                <a:avLst/>
                <a:gdLst/>
                <a:ahLst/>
                <a:cxnLst/>
                <a:rect l="l" t="t" r="r" b="b"/>
                <a:pathLst>
                  <a:path w="48166" h="24128" extrusionOk="0">
                    <a:moveTo>
                      <a:pt x="46303" y="1"/>
                    </a:moveTo>
                    <a:cubicBezTo>
                      <a:pt x="45238" y="30"/>
                      <a:pt x="20279" y="1095"/>
                      <a:pt x="1235" y="21116"/>
                    </a:cubicBezTo>
                    <a:cubicBezTo>
                      <a:pt x="1" y="22417"/>
                      <a:pt x="1184" y="24127"/>
                      <a:pt x="2525" y="24127"/>
                    </a:cubicBezTo>
                    <a:cubicBezTo>
                      <a:pt x="2951" y="24127"/>
                      <a:pt x="3393" y="23954"/>
                      <a:pt x="3778" y="23541"/>
                    </a:cubicBezTo>
                    <a:cubicBezTo>
                      <a:pt x="21817" y="4585"/>
                      <a:pt x="46185" y="3520"/>
                      <a:pt x="46421" y="3520"/>
                    </a:cubicBezTo>
                    <a:cubicBezTo>
                      <a:pt x="47397" y="3490"/>
                      <a:pt x="48166" y="2662"/>
                      <a:pt x="48136" y="1716"/>
                    </a:cubicBezTo>
                    <a:cubicBezTo>
                      <a:pt x="48077" y="740"/>
                      <a:pt x="47279" y="1"/>
                      <a:pt x="46303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8" name="Google Shape;288;p4"/>
              <p:cNvSpPr/>
              <p:nvPr/>
            </p:nvSpPr>
            <p:spPr>
              <a:xfrm>
                <a:off x="3883450" y="2666750"/>
                <a:ext cx="1206300" cy="604300"/>
              </a:xfrm>
              <a:custGeom>
                <a:avLst/>
                <a:gdLst/>
                <a:ahLst/>
                <a:cxnLst/>
                <a:rect l="l" t="t" r="r" b="b"/>
                <a:pathLst>
                  <a:path w="48252" h="24172" extrusionOk="0">
                    <a:moveTo>
                      <a:pt x="46388" y="0"/>
                    </a:moveTo>
                    <a:cubicBezTo>
                      <a:pt x="45353" y="30"/>
                      <a:pt x="20394" y="1095"/>
                      <a:pt x="1320" y="21115"/>
                    </a:cubicBezTo>
                    <a:cubicBezTo>
                      <a:pt x="0" y="22390"/>
                      <a:pt x="1218" y="24172"/>
                      <a:pt x="2593" y="24172"/>
                    </a:cubicBezTo>
                    <a:cubicBezTo>
                      <a:pt x="3037" y="24172"/>
                      <a:pt x="3496" y="23987"/>
                      <a:pt x="3893" y="23540"/>
                    </a:cubicBezTo>
                    <a:cubicBezTo>
                      <a:pt x="21902" y="4584"/>
                      <a:pt x="46270" y="3519"/>
                      <a:pt x="46506" y="3519"/>
                    </a:cubicBezTo>
                    <a:cubicBezTo>
                      <a:pt x="47482" y="3490"/>
                      <a:pt x="48251" y="2662"/>
                      <a:pt x="48222" y="1686"/>
                    </a:cubicBezTo>
                    <a:cubicBezTo>
                      <a:pt x="48162" y="740"/>
                      <a:pt x="47364" y="0"/>
                      <a:pt x="46388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89" name="Google Shape;289;p4"/>
              <p:cNvSpPr/>
              <p:nvPr/>
            </p:nvSpPr>
            <p:spPr>
              <a:xfrm>
                <a:off x="3873650" y="3115500"/>
                <a:ext cx="1203525" cy="602775"/>
              </a:xfrm>
              <a:custGeom>
                <a:avLst/>
                <a:gdLst/>
                <a:ahLst/>
                <a:cxnLst/>
                <a:rect l="l" t="t" r="r" b="b"/>
                <a:pathLst>
                  <a:path w="48141" h="24111" extrusionOk="0">
                    <a:moveTo>
                      <a:pt x="46307" y="1"/>
                    </a:moveTo>
                    <a:cubicBezTo>
                      <a:pt x="45242" y="30"/>
                      <a:pt x="20283" y="1065"/>
                      <a:pt x="1239" y="21115"/>
                    </a:cubicBezTo>
                    <a:cubicBezTo>
                      <a:pt x="0" y="22399"/>
                      <a:pt x="1179" y="24111"/>
                      <a:pt x="2530" y="24111"/>
                    </a:cubicBezTo>
                    <a:cubicBezTo>
                      <a:pt x="2954" y="24111"/>
                      <a:pt x="3394" y="23943"/>
                      <a:pt x="3782" y="23540"/>
                    </a:cubicBezTo>
                    <a:cubicBezTo>
                      <a:pt x="21792" y="4584"/>
                      <a:pt x="46159" y="3520"/>
                      <a:pt x="46425" y="3520"/>
                    </a:cubicBezTo>
                    <a:cubicBezTo>
                      <a:pt x="47401" y="3461"/>
                      <a:pt x="48140" y="2662"/>
                      <a:pt x="48111" y="1686"/>
                    </a:cubicBezTo>
                    <a:cubicBezTo>
                      <a:pt x="48052" y="740"/>
                      <a:pt x="47253" y="1"/>
                      <a:pt x="46307" y="1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0" name="Google Shape;290;p4"/>
              <p:cNvSpPr/>
              <p:nvPr/>
            </p:nvSpPr>
            <p:spPr>
              <a:xfrm>
                <a:off x="1294100" y="238325"/>
                <a:ext cx="5024325" cy="5216125"/>
              </a:xfrm>
              <a:custGeom>
                <a:avLst/>
                <a:gdLst/>
                <a:ahLst/>
                <a:cxnLst/>
                <a:rect l="l" t="t" r="r" b="b"/>
                <a:pathLst>
                  <a:path w="200973" h="208645" extrusionOk="0">
                    <a:moveTo>
                      <a:pt x="13251" y="6123"/>
                    </a:moveTo>
                    <a:cubicBezTo>
                      <a:pt x="13525" y="6123"/>
                      <a:pt x="13801" y="6140"/>
                      <a:pt x="14077" y="6173"/>
                    </a:cubicBezTo>
                    <a:cubicBezTo>
                      <a:pt x="37380" y="8805"/>
                      <a:pt x="68550" y="16139"/>
                      <a:pt x="90581" y="41157"/>
                    </a:cubicBezTo>
                    <a:cubicBezTo>
                      <a:pt x="94396" y="45474"/>
                      <a:pt x="97708" y="48106"/>
                      <a:pt x="99541" y="52039"/>
                    </a:cubicBezTo>
                    <a:lnTo>
                      <a:pt x="101375" y="57569"/>
                    </a:lnTo>
                    <a:lnTo>
                      <a:pt x="103001" y="52601"/>
                    </a:lnTo>
                    <a:cubicBezTo>
                      <a:pt x="103918" y="48786"/>
                      <a:pt x="107644" y="45445"/>
                      <a:pt x="111370" y="41334"/>
                    </a:cubicBezTo>
                    <a:cubicBezTo>
                      <a:pt x="133372" y="17144"/>
                      <a:pt x="164039" y="8834"/>
                      <a:pt x="187016" y="6232"/>
                    </a:cubicBezTo>
                    <a:cubicBezTo>
                      <a:pt x="187285" y="6200"/>
                      <a:pt x="187553" y="6184"/>
                      <a:pt x="187820" y="6184"/>
                    </a:cubicBezTo>
                    <a:cubicBezTo>
                      <a:pt x="189525" y="6184"/>
                      <a:pt x="191179" y="6826"/>
                      <a:pt x="192458" y="7977"/>
                    </a:cubicBezTo>
                    <a:cubicBezTo>
                      <a:pt x="193966" y="9337"/>
                      <a:pt x="194823" y="11259"/>
                      <a:pt x="194823" y="13270"/>
                    </a:cubicBezTo>
                    <a:lnTo>
                      <a:pt x="194764" y="150723"/>
                    </a:lnTo>
                    <a:cubicBezTo>
                      <a:pt x="194735" y="154389"/>
                      <a:pt x="191925" y="157435"/>
                      <a:pt x="188258" y="157761"/>
                    </a:cubicBezTo>
                    <a:cubicBezTo>
                      <a:pt x="152180" y="161428"/>
                      <a:pt x="124057" y="175061"/>
                      <a:pt x="104036" y="198127"/>
                    </a:cubicBezTo>
                    <a:lnTo>
                      <a:pt x="101316" y="176717"/>
                    </a:lnTo>
                    <a:lnTo>
                      <a:pt x="96939" y="198571"/>
                    </a:lnTo>
                    <a:cubicBezTo>
                      <a:pt x="86707" y="186416"/>
                      <a:pt x="73932" y="176628"/>
                      <a:pt x="59500" y="169974"/>
                    </a:cubicBezTo>
                    <a:cubicBezTo>
                      <a:pt x="45808" y="163587"/>
                      <a:pt x="30194" y="159476"/>
                      <a:pt x="12717" y="157702"/>
                    </a:cubicBezTo>
                    <a:cubicBezTo>
                      <a:pt x="9139" y="157317"/>
                      <a:pt x="6181" y="154212"/>
                      <a:pt x="6181" y="150634"/>
                    </a:cubicBezTo>
                    <a:lnTo>
                      <a:pt x="6270" y="13211"/>
                    </a:lnTo>
                    <a:cubicBezTo>
                      <a:pt x="6270" y="11170"/>
                      <a:pt x="7128" y="9248"/>
                      <a:pt x="8636" y="7917"/>
                    </a:cubicBezTo>
                    <a:cubicBezTo>
                      <a:pt x="9909" y="6747"/>
                      <a:pt x="11554" y="6123"/>
                      <a:pt x="13251" y="6123"/>
                    </a:cubicBezTo>
                    <a:close/>
                    <a:moveTo>
                      <a:pt x="13297" y="0"/>
                    </a:moveTo>
                    <a:cubicBezTo>
                      <a:pt x="6118" y="0"/>
                      <a:pt x="119" y="5840"/>
                      <a:pt x="119" y="13211"/>
                    </a:cubicBezTo>
                    <a:lnTo>
                      <a:pt x="60" y="150634"/>
                    </a:lnTo>
                    <a:cubicBezTo>
                      <a:pt x="1" y="157406"/>
                      <a:pt x="5146" y="163113"/>
                      <a:pt x="11889" y="163764"/>
                    </a:cubicBezTo>
                    <a:cubicBezTo>
                      <a:pt x="48559" y="167490"/>
                      <a:pt x="76682" y="181744"/>
                      <a:pt x="95431" y="206141"/>
                    </a:cubicBezTo>
                    <a:cubicBezTo>
                      <a:pt x="96052" y="206969"/>
                      <a:pt x="96850" y="207620"/>
                      <a:pt x="97797" y="208063"/>
                    </a:cubicBezTo>
                    <a:cubicBezTo>
                      <a:pt x="98647" y="208456"/>
                      <a:pt x="99550" y="208645"/>
                      <a:pt x="100445" y="208645"/>
                    </a:cubicBezTo>
                    <a:cubicBezTo>
                      <a:pt x="102383" y="208645"/>
                      <a:pt x="104281" y="207760"/>
                      <a:pt x="105515" y="206141"/>
                    </a:cubicBezTo>
                    <a:cubicBezTo>
                      <a:pt x="124293" y="181744"/>
                      <a:pt x="152387" y="167520"/>
                      <a:pt x="189057" y="163853"/>
                    </a:cubicBezTo>
                    <a:cubicBezTo>
                      <a:pt x="195770" y="163143"/>
                      <a:pt x="200886" y="157495"/>
                      <a:pt x="200886" y="150723"/>
                    </a:cubicBezTo>
                    <a:lnTo>
                      <a:pt x="200945" y="13300"/>
                    </a:lnTo>
                    <a:cubicBezTo>
                      <a:pt x="200973" y="5926"/>
                      <a:pt x="194972" y="60"/>
                      <a:pt x="187791" y="60"/>
                    </a:cubicBezTo>
                    <a:cubicBezTo>
                      <a:pt x="187311" y="60"/>
                      <a:pt x="186825" y="86"/>
                      <a:pt x="186336" y="140"/>
                    </a:cubicBezTo>
                    <a:cubicBezTo>
                      <a:pt x="159987" y="3097"/>
                      <a:pt x="123968" y="13300"/>
                      <a:pt x="100517" y="44794"/>
                    </a:cubicBezTo>
                    <a:cubicBezTo>
                      <a:pt x="77096" y="13240"/>
                      <a:pt x="41077" y="3038"/>
                      <a:pt x="14757" y="81"/>
                    </a:cubicBezTo>
                    <a:cubicBezTo>
                      <a:pt x="14266" y="27"/>
                      <a:pt x="13779" y="0"/>
                      <a:pt x="13297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1" name="Google Shape;291;p4"/>
              <p:cNvSpPr/>
              <p:nvPr/>
            </p:nvSpPr>
            <p:spPr>
              <a:xfrm>
                <a:off x="2179800" y="1183000"/>
                <a:ext cx="3253675" cy="3280675"/>
              </a:xfrm>
              <a:custGeom>
                <a:avLst/>
                <a:gdLst/>
                <a:ahLst/>
                <a:cxnLst/>
                <a:rect l="l" t="t" r="r" b="b"/>
                <a:pathLst>
                  <a:path w="130147" h="131227" extrusionOk="0">
                    <a:moveTo>
                      <a:pt x="9368" y="6133"/>
                    </a:moveTo>
                    <a:cubicBezTo>
                      <a:pt x="9478" y="6133"/>
                      <a:pt x="9589" y="6138"/>
                      <a:pt x="9700" y="6150"/>
                    </a:cubicBezTo>
                    <a:cubicBezTo>
                      <a:pt x="43147" y="9935"/>
                      <a:pt x="57992" y="27412"/>
                      <a:pt x="61748" y="32706"/>
                    </a:cubicBezTo>
                    <a:lnTo>
                      <a:pt x="64232" y="59676"/>
                    </a:lnTo>
                    <a:lnTo>
                      <a:pt x="68431" y="32676"/>
                    </a:lnTo>
                    <a:cubicBezTo>
                      <a:pt x="72187" y="27412"/>
                      <a:pt x="87032" y="9935"/>
                      <a:pt x="120478" y="6179"/>
                    </a:cubicBezTo>
                    <a:cubicBezTo>
                      <a:pt x="120590" y="6168"/>
                      <a:pt x="120701" y="6162"/>
                      <a:pt x="120812" y="6162"/>
                    </a:cubicBezTo>
                    <a:cubicBezTo>
                      <a:pt x="121585" y="6162"/>
                      <a:pt x="122334" y="6431"/>
                      <a:pt x="122903" y="6948"/>
                    </a:cubicBezTo>
                    <a:cubicBezTo>
                      <a:pt x="123613" y="7569"/>
                      <a:pt x="123997" y="8427"/>
                      <a:pt x="123997" y="9343"/>
                    </a:cubicBezTo>
                    <a:lnTo>
                      <a:pt x="123968" y="94275"/>
                    </a:lnTo>
                    <a:cubicBezTo>
                      <a:pt x="123968" y="95931"/>
                      <a:pt x="122726" y="97292"/>
                      <a:pt x="121070" y="97469"/>
                    </a:cubicBezTo>
                    <a:cubicBezTo>
                      <a:pt x="92710" y="100308"/>
                      <a:pt x="76356" y="112492"/>
                      <a:pt x="68342" y="120802"/>
                    </a:cubicBezTo>
                    <a:lnTo>
                      <a:pt x="64468" y="104153"/>
                    </a:lnTo>
                    <a:lnTo>
                      <a:pt x="62309" y="121423"/>
                    </a:lnTo>
                    <a:cubicBezTo>
                      <a:pt x="57903" y="116721"/>
                      <a:pt x="50865" y="110629"/>
                      <a:pt x="40071" y="105602"/>
                    </a:cubicBezTo>
                    <a:cubicBezTo>
                      <a:pt x="31879" y="101816"/>
                      <a:pt x="21647" y="98682"/>
                      <a:pt x="9020" y="97410"/>
                    </a:cubicBezTo>
                    <a:cubicBezTo>
                      <a:pt x="7394" y="97233"/>
                      <a:pt x="6152" y="95872"/>
                      <a:pt x="6152" y="94216"/>
                    </a:cubicBezTo>
                    <a:lnTo>
                      <a:pt x="6211" y="9343"/>
                    </a:lnTo>
                    <a:cubicBezTo>
                      <a:pt x="6181" y="8427"/>
                      <a:pt x="6595" y="7539"/>
                      <a:pt x="7275" y="6948"/>
                    </a:cubicBezTo>
                    <a:cubicBezTo>
                      <a:pt x="7845" y="6405"/>
                      <a:pt x="8595" y="6133"/>
                      <a:pt x="9368" y="6133"/>
                    </a:cubicBezTo>
                    <a:close/>
                    <a:moveTo>
                      <a:pt x="9364" y="0"/>
                    </a:moveTo>
                    <a:cubicBezTo>
                      <a:pt x="7104" y="0"/>
                      <a:pt x="4892" y="847"/>
                      <a:pt x="3194" y="2364"/>
                    </a:cubicBezTo>
                    <a:cubicBezTo>
                      <a:pt x="1213" y="4139"/>
                      <a:pt x="60" y="6682"/>
                      <a:pt x="60" y="9343"/>
                    </a:cubicBezTo>
                    <a:lnTo>
                      <a:pt x="30" y="94246"/>
                    </a:lnTo>
                    <a:cubicBezTo>
                      <a:pt x="1" y="99007"/>
                      <a:pt x="3638" y="103029"/>
                      <a:pt x="8399" y="103502"/>
                    </a:cubicBezTo>
                    <a:cubicBezTo>
                      <a:pt x="40544" y="106755"/>
                      <a:pt x="55892" y="122576"/>
                      <a:pt x="61008" y="129230"/>
                    </a:cubicBezTo>
                    <a:cubicBezTo>
                      <a:pt x="62028" y="130561"/>
                      <a:pt x="63537" y="131226"/>
                      <a:pt x="65045" y="131226"/>
                    </a:cubicBezTo>
                    <a:cubicBezTo>
                      <a:pt x="66553" y="131226"/>
                      <a:pt x="68061" y="130561"/>
                      <a:pt x="69081" y="129230"/>
                    </a:cubicBezTo>
                    <a:cubicBezTo>
                      <a:pt x="74197" y="122576"/>
                      <a:pt x="89575" y="106784"/>
                      <a:pt x="121691" y="103561"/>
                    </a:cubicBezTo>
                    <a:cubicBezTo>
                      <a:pt x="126452" y="103088"/>
                      <a:pt x="130089" y="99066"/>
                      <a:pt x="130089" y="94275"/>
                    </a:cubicBezTo>
                    <a:lnTo>
                      <a:pt x="130119" y="9403"/>
                    </a:lnTo>
                    <a:cubicBezTo>
                      <a:pt x="130147" y="4186"/>
                      <a:pt x="125904" y="63"/>
                      <a:pt x="120812" y="63"/>
                    </a:cubicBezTo>
                    <a:cubicBezTo>
                      <a:pt x="120477" y="63"/>
                      <a:pt x="120139" y="80"/>
                      <a:pt x="119798" y="117"/>
                    </a:cubicBezTo>
                    <a:cubicBezTo>
                      <a:pt x="87505" y="3725"/>
                      <a:pt x="71092" y="19575"/>
                      <a:pt x="65089" y="26969"/>
                    </a:cubicBezTo>
                    <a:cubicBezTo>
                      <a:pt x="59086" y="19575"/>
                      <a:pt x="42673" y="3725"/>
                      <a:pt x="10380" y="58"/>
                    </a:cubicBezTo>
                    <a:cubicBezTo>
                      <a:pt x="10042" y="19"/>
                      <a:pt x="9702" y="0"/>
                      <a:pt x="9364" y="0"/>
                    </a:cubicBezTo>
                    <a:close/>
                  </a:path>
                </a:pathLst>
              </a:custGeom>
              <a:solidFill>
                <a:srgbClr val="FCF2E3">
                  <a:alpha val="631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92" name="Google Shape;292;p4"/>
            <p:cNvGrpSpPr/>
            <p:nvPr/>
          </p:nvGrpSpPr>
          <p:grpSpPr>
            <a:xfrm rot="-1458273">
              <a:off x="7761303" y="814563"/>
              <a:ext cx="770960" cy="647618"/>
              <a:chOff x="1277300" y="238025"/>
              <a:chExt cx="5036775" cy="5229325"/>
            </a:xfrm>
          </p:grpSpPr>
          <p:sp>
            <p:nvSpPr>
              <p:cNvPr id="293" name="Google Shape;293;p4"/>
              <p:cNvSpPr/>
              <p:nvPr/>
            </p:nvSpPr>
            <p:spPr>
              <a:xfrm>
                <a:off x="1277300" y="238025"/>
                <a:ext cx="5027950" cy="5229325"/>
              </a:xfrm>
              <a:custGeom>
                <a:avLst/>
                <a:gdLst/>
                <a:ahLst/>
                <a:cxnLst/>
                <a:rect l="l" t="t" r="r" b="b"/>
                <a:pathLst>
                  <a:path w="201118" h="209173" extrusionOk="0">
                    <a:moveTo>
                      <a:pt x="10456" y="0"/>
                    </a:moveTo>
                    <a:cubicBezTo>
                      <a:pt x="4753" y="0"/>
                      <a:pt x="0" y="4652"/>
                      <a:pt x="0" y="10492"/>
                    </a:cubicBezTo>
                    <a:lnTo>
                      <a:pt x="0" y="152473"/>
                    </a:lnTo>
                    <a:cubicBezTo>
                      <a:pt x="0" y="157820"/>
                      <a:pt x="4025" y="162315"/>
                      <a:pt x="9371" y="162873"/>
                    </a:cubicBezTo>
                    <a:cubicBezTo>
                      <a:pt x="65923" y="168572"/>
                      <a:pt x="89807" y="197362"/>
                      <a:pt x="97856" y="207850"/>
                    </a:cubicBezTo>
                    <a:cubicBezTo>
                      <a:pt x="98547" y="208731"/>
                      <a:pt x="99560" y="209172"/>
                      <a:pt x="100570" y="209172"/>
                    </a:cubicBezTo>
                    <a:cubicBezTo>
                      <a:pt x="101580" y="209172"/>
                      <a:pt x="102586" y="208731"/>
                      <a:pt x="103262" y="207850"/>
                    </a:cubicBezTo>
                    <a:cubicBezTo>
                      <a:pt x="111340" y="197362"/>
                      <a:pt x="135224" y="168572"/>
                      <a:pt x="191746" y="162873"/>
                    </a:cubicBezTo>
                    <a:cubicBezTo>
                      <a:pt x="197093" y="162315"/>
                      <a:pt x="201118" y="157820"/>
                      <a:pt x="201118" y="152473"/>
                    </a:cubicBezTo>
                    <a:lnTo>
                      <a:pt x="201118" y="10492"/>
                    </a:lnTo>
                    <a:cubicBezTo>
                      <a:pt x="201118" y="4639"/>
                      <a:pt x="196369" y="5"/>
                      <a:pt x="190652" y="5"/>
                    </a:cubicBezTo>
                    <a:cubicBezTo>
                      <a:pt x="190286" y="5"/>
                      <a:pt x="189916" y="24"/>
                      <a:pt x="189543" y="63"/>
                    </a:cubicBezTo>
                    <a:cubicBezTo>
                      <a:pt x="130965" y="6673"/>
                      <a:pt x="107933" y="38195"/>
                      <a:pt x="101940" y="46567"/>
                    </a:cubicBezTo>
                    <a:cubicBezTo>
                      <a:pt x="101602" y="47052"/>
                      <a:pt x="101080" y="47294"/>
                      <a:pt x="100563" y="47294"/>
                    </a:cubicBezTo>
                    <a:cubicBezTo>
                      <a:pt x="100045" y="47294"/>
                      <a:pt x="99531" y="47052"/>
                      <a:pt x="99208" y="46567"/>
                    </a:cubicBezTo>
                    <a:cubicBezTo>
                      <a:pt x="93215" y="38195"/>
                      <a:pt x="70183" y="6673"/>
                      <a:pt x="11604" y="63"/>
                    </a:cubicBezTo>
                    <a:cubicBezTo>
                      <a:pt x="11218" y="21"/>
                      <a:pt x="10835" y="0"/>
                      <a:pt x="104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4" name="Google Shape;294;p4"/>
              <p:cNvSpPr/>
              <p:nvPr/>
            </p:nvSpPr>
            <p:spPr>
              <a:xfrm>
                <a:off x="1277300" y="240325"/>
                <a:ext cx="5036775" cy="5227025"/>
              </a:xfrm>
              <a:custGeom>
                <a:avLst/>
                <a:gdLst/>
                <a:ahLst/>
                <a:cxnLst/>
                <a:rect l="l" t="t" r="r" b="b"/>
                <a:pathLst>
                  <a:path w="201471" h="209081" extrusionOk="0">
                    <a:moveTo>
                      <a:pt x="9195" y="0"/>
                    </a:moveTo>
                    <a:cubicBezTo>
                      <a:pt x="3937" y="646"/>
                      <a:pt x="0" y="5112"/>
                      <a:pt x="0" y="10400"/>
                    </a:cubicBezTo>
                    <a:lnTo>
                      <a:pt x="0" y="152381"/>
                    </a:lnTo>
                    <a:cubicBezTo>
                      <a:pt x="0" y="153028"/>
                      <a:pt x="59" y="153674"/>
                      <a:pt x="176" y="154320"/>
                    </a:cubicBezTo>
                    <a:cubicBezTo>
                      <a:pt x="235" y="154644"/>
                      <a:pt x="353" y="154937"/>
                      <a:pt x="441" y="155231"/>
                    </a:cubicBezTo>
                    <a:cubicBezTo>
                      <a:pt x="529" y="155525"/>
                      <a:pt x="588" y="155848"/>
                      <a:pt x="705" y="156171"/>
                    </a:cubicBezTo>
                    <a:cubicBezTo>
                      <a:pt x="881" y="156582"/>
                      <a:pt x="1087" y="156994"/>
                      <a:pt x="1322" y="157405"/>
                    </a:cubicBezTo>
                    <a:cubicBezTo>
                      <a:pt x="1410" y="157552"/>
                      <a:pt x="1439" y="157699"/>
                      <a:pt x="1528" y="157846"/>
                    </a:cubicBezTo>
                    <a:cubicBezTo>
                      <a:pt x="1851" y="158316"/>
                      <a:pt x="2174" y="158786"/>
                      <a:pt x="2585" y="159226"/>
                    </a:cubicBezTo>
                    <a:cubicBezTo>
                      <a:pt x="2585" y="159256"/>
                      <a:pt x="2615" y="159285"/>
                      <a:pt x="2644" y="159315"/>
                    </a:cubicBezTo>
                    <a:cubicBezTo>
                      <a:pt x="4318" y="161224"/>
                      <a:pt x="6639" y="162458"/>
                      <a:pt x="9195" y="162752"/>
                    </a:cubicBezTo>
                    <a:cubicBezTo>
                      <a:pt x="9254" y="162752"/>
                      <a:pt x="9313" y="162781"/>
                      <a:pt x="9371" y="162781"/>
                    </a:cubicBezTo>
                    <a:cubicBezTo>
                      <a:pt x="65923" y="168480"/>
                      <a:pt x="89807" y="197270"/>
                      <a:pt x="97856" y="207758"/>
                    </a:cubicBezTo>
                    <a:cubicBezTo>
                      <a:pt x="98532" y="208639"/>
                      <a:pt x="99538" y="209080"/>
                      <a:pt x="100548" y="209080"/>
                    </a:cubicBezTo>
                    <a:cubicBezTo>
                      <a:pt x="101558" y="209080"/>
                      <a:pt x="102571" y="208639"/>
                      <a:pt x="103262" y="207758"/>
                    </a:cubicBezTo>
                    <a:cubicBezTo>
                      <a:pt x="111340" y="197270"/>
                      <a:pt x="135224" y="168480"/>
                      <a:pt x="191746" y="162781"/>
                    </a:cubicBezTo>
                    <a:cubicBezTo>
                      <a:pt x="191923" y="162781"/>
                      <a:pt x="192099" y="162722"/>
                      <a:pt x="192275" y="162693"/>
                    </a:cubicBezTo>
                    <a:lnTo>
                      <a:pt x="192275" y="162752"/>
                    </a:lnTo>
                    <a:cubicBezTo>
                      <a:pt x="197504" y="162105"/>
                      <a:pt x="201470" y="157669"/>
                      <a:pt x="201441" y="152381"/>
                    </a:cubicBezTo>
                    <a:lnTo>
                      <a:pt x="201441" y="10400"/>
                    </a:lnTo>
                    <a:cubicBezTo>
                      <a:pt x="201441" y="5112"/>
                      <a:pt x="197534" y="676"/>
                      <a:pt x="192305" y="0"/>
                    </a:cubicBezTo>
                    <a:lnTo>
                      <a:pt x="192305" y="153145"/>
                    </a:lnTo>
                    <a:cubicBezTo>
                      <a:pt x="121152" y="158991"/>
                      <a:pt x="100559" y="197153"/>
                      <a:pt x="100559" y="197153"/>
                    </a:cubicBezTo>
                    <a:cubicBezTo>
                      <a:pt x="82697" y="168010"/>
                      <a:pt x="30435" y="156994"/>
                      <a:pt x="9195" y="153645"/>
                    </a:cubicBezTo>
                    <a:lnTo>
                      <a:pt x="919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5" name="Google Shape;295;p4"/>
              <p:cNvSpPr/>
              <p:nvPr/>
            </p:nvSpPr>
            <p:spPr>
              <a:xfrm>
                <a:off x="2190925" y="1213975"/>
                <a:ext cx="3202125" cy="3230100"/>
              </a:xfrm>
              <a:custGeom>
                <a:avLst/>
                <a:gdLst/>
                <a:ahLst/>
                <a:cxnLst/>
                <a:rect l="l" t="t" r="r" b="b"/>
                <a:pathLst>
                  <a:path w="128085" h="129204" extrusionOk="0">
                    <a:moveTo>
                      <a:pt x="6444" y="1"/>
                    </a:moveTo>
                    <a:cubicBezTo>
                      <a:pt x="2926" y="1"/>
                      <a:pt x="1" y="2888"/>
                      <a:pt x="1" y="6501"/>
                    </a:cubicBezTo>
                    <a:lnTo>
                      <a:pt x="1" y="94193"/>
                    </a:lnTo>
                    <a:cubicBezTo>
                      <a:pt x="1" y="97513"/>
                      <a:pt x="2527" y="100274"/>
                      <a:pt x="5817" y="100627"/>
                    </a:cubicBezTo>
                    <a:cubicBezTo>
                      <a:pt x="40718" y="104123"/>
                      <a:pt x="57375" y="121926"/>
                      <a:pt x="62369" y="128389"/>
                    </a:cubicBezTo>
                    <a:cubicBezTo>
                      <a:pt x="62795" y="128932"/>
                      <a:pt x="63419" y="129204"/>
                      <a:pt x="64043" y="129204"/>
                    </a:cubicBezTo>
                    <a:cubicBezTo>
                      <a:pt x="64668" y="129204"/>
                      <a:pt x="65292" y="128932"/>
                      <a:pt x="65718" y="128389"/>
                    </a:cubicBezTo>
                    <a:cubicBezTo>
                      <a:pt x="70683" y="121896"/>
                      <a:pt x="87340" y="104152"/>
                      <a:pt x="122269" y="100627"/>
                    </a:cubicBezTo>
                    <a:cubicBezTo>
                      <a:pt x="125560" y="100274"/>
                      <a:pt x="128057" y="97513"/>
                      <a:pt x="128057" y="94193"/>
                    </a:cubicBezTo>
                    <a:lnTo>
                      <a:pt x="128057" y="6501"/>
                    </a:lnTo>
                    <a:cubicBezTo>
                      <a:pt x="128084" y="2890"/>
                      <a:pt x="125138" y="30"/>
                      <a:pt x="121620" y="30"/>
                    </a:cubicBezTo>
                    <a:cubicBezTo>
                      <a:pt x="121388" y="30"/>
                      <a:pt x="121154" y="42"/>
                      <a:pt x="120918" y="68"/>
                    </a:cubicBezTo>
                    <a:cubicBezTo>
                      <a:pt x="84754" y="4151"/>
                      <a:pt x="68626" y="23570"/>
                      <a:pt x="64925" y="28769"/>
                    </a:cubicBezTo>
                    <a:cubicBezTo>
                      <a:pt x="64704" y="29078"/>
                      <a:pt x="64366" y="29232"/>
                      <a:pt x="64032" y="29232"/>
                    </a:cubicBezTo>
                    <a:cubicBezTo>
                      <a:pt x="63698" y="29232"/>
                      <a:pt x="63368" y="29078"/>
                      <a:pt x="63162" y="28769"/>
                    </a:cubicBezTo>
                    <a:cubicBezTo>
                      <a:pt x="59431" y="23540"/>
                      <a:pt x="43332" y="4122"/>
                      <a:pt x="7139" y="38"/>
                    </a:cubicBezTo>
                    <a:cubicBezTo>
                      <a:pt x="6905" y="13"/>
                      <a:pt x="6673" y="1"/>
                      <a:pt x="6444" y="1"/>
                    </a:cubicBezTo>
                    <a:close/>
                  </a:path>
                </a:pathLst>
              </a:custGeom>
              <a:solidFill>
                <a:srgbClr val="FCF2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6" name="Google Shape;296;p4"/>
              <p:cNvSpPr/>
              <p:nvPr/>
            </p:nvSpPr>
            <p:spPr>
              <a:xfrm>
                <a:off x="3792000" y="1214700"/>
                <a:ext cx="1600350" cy="3229575"/>
              </a:xfrm>
              <a:custGeom>
                <a:avLst/>
                <a:gdLst/>
                <a:ahLst/>
                <a:cxnLst/>
                <a:rect l="l" t="t" r="r" b="b"/>
                <a:pathLst>
                  <a:path w="64014" h="129183" extrusionOk="0">
                    <a:moveTo>
                      <a:pt x="57576" y="1"/>
                    </a:moveTo>
                    <a:cubicBezTo>
                      <a:pt x="57345" y="1"/>
                      <a:pt x="57111" y="13"/>
                      <a:pt x="56875" y="39"/>
                    </a:cubicBezTo>
                    <a:cubicBezTo>
                      <a:pt x="20711" y="4122"/>
                      <a:pt x="4583" y="23541"/>
                      <a:pt x="852" y="28740"/>
                    </a:cubicBezTo>
                    <a:cubicBezTo>
                      <a:pt x="647" y="29034"/>
                      <a:pt x="353" y="29181"/>
                      <a:pt x="0" y="29181"/>
                    </a:cubicBezTo>
                    <a:lnTo>
                      <a:pt x="0" y="129182"/>
                    </a:lnTo>
                    <a:cubicBezTo>
                      <a:pt x="647" y="129182"/>
                      <a:pt x="1263" y="128859"/>
                      <a:pt x="1645" y="128360"/>
                    </a:cubicBezTo>
                    <a:cubicBezTo>
                      <a:pt x="6610" y="121867"/>
                      <a:pt x="23267" y="104123"/>
                      <a:pt x="58197" y="100598"/>
                    </a:cubicBezTo>
                    <a:cubicBezTo>
                      <a:pt x="61487" y="100245"/>
                      <a:pt x="64014" y="97484"/>
                      <a:pt x="64014" y="94164"/>
                    </a:cubicBezTo>
                    <a:lnTo>
                      <a:pt x="64014" y="6472"/>
                    </a:lnTo>
                    <a:cubicBezTo>
                      <a:pt x="64014" y="2861"/>
                      <a:pt x="61091" y="1"/>
                      <a:pt x="57576" y="1"/>
                    </a:cubicBezTo>
                    <a:close/>
                  </a:path>
                </a:pathLst>
              </a:custGeom>
              <a:solidFill>
                <a:srgbClr val="FCF2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7" name="Google Shape;297;p4"/>
              <p:cNvSpPr/>
              <p:nvPr/>
            </p:nvSpPr>
            <p:spPr>
              <a:xfrm>
                <a:off x="2412000" y="1712850"/>
                <a:ext cx="1226275" cy="652400"/>
              </a:xfrm>
              <a:custGeom>
                <a:avLst/>
                <a:gdLst/>
                <a:ahLst/>
                <a:cxnLst/>
                <a:rect l="l" t="t" r="r" b="b"/>
                <a:pathLst>
                  <a:path w="49051" h="26096" extrusionOk="0">
                    <a:moveTo>
                      <a:pt x="1911" y="0"/>
                    </a:moveTo>
                    <a:cubicBezTo>
                      <a:pt x="937" y="0"/>
                      <a:pt x="116" y="725"/>
                      <a:pt x="59" y="1705"/>
                    </a:cubicBezTo>
                    <a:cubicBezTo>
                      <a:pt x="0" y="2704"/>
                      <a:pt x="764" y="3556"/>
                      <a:pt x="1763" y="3644"/>
                    </a:cubicBezTo>
                    <a:cubicBezTo>
                      <a:pt x="1998" y="3644"/>
                      <a:pt x="27145" y="5436"/>
                      <a:pt x="45212" y="25530"/>
                    </a:cubicBezTo>
                    <a:cubicBezTo>
                      <a:pt x="45603" y="25928"/>
                      <a:pt x="46050" y="26096"/>
                      <a:pt x="46483" y="26096"/>
                    </a:cubicBezTo>
                    <a:cubicBezTo>
                      <a:pt x="47840" y="26096"/>
                      <a:pt x="49050" y="24450"/>
                      <a:pt x="47915" y="23092"/>
                    </a:cubicBezTo>
                    <a:cubicBezTo>
                      <a:pt x="28819" y="1852"/>
                      <a:pt x="3055" y="60"/>
                      <a:pt x="1968" y="1"/>
                    </a:cubicBezTo>
                    <a:cubicBezTo>
                      <a:pt x="1949" y="1"/>
                      <a:pt x="1930" y="0"/>
                      <a:pt x="19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8" name="Google Shape;298;p4"/>
              <p:cNvSpPr/>
              <p:nvPr/>
            </p:nvSpPr>
            <p:spPr>
              <a:xfrm>
                <a:off x="2412000" y="2176275"/>
                <a:ext cx="1230875" cy="655500"/>
              </a:xfrm>
              <a:custGeom>
                <a:avLst/>
                <a:gdLst/>
                <a:ahLst/>
                <a:cxnLst/>
                <a:rect l="l" t="t" r="r" b="b"/>
                <a:pathLst>
                  <a:path w="49235" h="26220" extrusionOk="0">
                    <a:moveTo>
                      <a:pt x="1940" y="0"/>
                    </a:moveTo>
                    <a:cubicBezTo>
                      <a:pt x="966" y="0"/>
                      <a:pt x="145" y="726"/>
                      <a:pt x="59" y="1705"/>
                    </a:cubicBezTo>
                    <a:cubicBezTo>
                      <a:pt x="0" y="2704"/>
                      <a:pt x="764" y="3556"/>
                      <a:pt x="1763" y="3644"/>
                    </a:cubicBezTo>
                    <a:cubicBezTo>
                      <a:pt x="2027" y="3644"/>
                      <a:pt x="27145" y="5436"/>
                      <a:pt x="45241" y="25530"/>
                    </a:cubicBezTo>
                    <a:cubicBezTo>
                      <a:pt x="45640" y="26018"/>
                      <a:pt x="46119" y="26219"/>
                      <a:pt x="46584" y="26219"/>
                    </a:cubicBezTo>
                    <a:cubicBezTo>
                      <a:pt x="47969" y="26219"/>
                      <a:pt x="49234" y="24434"/>
                      <a:pt x="47915" y="23092"/>
                    </a:cubicBezTo>
                    <a:cubicBezTo>
                      <a:pt x="28819" y="1852"/>
                      <a:pt x="3055" y="60"/>
                      <a:pt x="1998" y="1"/>
                    </a:cubicBezTo>
                    <a:cubicBezTo>
                      <a:pt x="1978" y="1"/>
                      <a:pt x="1959" y="0"/>
                      <a:pt x="19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299" name="Google Shape;299;p4"/>
              <p:cNvSpPr/>
              <p:nvPr/>
            </p:nvSpPr>
            <p:spPr>
              <a:xfrm>
                <a:off x="2412000" y="2639700"/>
                <a:ext cx="1230800" cy="655600"/>
              </a:xfrm>
              <a:custGeom>
                <a:avLst/>
                <a:gdLst/>
                <a:ahLst/>
                <a:cxnLst/>
                <a:rect l="l" t="t" r="r" b="b"/>
                <a:pathLst>
                  <a:path w="49232" h="26224" extrusionOk="0">
                    <a:moveTo>
                      <a:pt x="1942" y="1"/>
                    </a:moveTo>
                    <a:cubicBezTo>
                      <a:pt x="967" y="1"/>
                      <a:pt x="145" y="754"/>
                      <a:pt x="59" y="1705"/>
                    </a:cubicBezTo>
                    <a:cubicBezTo>
                      <a:pt x="0" y="2704"/>
                      <a:pt x="764" y="3556"/>
                      <a:pt x="1763" y="3644"/>
                    </a:cubicBezTo>
                    <a:cubicBezTo>
                      <a:pt x="2027" y="3644"/>
                      <a:pt x="27145" y="5436"/>
                      <a:pt x="45241" y="25531"/>
                    </a:cubicBezTo>
                    <a:cubicBezTo>
                      <a:pt x="45642" y="26021"/>
                      <a:pt x="46124" y="26224"/>
                      <a:pt x="46592" y="26224"/>
                    </a:cubicBezTo>
                    <a:cubicBezTo>
                      <a:pt x="47974" y="26224"/>
                      <a:pt x="49232" y="24453"/>
                      <a:pt x="47915" y="23092"/>
                    </a:cubicBezTo>
                    <a:cubicBezTo>
                      <a:pt x="28819" y="1882"/>
                      <a:pt x="3055" y="90"/>
                      <a:pt x="1998" y="2"/>
                    </a:cubicBezTo>
                    <a:cubicBezTo>
                      <a:pt x="1979" y="1"/>
                      <a:pt x="1961" y="1"/>
                      <a:pt x="19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0" name="Google Shape;300;p4"/>
              <p:cNvSpPr/>
              <p:nvPr/>
            </p:nvSpPr>
            <p:spPr>
              <a:xfrm>
                <a:off x="2412000" y="3103875"/>
                <a:ext cx="1230800" cy="654875"/>
              </a:xfrm>
              <a:custGeom>
                <a:avLst/>
                <a:gdLst/>
                <a:ahLst/>
                <a:cxnLst/>
                <a:rect l="l" t="t" r="r" b="b"/>
                <a:pathLst>
                  <a:path w="49232" h="26195" extrusionOk="0">
                    <a:moveTo>
                      <a:pt x="1940" y="0"/>
                    </a:moveTo>
                    <a:cubicBezTo>
                      <a:pt x="966" y="0"/>
                      <a:pt x="145" y="725"/>
                      <a:pt x="59" y="1676"/>
                    </a:cubicBezTo>
                    <a:cubicBezTo>
                      <a:pt x="0" y="2675"/>
                      <a:pt x="764" y="3556"/>
                      <a:pt x="1763" y="3615"/>
                    </a:cubicBezTo>
                    <a:cubicBezTo>
                      <a:pt x="2027" y="3615"/>
                      <a:pt x="27145" y="5407"/>
                      <a:pt x="45241" y="25501"/>
                    </a:cubicBezTo>
                    <a:cubicBezTo>
                      <a:pt x="45642" y="25991"/>
                      <a:pt x="46124" y="26194"/>
                      <a:pt x="46592" y="26194"/>
                    </a:cubicBezTo>
                    <a:cubicBezTo>
                      <a:pt x="47974" y="26194"/>
                      <a:pt x="49232" y="24423"/>
                      <a:pt x="47915" y="23063"/>
                    </a:cubicBezTo>
                    <a:cubicBezTo>
                      <a:pt x="28819" y="1852"/>
                      <a:pt x="3055" y="60"/>
                      <a:pt x="1998" y="1"/>
                    </a:cubicBezTo>
                    <a:cubicBezTo>
                      <a:pt x="1978" y="1"/>
                      <a:pt x="1959" y="0"/>
                      <a:pt x="19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1" name="Google Shape;301;p4"/>
              <p:cNvSpPr/>
              <p:nvPr/>
            </p:nvSpPr>
            <p:spPr>
              <a:xfrm>
                <a:off x="3947675" y="1712850"/>
                <a:ext cx="1227275" cy="653325"/>
              </a:xfrm>
              <a:custGeom>
                <a:avLst/>
                <a:gdLst/>
                <a:ahLst/>
                <a:cxnLst/>
                <a:rect l="l" t="t" r="r" b="b"/>
                <a:pathLst>
                  <a:path w="49091" h="26133" extrusionOk="0">
                    <a:moveTo>
                      <a:pt x="47180" y="0"/>
                    </a:moveTo>
                    <a:cubicBezTo>
                      <a:pt x="47161" y="0"/>
                      <a:pt x="47142" y="1"/>
                      <a:pt x="47123" y="1"/>
                    </a:cubicBezTo>
                    <a:cubicBezTo>
                      <a:pt x="46036" y="60"/>
                      <a:pt x="20272" y="1852"/>
                      <a:pt x="1176" y="23092"/>
                    </a:cubicBezTo>
                    <a:cubicBezTo>
                      <a:pt x="1" y="24445"/>
                      <a:pt x="1220" y="26133"/>
                      <a:pt x="2583" y="26133"/>
                    </a:cubicBezTo>
                    <a:cubicBezTo>
                      <a:pt x="3026" y="26133"/>
                      <a:pt x="3483" y="25955"/>
                      <a:pt x="3879" y="25530"/>
                    </a:cubicBezTo>
                    <a:cubicBezTo>
                      <a:pt x="21976" y="5436"/>
                      <a:pt x="47093" y="3644"/>
                      <a:pt x="47358" y="3644"/>
                    </a:cubicBezTo>
                    <a:cubicBezTo>
                      <a:pt x="48356" y="3556"/>
                      <a:pt x="49091" y="2704"/>
                      <a:pt x="49062" y="1705"/>
                    </a:cubicBezTo>
                    <a:cubicBezTo>
                      <a:pt x="48975" y="725"/>
                      <a:pt x="48154" y="0"/>
                      <a:pt x="471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2" name="Google Shape;302;p4"/>
              <p:cNvSpPr/>
              <p:nvPr/>
            </p:nvSpPr>
            <p:spPr>
              <a:xfrm>
                <a:off x="3947725" y="2176275"/>
                <a:ext cx="1227225" cy="653650"/>
              </a:xfrm>
              <a:custGeom>
                <a:avLst/>
                <a:gdLst/>
                <a:ahLst/>
                <a:cxnLst/>
                <a:rect l="l" t="t" r="r" b="b"/>
                <a:pathLst>
                  <a:path w="49089" h="26146" extrusionOk="0">
                    <a:moveTo>
                      <a:pt x="47178" y="0"/>
                    </a:moveTo>
                    <a:cubicBezTo>
                      <a:pt x="47159" y="0"/>
                      <a:pt x="47140" y="1"/>
                      <a:pt x="47121" y="1"/>
                    </a:cubicBezTo>
                    <a:cubicBezTo>
                      <a:pt x="46034" y="60"/>
                      <a:pt x="20299" y="1852"/>
                      <a:pt x="1174" y="23092"/>
                    </a:cubicBezTo>
                    <a:cubicBezTo>
                      <a:pt x="0" y="24443"/>
                      <a:pt x="1215" y="26145"/>
                      <a:pt x="2576" y="26145"/>
                    </a:cubicBezTo>
                    <a:cubicBezTo>
                      <a:pt x="3020" y="26145"/>
                      <a:pt x="3480" y="25964"/>
                      <a:pt x="3877" y="25530"/>
                    </a:cubicBezTo>
                    <a:cubicBezTo>
                      <a:pt x="21974" y="5436"/>
                      <a:pt x="47091" y="3644"/>
                      <a:pt x="47356" y="3644"/>
                    </a:cubicBezTo>
                    <a:cubicBezTo>
                      <a:pt x="48354" y="3556"/>
                      <a:pt x="49089" y="2704"/>
                      <a:pt x="49060" y="1705"/>
                    </a:cubicBezTo>
                    <a:cubicBezTo>
                      <a:pt x="48973" y="726"/>
                      <a:pt x="48152" y="0"/>
                      <a:pt x="471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3" name="Google Shape;303;p4"/>
              <p:cNvSpPr/>
              <p:nvPr/>
            </p:nvSpPr>
            <p:spPr>
              <a:xfrm>
                <a:off x="3947725" y="2639700"/>
                <a:ext cx="1227225" cy="653650"/>
              </a:xfrm>
              <a:custGeom>
                <a:avLst/>
                <a:gdLst/>
                <a:ahLst/>
                <a:cxnLst/>
                <a:rect l="l" t="t" r="r" b="b"/>
                <a:pathLst>
                  <a:path w="49089" h="26146" extrusionOk="0">
                    <a:moveTo>
                      <a:pt x="47176" y="1"/>
                    </a:moveTo>
                    <a:cubicBezTo>
                      <a:pt x="47158" y="1"/>
                      <a:pt x="47139" y="1"/>
                      <a:pt x="47121" y="2"/>
                    </a:cubicBezTo>
                    <a:cubicBezTo>
                      <a:pt x="46034" y="90"/>
                      <a:pt x="20299" y="1882"/>
                      <a:pt x="1174" y="23092"/>
                    </a:cubicBezTo>
                    <a:cubicBezTo>
                      <a:pt x="0" y="24443"/>
                      <a:pt x="1215" y="26145"/>
                      <a:pt x="2576" y="26145"/>
                    </a:cubicBezTo>
                    <a:cubicBezTo>
                      <a:pt x="3020" y="26145"/>
                      <a:pt x="3480" y="25964"/>
                      <a:pt x="3877" y="25531"/>
                    </a:cubicBezTo>
                    <a:cubicBezTo>
                      <a:pt x="21974" y="5436"/>
                      <a:pt x="47091" y="3644"/>
                      <a:pt x="47356" y="3644"/>
                    </a:cubicBezTo>
                    <a:cubicBezTo>
                      <a:pt x="48354" y="3556"/>
                      <a:pt x="49089" y="2704"/>
                      <a:pt x="49060" y="1705"/>
                    </a:cubicBezTo>
                    <a:cubicBezTo>
                      <a:pt x="48944" y="754"/>
                      <a:pt x="48150" y="1"/>
                      <a:pt x="471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304" name="Google Shape;304;p4"/>
              <p:cNvSpPr/>
              <p:nvPr/>
            </p:nvSpPr>
            <p:spPr>
              <a:xfrm>
                <a:off x="3947775" y="3103800"/>
                <a:ext cx="1227925" cy="653075"/>
              </a:xfrm>
              <a:custGeom>
                <a:avLst/>
                <a:gdLst/>
                <a:ahLst/>
                <a:cxnLst/>
                <a:rect l="l" t="t" r="r" b="b"/>
                <a:pathLst>
                  <a:path w="49117" h="26123" extrusionOk="0">
                    <a:moveTo>
                      <a:pt x="47227" y="1"/>
                    </a:moveTo>
                    <a:cubicBezTo>
                      <a:pt x="47191" y="1"/>
                      <a:pt x="47155" y="2"/>
                      <a:pt x="47119" y="4"/>
                    </a:cubicBezTo>
                    <a:cubicBezTo>
                      <a:pt x="46032" y="63"/>
                      <a:pt x="20297" y="1855"/>
                      <a:pt x="1172" y="23066"/>
                    </a:cubicBezTo>
                    <a:cubicBezTo>
                      <a:pt x="1" y="24436"/>
                      <a:pt x="1208" y="26123"/>
                      <a:pt x="2566" y="26123"/>
                    </a:cubicBezTo>
                    <a:cubicBezTo>
                      <a:pt x="3012" y="26123"/>
                      <a:pt x="3475" y="25940"/>
                      <a:pt x="3875" y="25504"/>
                    </a:cubicBezTo>
                    <a:cubicBezTo>
                      <a:pt x="21972" y="5410"/>
                      <a:pt x="47089" y="3618"/>
                      <a:pt x="47354" y="3618"/>
                    </a:cubicBezTo>
                    <a:cubicBezTo>
                      <a:pt x="48352" y="3559"/>
                      <a:pt x="49116" y="2678"/>
                      <a:pt x="49058" y="1679"/>
                    </a:cubicBezTo>
                    <a:cubicBezTo>
                      <a:pt x="48973" y="744"/>
                      <a:pt x="48178" y="1"/>
                      <a:pt x="472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rtl="0" fontAlgn="base"/>
                <a:endParaRPr sz="4000" b="1">
                  <a:solidFill>
                    <a:srgbClr val="3C3C3C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0201056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5"/>
          <p:cNvSpPr/>
          <p:nvPr/>
        </p:nvSpPr>
        <p:spPr>
          <a:xfrm rot="-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135000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307" name="Google Shape;307;p5"/>
          <p:cNvSpPr txBox="1">
            <a:spLocks noGrp="1"/>
          </p:cNvSpPr>
          <p:nvPr>
            <p:ph type="title"/>
          </p:nvPr>
        </p:nvSpPr>
        <p:spPr>
          <a:xfrm>
            <a:off x="914700" y="719333"/>
            <a:ext cx="7314600" cy="8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08" name="Google Shape;308;p5"/>
          <p:cNvSpPr txBox="1">
            <a:spLocks noGrp="1"/>
          </p:cNvSpPr>
          <p:nvPr>
            <p:ph type="subTitle" idx="1"/>
          </p:nvPr>
        </p:nvSpPr>
        <p:spPr>
          <a:xfrm>
            <a:off x="2688275" y="4463200"/>
            <a:ext cx="2312400" cy="10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9" name="Google Shape;309;p5"/>
          <p:cNvSpPr txBox="1">
            <a:spLocks noGrp="1"/>
          </p:cNvSpPr>
          <p:nvPr>
            <p:ph type="subTitle" idx="2"/>
          </p:nvPr>
        </p:nvSpPr>
        <p:spPr>
          <a:xfrm>
            <a:off x="2688275" y="3994000"/>
            <a:ext cx="2312400" cy="51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0" name="Google Shape;310;p5"/>
          <p:cNvSpPr txBox="1">
            <a:spLocks noGrp="1"/>
          </p:cNvSpPr>
          <p:nvPr>
            <p:ph type="subTitle" idx="3"/>
          </p:nvPr>
        </p:nvSpPr>
        <p:spPr>
          <a:xfrm>
            <a:off x="5826975" y="4463200"/>
            <a:ext cx="2312400" cy="10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1" name="Google Shape;311;p5"/>
          <p:cNvSpPr txBox="1">
            <a:spLocks noGrp="1"/>
          </p:cNvSpPr>
          <p:nvPr>
            <p:ph type="subTitle" idx="4"/>
          </p:nvPr>
        </p:nvSpPr>
        <p:spPr>
          <a:xfrm>
            <a:off x="5826974" y="3994000"/>
            <a:ext cx="2312400" cy="51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312" name="Google Shape;312;p5"/>
          <p:cNvPicPr preferRelativeResize="0"/>
          <p:nvPr/>
        </p:nvPicPr>
        <p:blipFill rotWithShape="1">
          <a:blip r:embed="rId3">
            <a:alphaModFix/>
          </a:blip>
          <a:srcRect l="4893" t="42230" r="58287" b="13498"/>
          <a:stretch/>
        </p:blipFill>
        <p:spPr>
          <a:xfrm>
            <a:off x="-7800" y="2051067"/>
            <a:ext cx="4324449" cy="48069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5878293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p7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26274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135000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06" name="Google Shape;406;p7"/>
          <p:cNvSpPr txBox="1">
            <a:spLocks noGrp="1"/>
          </p:cNvSpPr>
          <p:nvPr>
            <p:ph type="subTitle" idx="1"/>
          </p:nvPr>
        </p:nvSpPr>
        <p:spPr>
          <a:xfrm>
            <a:off x="713225" y="2650167"/>
            <a:ext cx="3597900" cy="32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7" name="Google Shape;407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3597900" cy="17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8" name="Google Shape;408;p7"/>
          <p:cNvSpPr/>
          <p:nvPr/>
        </p:nvSpPr>
        <p:spPr>
          <a:xfrm>
            <a:off x="6688825" y="6599628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09" name="Google Shape;409;p7"/>
          <p:cNvSpPr/>
          <p:nvPr/>
        </p:nvSpPr>
        <p:spPr>
          <a:xfrm rot="5400000">
            <a:off x="8713006" y="5242369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410" name="Google Shape;410;p7"/>
          <p:cNvGrpSpPr/>
          <p:nvPr/>
        </p:nvGrpSpPr>
        <p:grpSpPr>
          <a:xfrm rot="901995" flipH="1">
            <a:off x="509174" y="5782477"/>
            <a:ext cx="364166" cy="504091"/>
            <a:chOff x="1294100" y="238325"/>
            <a:chExt cx="5024325" cy="5216125"/>
          </a:xfrm>
        </p:grpSpPr>
        <p:sp>
          <p:nvSpPr>
            <p:cNvPr id="411" name="Google Shape;411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21" name="Google Shape;421;p7"/>
          <p:cNvGrpSpPr/>
          <p:nvPr/>
        </p:nvGrpSpPr>
        <p:grpSpPr>
          <a:xfrm rot="-901995">
            <a:off x="3191905" y="5782477"/>
            <a:ext cx="364166" cy="504091"/>
            <a:chOff x="1294100" y="238325"/>
            <a:chExt cx="5024325" cy="5216125"/>
          </a:xfrm>
        </p:grpSpPr>
        <p:sp>
          <p:nvSpPr>
            <p:cNvPr id="422" name="Google Shape;422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32" name="Google Shape;432;p7"/>
          <p:cNvGrpSpPr/>
          <p:nvPr/>
        </p:nvGrpSpPr>
        <p:grpSpPr>
          <a:xfrm>
            <a:off x="6212339" y="5865837"/>
            <a:ext cx="294928" cy="408249"/>
            <a:chOff x="1294100" y="238325"/>
            <a:chExt cx="5024325" cy="5216125"/>
          </a:xfrm>
        </p:grpSpPr>
        <p:sp>
          <p:nvSpPr>
            <p:cNvPr id="433" name="Google Shape;433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43" name="Google Shape;443;p7"/>
          <p:cNvGrpSpPr/>
          <p:nvPr/>
        </p:nvGrpSpPr>
        <p:grpSpPr>
          <a:xfrm rot="991301" flipH="1">
            <a:off x="8362933" y="6402079"/>
            <a:ext cx="295052" cy="408420"/>
            <a:chOff x="1294100" y="238325"/>
            <a:chExt cx="5024325" cy="5216125"/>
          </a:xfrm>
        </p:grpSpPr>
        <p:sp>
          <p:nvSpPr>
            <p:cNvPr id="444" name="Google Shape;444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54" name="Google Shape;454;p7"/>
          <p:cNvGrpSpPr/>
          <p:nvPr/>
        </p:nvGrpSpPr>
        <p:grpSpPr>
          <a:xfrm rot="900412" flipH="1">
            <a:off x="4411957" y="6072358"/>
            <a:ext cx="294938" cy="408263"/>
            <a:chOff x="1294100" y="238325"/>
            <a:chExt cx="5024325" cy="5216125"/>
          </a:xfrm>
        </p:grpSpPr>
        <p:sp>
          <p:nvSpPr>
            <p:cNvPr id="455" name="Google Shape;455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465" name="Google Shape;465;p7"/>
          <p:cNvSpPr/>
          <p:nvPr/>
        </p:nvSpPr>
        <p:spPr>
          <a:xfrm rot="5400000">
            <a:off x="-154383" y="6192818"/>
            <a:ext cx="490836" cy="167332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66" name="Google Shape;466;p7"/>
          <p:cNvSpPr/>
          <p:nvPr/>
        </p:nvSpPr>
        <p:spPr>
          <a:xfrm rot="10800000" flipH="1">
            <a:off x="2223477" y="652190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467" name="Google Shape;467;p7"/>
          <p:cNvGrpSpPr/>
          <p:nvPr/>
        </p:nvGrpSpPr>
        <p:grpSpPr>
          <a:xfrm>
            <a:off x="8944146" y="5907572"/>
            <a:ext cx="199852" cy="553555"/>
            <a:chOff x="2551300" y="238325"/>
            <a:chExt cx="2510700" cy="5215650"/>
          </a:xfrm>
        </p:grpSpPr>
        <p:sp>
          <p:nvSpPr>
            <p:cNvPr id="468" name="Google Shape;468;p7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74" name="Google Shape;474;p7"/>
          <p:cNvGrpSpPr/>
          <p:nvPr/>
        </p:nvGrpSpPr>
        <p:grpSpPr>
          <a:xfrm rot="-586461" flipH="1">
            <a:off x="7711863" y="5710900"/>
            <a:ext cx="364021" cy="503889"/>
            <a:chOff x="1294100" y="238325"/>
            <a:chExt cx="5024325" cy="5216125"/>
          </a:xfrm>
        </p:grpSpPr>
        <p:sp>
          <p:nvSpPr>
            <p:cNvPr id="475" name="Google Shape;475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85" name="Google Shape;485;p7"/>
          <p:cNvGrpSpPr/>
          <p:nvPr/>
        </p:nvGrpSpPr>
        <p:grpSpPr>
          <a:xfrm rot="-1542460">
            <a:off x="5430559" y="5743642"/>
            <a:ext cx="420451" cy="582001"/>
            <a:chOff x="1294100" y="238325"/>
            <a:chExt cx="5024325" cy="5216125"/>
          </a:xfrm>
        </p:grpSpPr>
        <p:sp>
          <p:nvSpPr>
            <p:cNvPr id="486" name="Google Shape;486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496" name="Google Shape;496;p7"/>
          <p:cNvGrpSpPr/>
          <p:nvPr/>
        </p:nvGrpSpPr>
        <p:grpSpPr>
          <a:xfrm rot="1682638">
            <a:off x="1237710" y="5618212"/>
            <a:ext cx="652955" cy="903843"/>
            <a:chOff x="1294100" y="238325"/>
            <a:chExt cx="5024325" cy="5216125"/>
          </a:xfrm>
        </p:grpSpPr>
        <p:sp>
          <p:nvSpPr>
            <p:cNvPr id="497" name="Google Shape;497;p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24071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" name="Google Shape;596;p10"/>
          <p:cNvSpPr txBox="1">
            <a:spLocks noGrp="1"/>
          </p:cNvSpPr>
          <p:nvPr>
            <p:ph type="title"/>
          </p:nvPr>
        </p:nvSpPr>
        <p:spPr>
          <a:xfrm>
            <a:off x="1027100" y="781067"/>
            <a:ext cx="7089900" cy="16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597" name="Google Shape;597;p10"/>
          <p:cNvPicPr preferRelativeResize="0"/>
          <p:nvPr/>
        </p:nvPicPr>
        <p:blipFill rotWithShape="1">
          <a:blip r:embed="rId3">
            <a:alphaModFix/>
          </a:blip>
          <a:srcRect l="3502" t="47440" r="66380" b="19907"/>
          <a:stretch/>
        </p:blipFill>
        <p:spPr>
          <a:xfrm>
            <a:off x="-7800" y="4768867"/>
            <a:ext cx="2065326" cy="2069935"/>
          </a:xfrm>
          <a:prstGeom prst="rect">
            <a:avLst/>
          </a:prstGeom>
          <a:noFill/>
          <a:ln>
            <a:noFill/>
          </a:ln>
        </p:spPr>
      </p:pic>
      <p:pic>
        <p:nvPicPr>
          <p:cNvPr id="598" name="Google Shape;598;p10"/>
          <p:cNvPicPr preferRelativeResize="0"/>
          <p:nvPr/>
        </p:nvPicPr>
        <p:blipFill rotWithShape="1">
          <a:blip r:embed="rId3">
            <a:alphaModFix/>
          </a:blip>
          <a:srcRect l="3502" t="43433" r="66380" b="21110"/>
          <a:stretch/>
        </p:blipFill>
        <p:spPr>
          <a:xfrm flipH="1">
            <a:off x="7078674" y="4591067"/>
            <a:ext cx="2065326" cy="22477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8255914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8"/>
          <p:cNvSpPr/>
          <p:nvPr/>
        </p:nvSpPr>
        <p:spPr>
          <a:xfrm rot="-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509" name="Google Shape;509;p8"/>
          <p:cNvGrpSpPr/>
          <p:nvPr/>
        </p:nvGrpSpPr>
        <p:grpSpPr>
          <a:xfrm>
            <a:off x="0" y="-40132"/>
            <a:ext cx="9143998" cy="6898133"/>
            <a:chOff x="0" y="-30099"/>
            <a:chExt cx="9143998" cy="5173600"/>
          </a:xfrm>
        </p:grpSpPr>
        <p:pic>
          <p:nvPicPr>
            <p:cNvPr id="510" name="Google Shape;510;p8"/>
            <p:cNvPicPr preferRelativeResize="0"/>
            <p:nvPr/>
          </p:nvPicPr>
          <p:blipFill rotWithShape="1">
            <a:blip r:embed="rId3">
              <a:alphaModFix/>
            </a:blip>
            <a:srcRect l="3636" t="14921" r="53120" b="55031"/>
            <a:stretch/>
          </p:blipFill>
          <p:spPr>
            <a:xfrm>
              <a:off x="0" y="0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1" name="Google Shape;511;p8"/>
            <p:cNvPicPr preferRelativeResize="0"/>
            <p:nvPr/>
          </p:nvPicPr>
          <p:blipFill rotWithShape="1">
            <a:blip r:embed="rId3">
              <a:alphaModFix/>
            </a:blip>
            <a:srcRect l="6659" t="16273" r="50097" b="53679"/>
            <a:stretch/>
          </p:blipFill>
          <p:spPr>
            <a:xfrm flipH="1">
              <a:off x="5189525" y="0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2" name="Google Shape;512;p8"/>
            <p:cNvPicPr preferRelativeResize="0"/>
            <p:nvPr/>
          </p:nvPicPr>
          <p:blipFill rotWithShape="1">
            <a:blip r:embed="rId3">
              <a:alphaModFix/>
            </a:blip>
            <a:srcRect l="22715" t="14683" r="67702" b="78781"/>
            <a:stretch/>
          </p:blipFill>
          <p:spPr>
            <a:xfrm>
              <a:off x="3906850" y="0"/>
              <a:ext cx="1282673" cy="606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3" name="Google Shape;513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859422">
              <a:off x="3503600" y="356149"/>
              <a:ext cx="812826" cy="7916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4" name="Google Shape;514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-2700000">
              <a:off x="4829347" y="207143"/>
              <a:ext cx="998930" cy="79164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5" name="Google Shape;515;p8"/>
            <p:cNvPicPr preferRelativeResize="0"/>
            <p:nvPr/>
          </p:nvPicPr>
          <p:blipFill rotWithShape="1">
            <a:blip r:embed="rId3">
              <a:alphaModFix/>
            </a:blip>
            <a:srcRect l="3636" t="14921" r="53120" b="55031"/>
            <a:stretch/>
          </p:blipFill>
          <p:spPr>
            <a:xfrm rot="10800000">
              <a:off x="5189525" y="3208401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6" name="Google Shape;516;p8"/>
            <p:cNvPicPr preferRelativeResize="0"/>
            <p:nvPr/>
          </p:nvPicPr>
          <p:blipFill rotWithShape="1">
            <a:blip r:embed="rId3">
              <a:alphaModFix/>
            </a:blip>
            <a:srcRect l="6659" t="16273" r="50097" b="53679"/>
            <a:stretch/>
          </p:blipFill>
          <p:spPr>
            <a:xfrm rot="10800000" flipH="1">
              <a:off x="0" y="3208401"/>
              <a:ext cx="3954473" cy="1905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7" name="Google Shape;517;p8"/>
            <p:cNvPicPr preferRelativeResize="0"/>
            <p:nvPr/>
          </p:nvPicPr>
          <p:blipFill rotWithShape="1">
            <a:blip r:embed="rId3">
              <a:alphaModFix/>
            </a:blip>
            <a:srcRect l="22715" t="14683" r="67702" b="78781"/>
            <a:stretch/>
          </p:blipFill>
          <p:spPr>
            <a:xfrm rot="10800000">
              <a:off x="3954475" y="4506903"/>
              <a:ext cx="1282673" cy="606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8" name="Google Shape;518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-9940578">
              <a:off x="4827572" y="3965627"/>
              <a:ext cx="812826" cy="7916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9" name="Google Shape;519;p8"/>
            <p:cNvPicPr preferRelativeResize="0"/>
            <p:nvPr/>
          </p:nvPicPr>
          <p:blipFill rotWithShape="1">
            <a:blip r:embed="rId3">
              <a:alphaModFix/>
            </a:blip>
            <a:srcRect l="15631" t="21606" r="72390" b="61567"/>
            <a:stretch/>
          </p:blipFill>
          <p:spPr>
            <a:xfrm rot="8100000">
              <a:off x="3315721" y="4114618"/>
              <a:ext cx="998930" cy="79164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0" name="Google Shape;520;p8"/>
          <p:cNvSpPr txBox="1">
            <a:spLocks noGrp="1"/>
          </p:cNvSpPr>
          <p:nvPr>
            <p:ph type="ctrTitle"/>
          </p:nvPr>
        </p:nvSpPr>
        <p:spPr>
          <a:xfrm>
            <a:off x="836600" y="1771667"/>
            <a:ext cx="7470900" cy="300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521" name="Google Shape;521;p8"/>
          <p:cNvPicPr preferRelativeResize="0"/>
          <p:nvPr/>
        </p:nvPicPr>
        <p:blipFill rotWithShape="1">
          <a:blip r:embed="rId4">
            <a:alphaModFix/>
          </a:blip>
          <a:srcRect t="48031" r="20571" b="23681"/>
          <a:stretch/>
        </p:blipFill>
        <p:spPr>
          <a:xfrm>
            <a:off x="293901" y="4367934"/>
            <a:ext cx="8410025" cy="24900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6148274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9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524" name="Google Shape;524;p9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rot="-5400000" flipH="1">
            <a:off x="5294049" y="949047"/>
            <a:ext cx="4799003" cy="290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25" name="Google Shape;525;p9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>
            <a:off x="-7801" y="2970931"/>
            <a:ext cx="3599252" cy="3867867"/>
          </a:xfrm>
          <a:prstGeom prst="rect">
            <a:avLst/>
          </a:prstGeom>
          <a:noFill/>
          <a:ln>
            <a:noFill/>
          </a:ln>
        </p:spPr>
      </p:pic>
      <p:sp>
        <p:nvSpPr>
          <p:cNvPr id="526" name="Google Shape;526;p9"/>
          <p:cNvSpPr txBox="1">
            <a:spLocks noGrp="1"/>
          </p:cNvSpPr>
          <p:nvPr>
            <p:ph type="subTitle" idx="1"/>
          </p:nvPr>
        </p:nvSpPr>
        <p:spPr>
          <a:xfrm flipH="1">
            <a:off x="2083275" y="3700317"/>
            <a:ext cx="4977600" cy="11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27" name="Google Shape;527;p9"/>
          <p:cNvSpPr txBox="1">
            <a:spLocks noGrp="1"/>
          </p:cNvSpPr>
          <p:nvPr>
            <p:ph type="title"/>
          </p:nvPr>
        </p:nvSpPr>
        <p:spPr>
          <a:xfrm flipH="1">
            <a:off x="2083250" y="2603184"/>
            <a:ext cx="4977600" cy="11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528" name="Google Shape;528;p9"/>
          <p:cNvPicPr preferRelativeResize="0"/>
          <p:nvPr/>
        </p:nvPicPr>
        <p:blipFill rotWithShape="1">
          <a:blip r:embed="rId4">
            <a:alphaModFix/>
          </a:blip>
          <a:srcRect b="34279"/>
          <a:stretch/>
        </p:blipFill>
        <p:spPr>
          <a:xfrm>
            <a:off x="760476" y="5626100"/>
            <a:ext cx="7623199" cy="12319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29" name="Google Shape;529;p9"/>
          <p:cNvGrpSpPr/>
          <p:nvPr/>
        </p:nvGrpSpPr>
        <p:grpSpPr>
          <a:xfrm>
            <a:off x="620516" y="2900370"/>
            <a:ext cx="391897" cy="542477"/>
            <a:chOff x="1294100" y="238325"/>
            <a:chExt cx="5024325" cy="5216125"/>
          </a:xfrm>
        </p:grpSpPr>
        <p:sp>
          <p:nvSpPr>
            <p:cNvPr id="530" name="Google Shape;530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4" name="Google Shape;534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5" name="Google Shape;535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7" name="Google Shape;537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8" name="Google Shape;538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40" name="Google Shape;540;p9"/>
          <p:cNvGrpSpPr/>
          <p:nvPr/>
        </p:nvGrpSpPr>
        <p:grpSpPr>
          <a:xfrm rot="-232173">
            <a:off x="534405" y="1414348"/>
            <a:ext cx="379700" cy="525592"/>
            <a:chOff x="1294100" y="238325"/>
            <a:chExt cx="5024325" cy="5216125"/>
          </a:xfrm>
        </p:grpSpPr>
        <p:sp>
          <p:nvSpPr>
            <p:cNvPr id="541" name="Google Shape;541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2" name="Google Shape;542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3" name="Google Shape;543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4" name="Google Shape;544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5" name="Google Shape;545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6" name="Google Shape;546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51" name="Google Shape;551;p9"/>
          <p:cNvGrpSpPr/>
          <p:nvPr/>
        </p:nvGrpSpPr>
        <p:grpSpPr>
          <a:xfrm rot="728544">
            <a:off x="146355" y="2176261"/>
            <a:ext cx="379794" cy="525724"/>
            <a:chOff x="1294100" y="238325"/>
            <a:chExt cx="5024325" cy="5216125"/>
          </a:xfrm>
        </p:grpSpPr>
        <p:sp>
          <p:nvSpPr>
            <p:cNvPr id="552" name="Google Shape;552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62" name="Google Shape;562;p9"/>
          <p:cNvGrpSpPr/>
          <p:nvPr/>
        </p:nvGrpSpPr>
        <p:grpSpPr>
          <a:xfrm rot="-2700000">
            <a:off x="8431946" y="4146040"/>
            <a:ext cx="380143" cy="526205"/>
            <a:chOff x="1294100" y="238325"/>
            <a:chExt cx="5024325" cy="5216125"/>
          </a:xfrm>
        </p:grpSpPr>
        <p:sp>
          <p:nvSpPr>
            <p:cNvPr id="563" name="Google Shape;563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73" name="Google Shape;573;p9"/>
          <p:cNvGrpSpPr/>
          <p:nvPr/>
        </p:nvGrpSpPr>
        <p:grpSpPr>
          <a:xfrm rot="-3469867">
            <a:off x="8531780" y="5976935"/>
            <a:ext cx="447935" cy="348776"/>
            <a:chOff x="1294100" y="238325"/>
            <a:chExt cx="5024325" cy="5216125"/>
          </a:xfrm>
        </p:grpSpPr>
        <p:sp>
          <p:nvSpPr>
            <p:cNvPr id="574" name="Google Shape;574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584" name="Google Shape;584;p9"/>
          <p:cNvGrpSpPr/>
          <p:nvPr/>
        </p:nvGrpSpPr>
        <p:grpSpPr>
          <a:xfrm rot="-1050930">
            <a:off x="8193357" y="5149308"/>
            <a:ext cx="287139" cy="397467"/>
            <a:chOff x="1294100" y="238325"/>
            <a:chExt cx="5024325" cy="5216125"/>
          </a:xfrm>
        </p:grpSpPr>
        <p:sp>
          <p:nvSpPr>
            <p:cNvPr id="585" name="Google Shape;585;p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601722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" name="Google Shape;596;p10"/>
          <p:cNvSpPr txBox="1">
            <a:spLocks noGrp="1"/>
          </p:cNvSpPr>
          <p:nvPr>
            <p:ph type="title"/>
          </p:nvPr>
        </p:nvSpPr>
        <p:spPr>
          <a:xfrm>
            <a:off x="1027100" y="781067"/>
            <a:ext cx="7089900" cy="16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597" name="Google Shape;597;p10"/>
          <p:cNvPicPr preferRelativeResize="0"/>
          <p:nvPr/>
        </p:nvPicPr>
        <p:blipFill rotWithShape="1">
          <a:blip r:embed="rId3">
            <a:alphaModFix/>
          </a:blip>
          <a:srcRect l="3502" t="47440" r="66380" b="19907"/>
          <a:stretch/>
        </p:blipFill>
        <p:spPr>
          <a:xfrm>
            <a:off x="-7800" y="4768867"/>
            <a:ext cx="2065326" cy="2069935"/>
          </a:xfrm>
          <a:prstGeom prst="rect">
            <a:avLst/>
          </a:prstGeom>
          <a:noFill/>
          <a:ln>
            <a:noFill/>
          </a:ln>
        </p:spPr>
      </p:pic>
      <p:pic>
        <p:nvPicPr>
          <p:cNvPr id="598" name="Google Shape;598;p10"/>
          <p:cNvPicPr preferRelativeResize="0"/>
          <p:nvPr/>
        </p:nvPicPr>
        <p:blipFill rotWithShape="1">
          <a:blip r:embed="rId3">
            <a:alphaModFix/>
          </a:blip>
          <a:srcRect l="3502" t="43433" r="66380" b="21110"/>
          <a:stretch/>
        </p:blipFill>
        <p:spPr>
          <a:xfrm flipH="1">
            <a:off x="7078674" y="4591067"/>
            <a:ext cx="2065326" cy="22477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8928080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11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01" name="Google Shape;601;p11"/>
          <p:cNvSpPr txBox="1">
            <a:spLocks noGrp="1"/>
          </p:cNvSpPr>
          <p:nvPr>
            <p:ph type="title" hasCustomPrompt="1"/>
          </p:nvPr>
        </p:nvSpPr>
        <p:spPr>
          <a:xfrm>
            <a:off x="1430550" y="2412500"/>
            <a:ext cx="6282900" cy="15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02" name="Google Shape;602;p11"/>
          <p:cNvSpPr txBox="1">
            <a:spLocks noGrp="1"/>
          </p:cNvSpPr>
          <p:nvPr>
            <p:ph type="subTitle" idx="1"/>
          </p:nvPr>
        </p:nvSpPr>
        <p:spPr>
          <a:xfrm>
            <a:off x="1430550" y="3868300"/>
            <a:ext cx="62829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03" name="Google Shape;603;p11"/>
          <p:cNvSpPr/>
          <p:nvPr/>
        </p:nvSpPr>
        <p:spPr>
          <a:xfrm rot="-5400000" flipH="1">
            <a:off x="8742216" y="3781927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04" name="Google Shape;604;p11"/>
          <p:cNvSpPr/>
          <p:nvPr/>
        </p:nvSpPr>
        <p:spPr>
          <a:xfrm rot="5400000">
            <a:off x="8742165" y="391490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605" name="Google Shape;605;p11"/>
          <p:cNvGrpSpPr/>
          <p:nvPr/>
        </p:nvGrpSpPr>
        <p:grpSpPr>
          <a:xfrm rot="-4981329">
            <a:off x="8550244" y="1612226"/>
            <a:ext cx="485260" cy="377838"/>
            <a:chOff x="1294100" y="238325"/>
            <a:chExt cx="5024325" cy="5216125"/>
          </a:xfrm>
        </p:grpSpPr>
        <p:sp>
          <p:nvSpPr>
            <p:cNvPr id="606" name="Google Shape;606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16" name="Google Shape;616;p11"/>
          <p:cNvGrpSpPr/>
          <p:nvPr/>
        </p:nvGrpSpPr>
        <p:grpSpPr>
          <a:xfrm rot="4498005">
            <a:off x="377576" y="4299789"/>
            <a:ext cx="485555" cy="378068"/>
            <a:chOff x="1294100" y="238325"/>
            <a:chExt cx="5024325" cy="5216125"/>
          </a:xfrm>
        </p:grpSpPr>
        <p:sp>
          <p:nvSpPr>
            <p:cNvPr id="617" name="Google Shape;617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27" name="Google Shape;627;p11"/>
          <p:cNvGrpSpPr/>
          <p:nvPr/>
        </p:nvGrpSpPr>
        <p:grpSpPr>
          <a:xfrm rot="-881904" flipH="1">
            <a:off x="7990432" y="5760793"/>
            <a:ext cx="421778" cy="529183"/>
            <a:chOff x="1294100" y="238325"/>
            <a:chExt cx="5024325" cy="5216125"/>
          </a:xfrm>
        </p:grpSpPr>
        <p:sp>
          <p:nvSpPr>
            <p:cNvPr id="628" name="Google Shape;628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38" name="Google Shape;638;p11"/>
          <p:cNvGrpSpPr/>
          <p:nvPr/>
        </p:nvGrpSpPr>
        <p:grpSpPr>
          <a:xfrm rot="-6391301">
            <a:off x="8004624" y="342426"/>
            <a:ext cx="393403" cy="306315"/>
            <a:chOff x="1294100" y="238325"/>
            <a:chExt cx="5024325" cy="5216125"/>
          </a:xfrm>
        </p:grpSpPr>
        <p:sp>
          <p:nvSpPr>
            <p:cNvPr id="639" name="Google Shape;639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49" name="Google Shape;649;p11"/>
          <p:cNvGrpSpPr/>
          <p:nvPr/>
        </p:nvGrpSpPr>
        <p:grpSpPr>
          <a:xfrm rot="-1295038" flipH="1">
            <a:off x="291284" y="5865265"/>
            <a:ext cx="295015" cy="408369"/>
            <a:chOff x="1294100" y="238325"/>
            <a:chExt cx="5024325" cy="5216125"/>
          </a:xfrm>
        </p:grpSpPr>
        <p:sp>
          <p:nvSpPr>
            <p:cNvPr id="650" name="Google Shape;650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660" name="Google Shape;660;p11"/>
          <p:cNvSpPr/>
          <p:nvPr/>
        </p:nvSpPr>
        <p:spPr>
          <a:xfrm rot="10800000">
            <a:off x="254819" y="-4"/>
            <a:ext cx="368127" cy="223109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61" name="Google Shape;661;p11"/>
          <p:cNvSpPr/>
          <p:nvPr/>
        </p:nvSpPr>
        <p:spPr>
          <a:xfrm rot="-5400000" flipH="1">
            <a:off x="-176170" y="3123190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662" name="Google Shape;662;p11"/>
          <p:cNvGrpSpPr/>
          <p:nvPr/>
        </p:nvGrpSpPr>
        <p:grpSpPr>
          <a:xfrm rot="-5400000" flipH="1">
            <a:off x="8495012" y="6517185"/>
            <a:ext cx="266469" cy="415166"/>
            <a:chOff x="2551300" y="238325"/>
            <a:chExt cx="2510700" cy="5215650"/>
          </a:xfrm>
        </p:grpSpPr>
        <p:sp>
          <p:nvSpPr>
            <p:cNvPr id="663" name="Google Shape;663;p11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69" name="Google Shape;669;p11"/>
          <p:cNvGrpSpPr/>
          <p:nvPr/>
        </p:nvGrpSpPr>
        <p:grpSpPr>
          <a:xfrm rot="-1838284">
            <a:off x="8279996" y="4939524"/>
            <a:ext cx="363801" cy="503585"/>
            <a:chOff x="1294100" y="238325"/>
            <a:chExt cx="5024325" cy="5216125"/>
          </a:xfrm>
        </p:grpSpPr>
        <p:sp>
          <p:nvSpPr>
            <p:cNvPr id="670" name="Google Shape;670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80" name="Google Shape;680;p11"/>
          <p:cNvGrpSpPr/>
          <p:nvPr/>
        </p:nvGrpSpPr>
        <p:grpSpPr>
          <a:xfrm rot="-3857540" flipH="1">
            <a:off x="8347954" y="2578400"/>
            <a:ext cx="560601" cy="436501"/>
            <a:chOff x="1294100" y="238325"/>
            <a:chExt cx="5024325" cy="5216125"/>
          </a:xfrm>
        </p:grpSpPr>
        <p:sp>
          <p:nvSpPr>
            <p:cNvPr id="681" name="Google Shape;681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7" name="Google Shape;687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8" name="Google Shape;688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9" name="Google Shape;689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0" name="Google Shape;690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91" name="Google Shape;691;p11"/>
          <p:cNvGrpSpPr/>
          <p:nvPr/>
        </p:nvGrpSpPr>
        <p:grpSpPr>
          <a:xfrm rot="3410141">
            <a:off x="3454" y="1867068"/>
            <a:ext cx="870693" cy="677949"/>
            <a:chOff x="1294100" y="238325"/>
            <a:chExt cx="5024325" cy="5216125"/>
          </a:xfrm>
        </p:grpSpPr>
        <p:sp>
          <p:nvSpPr>
            <p:cNvPr id="692" name="Google Shape;692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4" name="Google Shape;694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5" name="Google Shape;695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02" name="Google Shape;702;p11"/>
          <p:cNvGrpSpPr/>
          <p:nvPr/>
        </p:nvGrpSpPr>
        <p:grpSpPr>
          <a:xfrm rot="4981329" flipH="1">
            <a:off x="301594" y="659726"/>
            <a:ext cx="485260" cy="377838"/>
            <a:chOff x="1294100" y="238325"/>
            <a:chExt cx="5024325" cy="5216125"/>
          </a:xfrm>
        </p:grpSpPr>
        <p:sp>
          <p:nvSpPr>
            <p:cNvPr id="703" name="Google Shape;703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789524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7160743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p13"/>
          <p:cNvSpPr txBox="1">
            <a:spLocks noGrp="1"/>
          </p:cNvSpPr>
          <p:nvPr>
            <p:ph type="title"/>
          </p:nvPr>
        </p:nvSpPr>
        <p:spPr>
          <a:xfrm>
            <a:off x="713250" y="710135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19" name="Google Shape;719;p13"/>
          <p:cNvSpPr txBox="1">
            <a:spLocks noGrp="1"/>
          </p:cNvSpPr>
          <p:nvPr>
            <p:ph type="title" idx="2" hasCustomPrompt="1"/>
          </p:nvPr>
        </p:nvSpPr>
        <p:spPr>
          <a:xfrm>
            <a:off x="1236865" y="3668833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BD9D7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"/>
          </p:nvPr>
        </p:nvSpPr>
        <p:spPr>
          <a:xfrm>
            <a:off x="640250" y="4852600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subTitle" idx="3"/>
          </p:nvPr>
        </p:nvSpPr>
        <p:spPr>
          <a:xfrm>
            <a:off x="640344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title" idx="4" hasCustomPrompt="1"/>
          </p:nvPr>
        </p:nvSpPr>
        <p:spPr>
          <a:xfrm>
            <a:off x="5160262" y="3668833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A5886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3" name="Google Shape;723;p13"/>
          <p:cNvSpPr txBox="1">
            <a:spLocks noGrp="1"/>
          </p:cNvSpPr>
          <p:nvPr>
            <p:ph type="subTitle" idx="5"/>
          </p:nvPr>
        </p:nvSpPr>
        <p:spPr>
          <a:xfrm>
            <a:off x="4564649" y="4852600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6"/>
          </p:nvPr>
        </p:nvSpPr>
        <p:spPr>
          <a:xfrm>
            <a:off x="4564656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title" idx="7" hasCustomPrompt="1"/>
          </p:nvPr>
        </p:nvSpPr>
        <p:spPr>
          <a:xfrm>
            <a:off x="3190752" y="3668833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C0956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8"/>
          </p:nvPr>
        </p:nvSpPr>
        <p:spPr>
          <a:xfrm>
            <a:off x="2595163" y="4858435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subTitle" idx="9"/>
          </p:nvPr>
        </p:nvSpPr>
        <p:spPr>
          <a:xfrm>
            <a:off x="2595156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8" name="Google Shape;72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29653" y="3668900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886F5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9" name="Google Shape;729;p13"/>
          <p:cNvSpPr txBox="1">
            <a:spLocks noGrp="1"/>
          </p:cNvSpPr>
          <p:nvPr>
            <p:ph type="subTitle" idx="14"/>
          </p:nvPr>
        </p:nvSpPr>
        <p:spPr>
          <a:xfrm>
            <a:off x="6534150" y="4858435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30" name="Google Shape;730;p13"/>
          <p:cNvSpPr txBox="1">
            <a:spLocks noGrp="1"/>
          </p:cNvSpPr>
          <p:nvPr>
            <p:ph type="subTitle" idx="15"/>
          </p:nvPr>
        </p:nvSpPr>
        <p:spPr>
          <a:xfrm>
            <a:off x="6534156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6314103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">
  <p:cSld name="Quote 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" name="Google Shape;732;p14"/>
          <p:cNvSpPr/>
          <p:nvPr/>
        </p:nvSpPr>
        <p:spPr>
          <a:xfrm rot="5400000" flipH="1">
            <a:off x="1420166" y="-3204412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1350003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733" name="Google Shape;733;p14"/>
          <p:cNvSpPr txBox="1">
            <a:spLocks noGrp="1"/>
          </p:cNvSpPr>
          <p:nvPr>
            <p:ph type="title"/>
          </p:nvPr>
        </p:nvSpPr>
        <p:spPr>
          <a:xfrm>
            <a:off x="1107250" y="3905133"/>
            <a:ext cx="5571300" cy="5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34" name="Google Shape;734;p14"/>
          <p:cNvSpPr txBox="1">
            <a:spLocks noGrp="1"/>
          </p:cNvSpPr>
          <p:nvPr>
            <p:ph type="subTitle" idx="1"/>
          </p:nvPr>
        </p:nvSpPr>
        <p:spPr>
          <a:xfrm>
            <a:off x="1107575" y="1630000"/>
            <a:ext cx="5571000" cy="22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735" name="Google Shape;735;p14"/>
          <p:cNvPicPr preferRelativeResize="0"/>
          <p:nvPr/>
        </p:nvPicPr>
        <p:blipFill rotWithShape="1">
          <a:blip r:embed="rId3">
            <a:alphaModFix/>
          </a:blip>
          <a:srcRect l="4893" t="42230" r="58287" b="13498"/>
          <a:stretch/>
        </p:blipFill>
        <p:spPr>
          <a:xfrm flipH="1">
            <a:off x="4819551" y="2051067"/>
            <a:ext cx="4324449" cy="48069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6" name="Google Shape;736;p14"/>
          <p:cNvGrpSpPr/>
          <p:nvPr/>
        </p:nvGrpSpPr>
        <p:grpSpPr>
          <a:xfrm rot="-354850" flipH="1">
            <a:off x="452076" y="1642702"/>
            <a:ext cx="492493" cy="681725"/>
            <a:chOff x="1294100" y="238325"/>
            <a:chExt cx="5024325" cy="5216125"/>
          </a:xfrm>
        </p:grpSpPr>
        <p:sp>
          <p:nvSpPr>
            <p:cNvPr id="737" name="Google Shape;737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747" name="Google Shape;747;p14"/>
          <p:cNvSpPr/>
          <p:nvPr/>
        </p:nvSpPr>
        <p:spPr>
          <a:xfrm rot="4501059">
            <a:off x="-447539" y="874305"/>
            <a:ext cx="1033944" cy="352484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748" name="Google Shape;748;p14"/>
          <p:cNvGrpSpPr/>
          <p:nvPr/>
        </p:nvGrpSpPr>
        <p:grpSpPr>
          <a:xfrm rot="806246">
            <a:off x="496872" y="294087"/>
            <a:ext cx="652950" cy="903835"/>
            <a:chOff x="1294100" y="238325"/>
            <a:chExt cx="5024325" cy="5216125"/>
          </a:xfrm>
        </p:grpSpPr>
        <p:sp>
          <p:nvSpPr>
            <p:cNvPr id="749" name="Google Shape;749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59" name="Google Shape;759;p14"/>
          <p:cNvGrpSpPr/>
          <p:nvPr/>
        </p:nvGrpSpPr>
        <p:grpSpPr>
          <a:xfrm rot="-924837">
            <a:off x="1526099" y="954665"/>
            <a:ext cx="349711" cy="484081"/>
            <a:chOff x="1294100" y="238325"/>
            <a:chExt cx="5024325" cy="5216125"/>
          </a:xfrm>
        </p:grpSpPr>
        <p:sp>
          <p:nvSpPr>
            <p:cNvPr id="760" name="Google Shape;760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70" name="Google Shape;770;p14"/>
          <p:cNvGrpSpPr/>
          <p:nvPr/>
        </p:nvGrpSpPr>
        <p:grpSpPr>
          <a:xfrm rot="356640">
            <a:off x="69853" y="3040370"/>
            <a:ext cx="417253" cy="577575"/>
            <a:chOff x="1294100" y="238325"/>
            <a:chExt cx="5024325" cy="5216125"/>
          </a:xfrm>
        </p:grpSpPr>
        <p:sp>
          <p:nvSpPr>
            <p:cNvPr id="771" name="Google Shape;771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8" name="Google Shape;778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81" name="Google Shape;781;p14"/>
          <p:cNvGrpSpPr/>
          <p:nvPr/>
        </p:nvGrpSpPr>
        <p:grpSpPr>
          <a:xfrm rot="-806587" flipH="1">
            <a:off x="937082" y="2431696"/>
            <a:ext cx="553264" cy="765845"/>
            <a:chOff x="1294100" y="238325"/>
            <a:chExt cx="5024325" cy="5216125"/>
          </a:xfrm>
        </p:grpSpPr>
        <p:sp>
          <p:nvSpPr>
            <p:cNvPr id="782" name="Google Shape;782;p1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099927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15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794" name="Google Shape;794;p15"/>
          <p:cNvSpPr txBox="1">
            <a:spLocks noGrp="1"/>
          </p:cNvSpPr>
          <p:nvPr>
            <p:ph type="title" hasCustomPrompt="1"/>
          </p:nvPr>
        </p:nvSpPr>
        <p:spPr>
          <a:xfrm>
            <a:off x="1487500" y="998433"/>
            <a:ext cx="4829100" cy="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95" name="Google Shape;795;p15"/>
          <p:cNvSpPr txBox="1">
            <a:spLocks noGrp="1"/>
          </p:cNvSpPr>
          <p:nvPr>
            <p:ph type="subTitle" idx="1"/>
          </p:nvPr>
        </p:nvSpPr>
        <p:spPr>
          <a:xfrm>
            <a:off x="1487500" y="1638447"/>
            <a:ext cx="48291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96" name="Google Shape;796;p15"/>
          <p:cNvSpPr txBox="1">
            <a:spLocks noGrp="1"/>
          </p:cNvSpPr>
          <p:nvPr>
            <p:ph type="title" idx="2" hasCustomPrompt="1"/>
          </p:nvPr>
        </p:nvSpPr>
        <p:spPr>
          <a:xfrm>
            <a:off x="1487500" y="2851093"/>
            <a:ext cx="4829100" cy="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97" name="Google Shape;797;p15"/>
          <p:cNvSpPr txBox="1">
            <a:spLocks noGrp="1"/>
          </p:cNvSpPr>
          <p:nvPr>
            <p:ph type="subTitle" idx="3"/>
          </p:nvPr>
        </p:nvSpPr>
        <p:spPr>
          <a:xfrm>
            <a:off x="1487500" y="3491024"/>
            <a:ext cx="48291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98" name="Google Shape;798;p15"/>
          <p:cNvSpPr txBox="1">
            <a:spLocks noGrp="1"/>
          </p:cNvSpPr>
          <p:nvPr>
            <p:ph type="title" idx="4" hasCustomPrompt="1"/>
          </p:nvPr>
        </p:nvSpPr>
        <p:spPr>
          <a:xfrm>
            <a:off x="1487500" y="4703753"/>
            <a:ext cx="4829100" cy="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99" name="Google Shape;799;p15"/>
          <p:cNvSpPr txBox="1">
            <a:spLocks noGrp="1"/>
          </p:cNvSpPr>
          <p:nvPr>
            <p:ph type="subTitle" idx="5"/>
          </p:nvPr>
        </p:nvSpPr>
        <p:spPr>
          <a:xfrm>
            <a:off x="1487500" y="5343600"/>
            <a:ext cx="48291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800" name="Google Shape;800;p15"/>
          <p:cNvPicPr preferRelativeResize="0"/>
          <p:nvPr/>
        </p:nvPicPr>
        <p:blipFill rotWithShape="1">
          <a:blip r:embed="rId3">
            <a:alphaModFix/>
          </a:blip>
          <a:srcRect l="4893" t="42230" r="58287" b="13498"/>
          <a:stretch/>
        </p:blipFill>
        <p:spPr>
          <a:xfrm rot="-5400000" flipH="1">
            <a:off x="5287618" y="889183"/>
            <a:ext cx="4745564" cy="2967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01" name="Google Shape;801;p15"/>
          <p:cNvPicPr preferRelativeResize="0"/>
          <p:nvPr/>
        </p:nvPicPr>
        <p:blipFill rotWithShape="1">
          <a:blip r:embed="rId4">
            <a:alphaModFix amt="63000"/>
          </a:blip>
          <a:srcRect l="3937" t="45474" r="58055" b="15581"/>
          <a:stretch/>
        </p:blipFill>
        <p:spPr>
          <a:xfrm flipH="1">
            <a:off x="6316598" y="4179744"/>
            <a:ext cx="2827402" cy="267825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2" name="Google Shape;802;p15"/>
          <p:cNvGrpSpPr/>
          <p:nvPr/>
        </p:nvGrpSpPr>
        <p:grpSpPr>
          <a:xfrm rot="6301995" flipH="1">
            <a:off x="428601" y="1830155"/>
            <a:ext cx="485555" cy="378068"/>
            <a:chOff x="1294100" y="238325"/>
            <a:chExt cx="5024325" cy="5216125"/>
          </a:xfrm>
        </p:grpSpPr>
        <p:sp>
          <p:nvSpPr>
            <p:cNvPr id="803" name="Google Shape;803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13" name="Google Shape;813;p15"/>
          <p:cNvGrpSpPr/>
          <p:nvPr/>
        </p:nvGrpSpPr>
        <p:grpSpPr>
          <a:xfrm rot="-1295038" flipH="1">
            <a:off x="353359" y="471930"/>
            <a:ext cx="295015" cy="408369"/>
            <a:chOff x="1294100" y="238325"/>
            <a:chExt cx="5024325" cy="5216125"/>
          </a:xfrm>
        </p:grpSpPr>
        <p:sp>
          <p:nvSpPr>
            <p:cNvPr id="814" name="Google Shape;814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824" name="Google Shape;824;p15"/>
          <p:cNvSpPr/>
          <p:nvPr/>
        </p:nvSpPr>
        <p:spPr>
          <a:xfrm flipH="1">
            <a:off x="203069" y="6634890"/>
            <a:ext cx="368127" cy="223109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825" name="Google Shape;825;p15"/>
          <p:cNvSpPr/>
          <p:nvPr/>
        </p:nvSpPr>
        <p:spPr>
          <a:xfrm rot="-5400000" flipH="1">
            <a:off x="-176170" y="2945864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826" name="Google Shape;826;p15"/>
          <p:cNvGrpSpPr/>
          <p:nvPr/>
        </p:nvGrpSpPr>
        <p:grpSpPr>
          <a:xfrm rot="3410141">
            <a:off x="3454" y="3786647"/>
            <a:ext cx="870693" cy="677949"/>
            <a:chOff x="1294100" y="238325"/>
            <a:chExt cx="5024325" cy="5216125"/>
          </a:xfrm>
        </p:grpSpPr>
        <p:sp>
          <p:nvSpPr>
            <p:cNvPr id="827" name="Google Shape;827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37" name="Google Shape;837;p15"/>
          <p:cNvGrpSpPr/>
          <p:nvPr/>
        </p:nvGrpSpPr>
        <p:grpSpPr>
          <a:xfrm rot="5818671">
            <a:off x="448919" y="5583830"/>
            <a:ext cx="485260" cy="377838"/>
            <a:chOff x="1294100" y="238325"/>
            <a:chExt cx="5024325" cy="5216125"/>
          </a:xfrm>
        </p:grpSpPr>
        <p:sp>
          <p:nvSpPr>
            <p:cNvPr id="838" name="Google Shape;838;p1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6" name="Google Shape;846;p1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47" name="Google Shape;847;p1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412061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16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8823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850" name="Google Shape;850;p16"/>
          <p:cNvSpPr txBox="1">
            <a:spLocks noGrp="1"/>
          </p:cNvSpPr>
          <p:nvPr>
            <p:ph type="subTitle" idx="1"/>
          </p:nvPr>
        </p:nvSpPr>
        <p:spPr>
          <a:xfrm>
            <a:off x="1219500" y="3676433"/>
            <a:ext cx="2388300" cy="1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51" name="Google Shape;851;p16"/>
          <p:cNvSpPr txBox="1">
            <a:spLocks noGrp="1"/>
          </p:cNvSpPr>
          <p:nvPr>
            <p:ph type="title"/>
          </p:nvPr>
        </p:nvSpPr>
        <p:spPr>
          <a:xfrm>
            <a:off x="1219505" y="1971067"/>
            <a:ext cx="2388300" cy="1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852" name="Google Shape;852;p16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 flipH="1">
            <a:off x="-12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853" name="Google Shape;853;p16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 flipH="1">
            <a:off x="7856839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4" name="Google Shape;854;p16"/>
          <p:cNvGrpSpPr/>
          <p:nvPr/>
        </p:nvGrpSpPr>
        <p:grpSpPr>
          <a:xfrm rot="537871">
            <a:off x="5851672" y="2689330"/>
            <a:ext cx="922174" cy="1275817"/>
            <a:chOff x="1294100" y="238325"/>
            <a:chExt cx="5024325" cy="5216125"/>
          </a:xfrm>
        </p:grpSpPr>
        <p:sp>
          <p:nvSpPr>
            <p:cNvPr id="855" name="Google Shape;855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65" name="Google Shape;865;p16"/>
          <p:cNvGrpSpPr/>
          <p:nvPr/>
        </p:nvGrpSpPr>
        <p:grpSpPr>
          <a:xfrm rot="-159698">
            <a:off x="4005089" y="3535303"/>
            <a:ext cx="973760" cy="1347215"/>
            <a:chOff x="1294100" y="238325"/>
            <a:chExt cx="5024325" cy="5216125"/>
          </a:xfrm>
        </p:grpSpPr>
        <p:sp>
          <p:nvSpPr>
            <p:cNvPr id="866" name="Google Shape;866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76" name="Google Shape;876;p16"/>
          <p:cNvGrpSpPr/>
          <p:nvPr/>
        </p:nvGrpSpPr>
        <p:grpSpPr>
          <a:xfrm rot="731785">
            <a:off x="5965572" y="5292120"/>
            <a:ext cx="375759" cy="520139"/>
            <a:chOff x="1294100" y="238325"/>
            <a:chExt cx="5024325" cy="5216125"/>
          </a:xfrm>
        </p:grpSpPr>
        <p:sp>
          <p:nvSpPr>
            <p:cNvPr id="877" name="Google Shape;877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6" name="Google Shape;886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87" name="Google Shape;887;p16"/>
          <p:cNvGrpSpPr/>
          <p:nvPr/>
        </p:nvGrpSpPr>
        <p:grpSpPr>
          <a:xfrm rot="-901995">
            <a:off x="7945931" y="3483344"/>
            <a:ext cx="364166" cy="504091"/>
            <a:chOff x="1294100" y="238325"/>
            <a:chExt cx="5024325" cy="5216125"/>
          </a:xfrm>
        </p:grpSpPr>
        <p:sp>
          <p:nvSpPr>
            <p:cNvPr id="888" name="Google Shape;888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89" name="Google Shape;889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898" name="Google Shape;898;p16"/>
          <p:cNvGrpSpPr/>
          <p:nvPr/>
        </p:nvGrpSpPr>
        <p:grpSpPr>
          <a:xfrm rot="-1245014">
            <a:off x="5448110" y="1137397"/>
            <a:ext cx="294969" cy="408305"/>
            <a:chOff x="1294100" y="238325"/>
            <a:chExt cx="5024325" cy="5216125"/>
          </a:xfrm>
        </p:grpSpPr>
        <p:sp>
          <p:nvSpPr>
            <p:cNvPr id="899" name="Google Shape;899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09" name="Google Shape;909;p16"/>
          <p:cNvGrpSpPr/>
          <p:nvPr/>
        </p:nvGrpSpPr>
        <p:grpSpPr>
          <a:xfrm rot="-903259">
            <a:off x="6818161" y="5926938"/>
            <a:ext cx="452651" cy="626575"/>
            <a:chOff x="1294100" y="238325"/>
            <a:chExt cx="5024325" cy="5216125"/>
          </a:xfrm>
        </p:grpSpPr>
        <p:sp>
          <p:nvSpPr>
            <p:cNvPr id="910" name="Google Shape;910;p1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296155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" name="Google Shape;921;p17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8823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922" name="Google Shape;922;p17"/>
          <p:cNvSpPr txBox="1">
            <a:spLocks noGrp="1"/>
          </p:cNvSpPr>
          <p:nvPr>
            <p:ph type="subTitle" idx="1"/>
          </p:nvPr>
        </p:nvSpPr>
        <p:spPr>
          <a:xfrm flipH="1">
            <a:off x="5536325" y="3676437"/>
            <a:ext cx="2388300" cy="15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23" name="Google Shape;923;p17"/>
          <p:cNvSpPr txBox="1">
            <a:spLocks noGrp="1"/>
          </p:cNvSpPr>
          <p:nvPr>
            <p:ph type="title"/>
          </p:nvPr>
        </p:nvSpPr>
        <p:spPr>
          <a:xfrm flipH="1">
            <a:off x="5536324" y="1971051"/>
            <a:ext cx="2388300" cy="1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924" name="Google Shape;924;p17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>
            <a:off x="7439026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25" name="Google Shape;925;p17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>
            <a:off x="-12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6" name="Google Shape;926;p17"/>
          <p:cNvGrpSpPr/>
          <p:nvPr/>
        </p:nvGrpSpPr>
        <p:grpSpPr>
          <a:xfrm rot="-537871" flipH="1">
            <a:off x="2328717" y="2689330"/>
            <a:ext cx="922174" cy="1275817"/>
            <a:chOff x="1294100" y="238325"/>
            <a:chExt cx="5024325" cy="5216125"/>
          </a:xfrm>
        </p:grpSpPr>
        <p:sp>
          <p:nvSpPr>
            <p:cNvPr id="927" name="Google Shape;927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28" name="Google Shape;928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29" name="Google Shape;929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37" name="Google Shape;937;p17"/>
          <p:cNvGrpSpPr/>
          <p:nvPr/>
        </p:nvGrpSpPr>
        <p:grpSpPr>
          <a:xfrm rot="159698" flipH="1">
            <a:off x="4123715" y="3535303"/>
            <a:ext cx="973760" cy="1347215"/>
            <a:chOff x="1294100" y="238325"/>
            <a:chExt cx="5024325" cy="5216125"/>
          </a:xfrm>
        </p:grpSpPr>
        <p:sp>
          <p:nvSpPr>
            <p:cNvPr id="938" name="Google Shape;938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48" name="Google Shape;948;p17"/>
          <p:cNvGrpSpPr/>
          <p:nvPr/>
        </p:nvGrpSpPr>
        <p:grpSpPr>
          <a:xfrm rot="-731785" flipH="1">
            <a:off x="2761234" y="5292120"/>
            <a:ext cx="375759" cy="520139"/>
            <a:chOff x="1294100" y="238325"/>
            <a:chExt cx="5024325" cy="5216125"/>
          </a:xfrm>
        </p:grpSpPr>
        <p:sp>
          <p:nvSpPr>
            <p:cNvPr id="949" name="Google Shape;949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59" name="Google Shape;959;p17"/>
          <p:cNvGrpSpPr/>
          <p:nvPr/>
        </p:nvGrpSpPr>
        <p:grpSpPr>
          <a:xfrm rot="901995" flipH="1">
            <a:off x="792466" y="3483344"/>
            <a:ext cx="364166" cy="504091"/>
            <a:chOff x="1294100" y="238325"/>
            <a:chExt cx="5024325" cy="5216125"/>
          </a:xfrm>
        </p:grpSpPr>
        <p:sp>
          <p:nvSpPr>
            <p:cNvPr id="960" name="Google Shape;960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4" name="Google Shape;964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5" name="Google Shape;965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6" name="Google Shape;966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7" name="Google Shape;967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8" name="Google Shape;968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69" name="Google Shape;969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70" name="Google Shape;970;p17"/>
          <p:cNvGrpSpPr/>
          <p:nvPr/>
        </p:nvGrpSpPr>
        <p:grpSpPr>
          <a:xfrm rot="1245014" flipH="1">
            <a:off x="3359487" y="1137397"/>
            <a:ext cx="294969" cy="408305"/>
            <a:chOff x="1294100" y="238325"/>
            <a:chExt cx="5024325" cy="5216125"/>
          </a:xfrm>
        </p:grpSpPr>
        <p:sp>
          <p:nvSpPr>
            <p:cNvPr id="971" name="Google Shape;971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2" name="Google Shape;972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3" name="Google Shape;973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4" name="Google Shape;974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5" name="Google Shape;975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6" name="Google Shape;976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7" name="Google Shape;977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8" name="Google Shape;978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79" name="Google Shape;979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0" name="Google Shape;980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981" name="Google Shape;981;p17"/>
          <p:cNvGrpSpPr/>
          <p:nvPr/>
        </p:nvGrpSpPr>
        <p:grpSpPr>
          <a:xfrm rot="903259" flipH="1">
            <a:off x="1559303" y="5804138"/>
            <a:ext cx="452651" cy="626575"/>
            <a:chOff x="1294100" y="238325"/>
            <a:chExt cx="5024325" cy="5216125"/>
          </a:xfrm>
        </p:grpSpPr>
        <p:sp>
          <p:nvSpPr>
            <p:cNvPr id="982" name="Google Shape;982;p1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3" name="Google Shape;983;p1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4" name="Google Shape;984;p1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5" name="Google Shape;985;p1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6" name="Google Shape;986;p1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7" name="Google Shape;987;p1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8" name="Google Shape;988;p1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89" name="Google Shape;989;p1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0" name="Google Shape;990;p1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1" name="Google Shape;991;p1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07829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11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01" name="Google Shape;601;p11"/>
          <p:cNvSpPr txBox="1">
            <a:spLocks noGrp="1"/>
          </p:cNvSpPr>
          <p:nvPr>
            <p:ph type="title" hasCustomPrompt="1"/>
          </p:nvPr>
        </p:nvSpPr>
        <p:spPr>
          <a:xfrm>
            <a:off x="1430550" y="2412500"/>
            <a:ext cx="6282900" cy="15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02" name="Google Shape;602;p11"/>
          <p:cNvSpPr txBox="1">
            <a:spLocks noGrp="1"/>
          </p:cNvSpPr>
          <p:nvPr>
            <p:ph type="subTitle" idx="1"/>
          </p:nvPr>
        </p:nvSpPr>
        <p:spPr>
          <a:xfrm>
            <a:off x="1430550" y="3868300"/>
            <a:ext cx="62829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03" name="Google Shape;603;p11"/>
          <p:cNvSpPr/>
          <p:nvPr/>
        </p:nvSpPr>
        <p:spPr>
          <a:xfrm rot="-5400000" flipH="1">
            <a:off x="8742216" y="3781927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04" name="Google Shape;604;p11"/>
          <p:cNvSpPr/>
          <p:nvPr/>
        </p:nvSpPr>
        <p:spPr>
          <a:xfrm rot="5400000">
            <a:off x="8742165" y="391490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605" name="Google Shape;605;p11"/>
          <p:cNvGrpSpPr/>
          <p:nvPr/>
        </p:nvGrpSpPr>
        <p:grpSpPr>
          <a:xfrm rot="-4981329">
            <a:off x="8550244" y="1612226"/>
            <a:ext cx="485260" cy="377838"/>
            <a:chOff x="1294100" y="238325"/>
            <a:chExt cx="5024325" cy="5216125"/>
          </a:xfrm>
        </p:grpSpPr>
        <p:sp>
          <p:nvSpPr>
            <p:cNvPr id="606" name="Google Shape;606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16" name="Google Shape;616;p11"/>
          <p:cNvGrpSpPr/>
          <p:nvPr/>
        </p:nvGrpSpPr>
        <p:grpSpPr>
          <a:xfrm rot="4498005">
            <a:off x="377576" y="4299789"/>
            <a:ext cx="485555" cy="378068"/>
            <a:chOff x="1294100" y="238325"/>
            <a:chExt cx="5024325" cy="5216125"/>
          </a:xfrm>
        </p:grpSpPr>
        <p:sp>
          <p:nvSpPr>
            <p:cNvPr id="617" name="Google Shape;617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27" name="Google Shape;627;p11"/>
          <p:cNvGrpSpPr/>
          <p:nvPr/>
        </p:nvGrpSpPr>
        <p:grpSpPr>
          <a:xfrm rot="-881904" flipH="1">
            <a:off x="7990432" y="5760793"/>
            <a:ext cx="421778" cy="529183"/>
            <a:chOff x="1294100" y="238325"/>
            <a:chExt cx="5024325" cy="5216125"/>
          </a:xfrm>
        </p:grpSpPr>
        <p:sp>
          <p:nvSpPr>
            <p:cNvPr id="628" name="Google Shape;628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38" name="Google Shape;638;p11"/>
          <p:cNvGrpSpPr/>
          <p:nvPr/>
        </p:nvGrpSpPr>
        <p:grpSpPr>
          <a:xfrm rot="-6391301">
            <a:off x="8004624" y="342426"/>
            <a:ext cx="393403" cy="306315"/>
            <a:chOff x="1294100" y="238325"/>
            <a:chExt cx="5024325" cy="5216125"/>
          </a:xfrm>
        </p:grpSpPr>
        <p:sp>
          <p:nvSpPr>
            <p:cNvPr id="639" name="Google Shape;639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49" name="Google Shape;649;p11"/>
          <p:cNvGrpSpPr/>
          <p:nvPr/>
        </p:nvGrpSpPr>
        <p:grpSpPr>
          <a:xfrm rot="-1295038" flipH="1">
            <a:off x="291284" y="5865265"/>
            <a:ext cx="295015" cy="408369"/>
            <a:chOff x="1294100" y="238325"/>
            <a:chExt cx="5024325" cy="5216125"/>
          </a:xfrm>
        </p:grpSpPr>
        <p:sp>
          <p:nvSpPr>
            <p:cNvPr id="650" name="Google Shape;650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660" name="Google Shape;660;p11"/>
          <p:cNvSpPr/>
          <p:nvPr/>
        </p:nvSpPr>
        <p:spPr>
          <a:xfrm rot="10800000">
            <a:off x="254819" y="-4"/>
            <a:ext cx="368127" cy="223109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61" name="Google Shape;661;p11"/>
          <p:cNvSpPr/>
          <p:nvPr/>
        </p:nvSpPr>
        <p:spPr>
          <a:xfrm rot="-5400000" flipH="1">
            <a:off x="-176170" y="3123190"/>
            <a:ext cx="599372" cy="262609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662" name="Google Shape;662;p11"/>
          <p:cNvGrpSpPr/>
          <p:nvPr/>
        </p:nvGrpSpPr>
        <p:grpSpPr>
          <a:xfrm rot="-5400000" flipH="1">
            <a:off x="8495012" y="6517185"/>
            <a:ext cx="266469" cy="415166"/>
            <a:chOff x="2551300" y="238325"/>
            <a:chExt cx="2510700" cy="5215650"/>
          </a:xfrm>
        </p:grpSpPr>
        <p:sp>
          <p:nvSpPr>
            <p:cNvPr id="663" name="Google Shape;663;p11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69" name="Google Shape;669;p11"/>
          <p:cNvGrpSpPr/>
          <p:nvPr/>
        </p:nvGrpSpPr>
        <p:grpSpPr>
          <a:xfrm rot="-1838284">
            <a:off x="8279996" y="4939524"/>
            <a:ext cx="363801" cy="503585"/>
            <a:chOff x="1294100" y="238325"/>
            <a:chExt cx="5024325" cy="5216125"/>
          </a:xfrm>
        </p:grpSpPr>
        <p:sp>
          <p:nvSpPr>
            <p:cNvPr id="670" name="Google Shape;670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80" name="Google Shape;680;p11"/>
          <p:cNvGrpSpPr/>
          <p:nvPr/>
        </p:nvGrpSpPr>
        <p:grpSpPr>
          <a:xfrm rot="-3857540" flipH="1">
            <a:off x="8347954" y="2578400"/>
            <a:ext cx="560601" cy="436501"/>
            <a:chOff x="1294100" y="238325"/>
            <a:chExt cx="5024325" cy="5216125"/>
          </a:xfrm>
        </p:grpSpPr>
        <p:sp>
          <p:nvSpPr>
            <p:cNvPr id="681" name="Google Shape;681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7" name="Google Shape;687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8" name="Google Shape;688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89" name="Google Shape;689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0" name="Google Shape;690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91" name="Google Shape;691;p11"/>
          <p:cNvGrpSpPr/>
          <p:nvPr/>
        </p:nvGrpSpPr>
        <p:grpSpPr>
          <a:xfrm rot="3410141">
            <a:off x="3454" y="1867068"/>
            <a:ext cx="870693" cy="677949"/>
            <a:chOff x="1294100" y="238325"/>
            <a:chExt cx="5024325" cy="5216125"/>
          </a:xfrm>
        </p:grpSpPr>
        <p:sp>
          <p:nvSpPr>
            <p:cNvPr id="692" name="Google Shape;692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4" name="Google Shape;694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5" name="Google Shape;695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02" name="Google Shape;702;p11"/>
          <p:cNvGrpSpPr/>
          <p:nvPr/>
        </p:nvGrpSpPr>
        <p:grpSpPr>
          <a:xfrm rot="4981329" flipH="1">
            <a:off x="301594" y="659726"/>
            <a:ext cx="485260" cy="377838"/>
            <a:chOff x="1294100" y="238325"/>
            <a:chExt cx="5024325" cy="5216125"/>
          </a:xfrm>
        </p:grpSpPr>
        <p:sp>
          <p:nvSpPr>
            <p:cNvPr id="703" name="Google Shape;703;p1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503868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" name="Google Shape;993;p18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8823"/>
                  <a:alpha val="3274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994" name="Google Shape;994;p18"/>
          <p:cNvSpPr txBox="1">
            <a:spLocks noGrp="1"/>
          </p:cNvSpPr>
          <p:nvPr>
            <p:ph type="subTitle" idx="1"/>
          </p:nvPr>
        </p:nvSpPr>
        <p:spPr>
          <a:xfrm flipH="1">
            <a:off x="5872425" y="3913967"/>
            <a:ext cx="2535900" cy="14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95" name="Google Shape;995;p18"/>
          <p:cNvSpPr txBox="1">
            <a:spLocks noGrp="1"/>
          </p:cNvSpPr>
          <p:nvPr>
            <p:ph type="title"/>
          </p:nvPr>
        </p:nvSpPr>
        <p:spPr>
          <a:xfrm flipH="1">
            <a:off x="5872425" y="1096667"/>
            <a:ext cx="2535900" cy="2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996" name="Google Shape;996;p18"/>
          <p:cNvGrpSpPr/>
          <p:nvPr/>
        </p:nvGrpSpPr>
        <p:grpSpPr>
          <a:xfrm rot="-731410" flipH="1">
            <a:off x="660579" y="4349928"/>
            <a:ext cx="295049" cy="408416"/>
            <a:chOff x="1294100" y="238325"/>
            <a:chExt cx="5024325" cy="5216125"/>
          </a:xfrm>
        </p:grpSpPr>
        <p:sp>
          <p:nvSpPr>
            <p:cNvPr id="997" name="Google Shape;997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07" name="Google Shape;1007;p18"/>
          <p:cNvGrpSpPr/>
          <p:nvPr/>
        </p:nvGrpSpPr>
        <p:grpSpPr>
          <a:xfrm rot="900843" flipH="1">
            <a:off x="1031206" y="5017210"/>
            <a:ext cx="628390" cy="869839"/>
            <a:chOff x="1294100" y="238325"/>
            <a:chExt cx="5024325" cy="5216125"/>
          </a:xfrm>
        </p:grpSpPr>
        <p:sp>
          <p:nvSpPr>
            <p:cNvPr id="1008" name="Google Shape;1008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2" name="Google Shape;1012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3" name="Google Shape;1013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4" name="Google Shape;1014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5" name="Google Shape;1015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6" name="Google Shape;1016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17" name="Google Shape;1017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18" name="Google Shape;1018;p18"/>
          <p:cNvGrpSpPr/>
          <p:nvPr/>
        </p:nvGrpSpPr>
        <p:grpSpPr>
          <a:xfrm rot="-708068" flipH="1">
            <a:off x="344163" y="2231178"/>
            <a:ext cx="321828" cy="445484"/>
            <a:chOff x="1294100" y="238325"/>
            <a:chExt cx="5024325" cy="5216125"/>
          </a:xfrm>
        </p:grpSpPr>
        <p:sp>
          <p:nvSpPr>
            <p:cNvPr id="1019" name="Google Shape;1019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0" name="Google Shape;1020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1" name="Google Shape;1021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2" name="Google Shape;1022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3" name="Google Shape;1023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4" name="Google Shape;1024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5" name="Google Shape;1025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6" name="Google Shape;1026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7" name="Google Shape;1027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28" name="Google Shape;1028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29" name="Google Shape;1029;p18"/>
          <p:cNvGrpSpPr/>
          <p:nvPr/>
        </p:nvGrpSpPr>
        <p:grpSpPr>
          <a:xfrm rot="788566">
            <a:off x="740062" y="170781"/>
            <a:ext cx="640806" cy="887024"/>
            <a:chOff x="1294100" y="238325"/>
            <a:chExt cx="5024325" cy="5216125"/>
          </a:xfrm>
        </p:grpSpPr>
        <p:sp>
          <p:nvSpPr>
            <p:cNvPr id="1030" name="Google Shape;1030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1" name="Google Shape;1031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2" name="Google Shape;1032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3" name="Google Shape;1033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4" name="Google Shape;1034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5" name="Google Shape;1035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6" name="Google Shape;1036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7" name="Google Shape;1037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8" name="Google Shape;1038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39" name="Google Shape;1039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40" name="Google Shape;1040;p18"/>
          <p:cNvGrpSpPr/>
          <p:nvPr/>
        </p:nvGrpSpPr>
        <p:grpSpPr>
          <a:xfrm rot="731410">
            <a:off x="1981862" y="6255444"/>
            <a:ext cx="295049" cy="408416"/>
            <a:chOff x="1294100" y="238325"/>
            <a:chExt cx="5024325" cy="5216125"/>
          </a:xfrm>
        </p:grpSpPr>
        <p:sp>
          <p:nvSpPr>
            <p:cNvPr id="1041" name="Google Shape;1041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2" name="Google Shape;1042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3" name="Google Shape;1043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4" name="Google Shape;1044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5" name="Google Shape;1045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6" name="Google Shape;1046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7" name="Google Shape;1047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8" name="Google Shape;1048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49" name="Google Shape;1049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0" name="Google Shape;1050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51" name="Google Shape;1051;p18"/>
          <p:cNvGrpSpPr/>
          <p:nvPr/>
        </p:nvGrpSpPr>
        <p:grpSpPr>
          <a:xfrm rot="-901995">
            <a:off x="2458452" y="2842960"/>
            <a:ext cx="364166" cy="504091"/>
            <a:chOff x="1294100" y="238325"/>
            <a:chExt cx="5024325" cy="5216125"/>
          </a:xfrm>
        </p:grpSpPr>
        <p:sp>
          <p:nvSpPr>
            <p:cNvPr id="1052" name="Google Shape;1052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3" name="Google Shape;1053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4" name="Google Shape;1054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5" name="Google Shape;1055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6" name="Google Shape;1056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7" name="Google Shape;1057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8" name="Google Shape;1058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59" name="Google Shape;1059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0" name="Google Shape;1060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1" name="Google Shape;1061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62" name="Google Shape;1062;p18"/>
          <p:cNvGrpSpPr/>
          <p:nvPr/>
        </p:nvGrpSpPr>
        <p:grpSpPr>
          <a:xfrm rot="-900843">
            <a:off x="1449604" y="2018955"/>
            <a:ext cx="628390" cy="869839"/>
            <a:chOff x="1294100" y="238325"/>
            <a:chExt cx="5024325" cy="5216125"/>
          </a:xfrm>
        </p:grpSpPr>
        <p:sp>
          <p:nvSpPr>
            <p:cNvPr id="1063" name="Google Shape;1063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4" name="Google Shape;1064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5" name="Google Shape;1065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6" name="Google Shape;1066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7" name="Google Shape;1067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8" name="Google Shape;1068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69" name="Google Shape;1069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0" name="Google Shape;1070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1" name="Google Shape;1071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2" name="Google Shape;1072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73" name="Google Shape;1073;p18"/>
          <p:cNvGrpSpPr/>
          <p:nvPr/>
        </p:nvGrpSpPr>
        <p:grpSpPr>
          <a:xfrm rot="457113" flipH="1">
            <a:off x="2755535" y="873825"/>
            <a:ext cx="397922" cy="550816"/>
            <a:chOff x="1294100" y="238325"/>
            <a:chExt cx="5024325" cy="5216125"/>
          </a:xfrm>
        </p:grpSpPr>
        <p:sp>
          <p:nvSpPr>
            <p:cNvPr id="1074" name="Google Shape;1074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5" name="Google Shape;1075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6" name="Google Shape;1076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7" name="Google Shape;1077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8" name="Google Shape;1078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79" name="Google Shape;1079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0" name="Google Shape;1080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1" name="Google Shape;1081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2" name="Google Shape;1082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3" name="Google Shape;1083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84" name="Google Shape;1084;p18"/>
          <p:cNvGrpSpPr/>
          <p:nvPr/>
        </p:nvGrpSpPr>
        <p:grpSpPr>
          <a:xfrm rot="1245014" flipH="1">
            <a:off x="425015" y="5949246"/>
            <a:ext cx="294969" cy="408305"/>
            <a:chOff x="1294100" y="238325"/>
            <a:chExt cx="5024325" cy="5216125"/>
          </a:xfrm>
        </p:grpSpPr>
        <p:sp>
          <p:nvSpPr>
            <p:cNvPr id="1085" name="Google Shape;1085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6" name="Google Shape;1086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7" name="Google Shape;1087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8" name="Google Shape;1088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89" name="Google Shape;1089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0" name="Google Shape;1090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1" name="Google Shape;1091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2" name="Google Shape;1092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3" name="Google Shape;1093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4" name="Google Shape;1094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95" name="Google Shape;1095;p18"/>
          <p:cNvGrpSpPr/>
          <p:nvPr/>
        </p:nvGrpSpPr>
        <p:grpSpPr>
          <a:xfrm rot="-399266">
            <a:off x="246682" y="1079845"/>
            <a:ext cx="364205" cy="504144"/>
            <a:chOff x="1294100" y="238325"/>
            <a:chExt cx="5024325" cy="5216125"/>
          </a:xfrm>
        </p:grpSpPr>
        <p:sp>
          <p:nvSpPr>
            <p:cNvPr id="1096" name="Google Shape;1096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7" name="Google Shape;1097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8" name="Google Shape;1098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99" name="Google Shape;1099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0" name="Google Shape;1100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1" name="Google Shape;1101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2" name="Google Shape;1102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3" name="Google Shape;1103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4" name="Google Shape;1104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5" name="Google Shape;1105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06" name="Google Shape;1106;p18"/>
          <p:cNvGrpSpPr/>
          <p:nvPr/>
        </p:nvGrpSpPr>
        <p:grpSpPr>
          <a:xfrm rot="499882">
            <a:off x="1705960" y="3946491"/>
            <a:ext cx="364086" cy="503980"/>
            <a:chOff x="1294100" y="238325"/>
            <a:chExt cx="5024325" cy="5216125"/>
          </a:xfrm>
        </p:grpSpPr>
        <p:sp>
          <p:nvSpPr>
            <p:cNvPr id="1107" name="Google Shape;1107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8" name="Google Shape;1108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09" name="Google Shape;1109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0" name="Google Shape;1110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1" name="Google Shape;1111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2" name="Google Shape;1112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3" name="Google Shape;1113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4" name="Google Shape;1114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5" name="Google Shape;1115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6" name="Google Shape;1116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17" name="Google Shape;1117;p18"/>
          <p:cNvGrpSpPr/>
          <p:nvPr/>
        </p:nvGrpSpPr>
        <p:grpSpPr>
          <a:xfrm rot="-768256" flipH="1">
            <a:off x="1740632" y="1142244"/>
            <a:ext cx="294720" cy="407961"/>
            <a:chOff x="1294100" y="238325"/>
            <a:chExt cx="5024325" cy="5216125"/>
          </a:xfrm>
        </p:grpSpPr>
        <p:sp>
          <p:nvSpPr>
            <p:cNvPr id="1118" name="Google Shape;1118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19" name="Google Shape;1119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0" name="Google Shape;1120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1" name="Google Shape;1121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2" name="Google Shape;1122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3" name="Google Shape;1123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4" name="Google Shape;1124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5" name="Google Shape;1125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6" name="Google Shape;1126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27" name="Google Shape;1127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28" name="Google Shape;1128;p18"/>
          <p:cNvGrpSpPr/>
          <p:nvPr/>
        </p:nvGrpSpPr>
        <p:grpSpPr>
          <a:xfrm rot="1644766">
            <a:off x="2482297" y="4651081"/>
            <a:ext cx="364495" cy="504545"/>
            <a:chOff x="1294100" y="238325"/>
            <a:chExt cx="5024325" cy="5216125"/>
          </a:xfrm>
        </p:grpSpPr>
        <p:sp>
          <p:nvSpPr>
            <p:cNvPr id="1129" name="Google Shape;1129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0" name="Google Shape;1130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1" name="Google Shape;1131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2" name="Google Shape;1132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3" name="Google Shape;1133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4" name="Google Shape;1134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5" name="Google Shape;1135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6" name="Google Shape;1136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7" name="Google Shape;1137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38" name="Google Shape;1138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39" name="Google Shape;1139;p18"/>
          <p:cNvGrpSpPr/>
          <p:nvPr/>
        </p:nvGrpSpPr>
        <p:grpSpPr>
          <a:xfrm rot="-756379" flipH="1">
            <a:off x="868043" y="3087428"/>
            <a:ext cx="322292" cy="446128"/>
            <a:chOff x="1294100" y="238325"/>
            <a:chExt cx="5024325" cy="5216125"/>
          </a:xfrm>
        </p:grpSpPr>
        <p:sp>
          <p:nvSpPr>
            <p:cNvPr id="1140" name="Google Shape;1140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1" name="Google Shape;1141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2" name="Google Shape;1142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3" name="Google Shape;1143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4" name="Google Shape;1144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5" name="Google Shape;1145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6" name="Google Shape;1146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7" name="Google Shape;1147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8" name="Google Shape;1148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49" name="Google Shape;1149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50" name="Google Shape;1150;p18"/>
          <p:cNvGrpSpPr/>
          <p:nvPr/>
        </p:nvGrpSpPr>
        <p:grpSpPr>
          <a:xfrm rot="-731410" flipH="1">
            <a:off x="2997891" y="5949195"/>
            <a:ext cx="295049" cy="408416"/>
            <a:chOff x="1294100" y="238325"/>
            <a:chExt cx="5024325" cy="5216125"/>
          </a:xfrm>
        </p:grpSpPr>
        <p:sp>
          <p:nvSpPr>
            <p:cNvPr id="1151" name="Google Shape;1151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2" name="Google Shape;1152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3" name="Google Shape;1153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4" name="Google Shape;1154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5" name="Google Shape;1155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6" name="Google Shape;1156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7" name="Google Shape;1157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8" name="Google Shape;1158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59" name="Google Shape;1159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0" name="Google Shape;1160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61" name="Google Shape;1161;p18"/>
          <p:cNvGrpSpPr/>
          <p:nvPr/>
        </p:nvGrpSpPr>
        <p:grpSpPr>
          <a:xfrm rot="-354850" flipH="1">
            <a:off x="3877526" y="1500902"/>
            <a:ext cx="492493" cy="681725"/>
            <a:chOff x="1294100" y="238325"/>
            <a:chExt cx="5024325" cy="5216125"/>
          </a:xfrm>
        </p:grpSpPr>
        <p:sp>
          <p:nvSpPr>
            <p:cNvPr id="1162" name="Google Shape;1162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3" name="Google Shape;1163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4" name="Google Shape;1164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5" name="Google Shape;1165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6" name="Google Shape;1166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7" name="Google Shape;1167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8" name="Google Shape;1168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69" name="Google Shape;1169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0" name="Google Shape;1170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1" name="Google Shape;1171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172" name="Google Shape;1172;p18"/>
          <p:cNvSpPr/>
          <p:nvPr/>
        </p:nvSpPr>
        <p:spPr>
          <a:xfrm>
            <a:off x="4087955" y="6394525"/>
            <a:ext cx="775493" cy="4700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173" name="Google Shape;1173;p18"/>
          <p:cNvGrpSpPr/>
          <p:nvPr/>
        </p:nvGrpSpPr>
        <p:grpSpPr>
          <a:xfrm rot="806246">
            <a:off x="4245522" y="88787"/>
            <a:ext cx="652950" cy="903835"/>
            <a:chOff x="1294100" y="238325"/>
            <a:chExt cx="5024325" cy="5216125"/>
          </a:xfrm>
        </p:grpSpPr>
        <p:sp>
          <p:nvSpPr>
            <p:cNvPr id="1174" name="Google Shape;1174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5" name="Google Shape;1175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6" name="Google Shape;1176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7" name="Google Shape;1177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8" name="Google Shape;1178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79" name="Google Shape;1179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0" name="Google Shape;1180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1" name="Google Shape;1181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2" name="Google Shape;1182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3" name="Google Shape;1183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84" name="Google Shape;1184;p18"/>
          <p:cNvGrpSpPr/>
          <p:nvPr/>
        </p:nvGrpSpPr>
        <p:grpSpPr>
          <a:xfrm rot="-924837">
            <a:off x="5272349" y="762065"/>
            <a:ext cx="349711" cy="484081"/>
            <a:chOff x="1294100" y="238325"/>
            <a:chExt cx="5024325" cy="5216125"/>
          </a:xfrm>
        </p:grpSpPr>
        <p:sp>
          <p:nvSpPr>
            <p:cNvPr id="1185" name="Google Shape;1185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95" name="Google Shape;1195;p18"/>
          <p:cNvGrpSpPr/>
          <p:nvPr/>
        </p:nvGrpSpPr>
        <p:grpSpPr>
          <a:xfrm rot="356640">
            <a:off x="3966378" y="3309037"/>
            <a:ext cx="417253" cy="577575"/>
            <a:chOff x="1294100" y="238325"/>
            <a:chExt cx="5024325" cy="5216125"/>
          </a:xfrm>
        </p:grpSpPr>
        <p:sp>
          <p:nvSpPr>
            <p:cNvPr id="1196" name="Google Shape;1196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06" name="Google Shape;1206;p18"/>
          <p:cNvGrpSpPr/>
          <p:nvPr/>
        </p:nvGrpSpPr>
        <p:grpSpPr>
          <a:xfrm rot="-806587" flipH="1">
            <a:off x="4756457" y="2226396"/>
            <a:ext cx="553264" cy="765845"/>
            <a:chOff x="1294100" y="238325"/>
            <a:chExt cx="5024325" cy="5216125"/>
          </a:xfrm>
        </p:grpSpPr>
        <p:sp>
          <p:nvSpPr>
            <p:cNvPr id="1207" name="Google Shape;1207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17" name="Google Shape;1217;p18"/>
          <p:cNvGrpSpPr/>
          <p:nvPr/>
        </p:nvGrpSpPr>
        <p:grpSpPr>
          <a:xfrm rot="-806246" flipH="1">
            <a:off x="3708018" y="5069771"/>
            <a:ext cx="652950" cy="903835"/>
            <a:chOff x="1294100" y="238325"/>
            <a:chExt cx="5024325" cy="5216125"/>
          </a:xfrm>
        </p:grpSpPr>
        <p:sp>
          <p:nvSpPr>
            <p:cNvPr id="1218" name="Google Shape;1218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1" name="Google Shape;1221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2" name="Google Shape;1222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3" name="Google Shape;1223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4" name="Google Shape;1224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5" name="Google Shape;1225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6" name="Google Shape;1226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28" name="Google Shape;1228;p18"/>
          <p:cNvGrpSpPr/>
          <p:nvPr/>
        </p:nvGrpSpPr>
        <p:grpSpPr>
          <a:xfrm flipH="1">
            <a:off x="4697267" y="4137247"/>
            <a:ext cx="349693" cy="484056"/>
            <a:chOff x="1294100" y="238325"/>
            <a:chExt cx="5024325" cy="5216125"/>
          </a:xfrm>
        </p:grpSpPr>
        <p:sp>
          <p:nvSpPr>
            <p:cNvPr id="1229" name="Google Shape;1229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38" name="Google Shape;1238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39" name="Google Shape;1239;p18"/>
          <p:cNvGrpSpPr/>
          <p:nvPr/>
        </p:nvGrpSpPr>
        <p:grpSpPr>
          <a:xfrm rot="806587">
            <a:off x="4851444" y="5314414"/>
            <a:ext cx="553264" cy="765845"/>
            <a:chOff x="1294100" y="238325"/>
            <a:chExt cx="5024325" cy="5216125"/>
          </a:xfrm>
        </p:grpSpPr>
        <p:sp>
          <p:nvSpPr>
            <p:cNvPr id="1240" name="Google Shape;1240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50" name="Google Shape;1250;p18"/>
          <p:cNvGrpSpPr/>
          <p:nvPr/>
        </p:nvGrpSpPr>
        <p:grpSpPr>
          <a:xfrm rot="-1142019" flipH="1">
            <a:off x="3421587" y="603365"/>
            <a:ext cx="349721" cy="484095"/>
            <a:chOff x="1294100" y="238325"/>
            <a:chExt cx="5024325" cy="5216125"/>
          </a:xfrm>
        </p:grpSpPr>
        <p:sp>
          <p:nvSpPr>
            <p:cNvPr id="1251" name="Google Shape;1251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61" name="Google Shape;1261;p18"/>
          <p:cNvGrpSpPr/>
          <p:nvPr/>
        </p:nvGrpSpPr>
        <p:grpSpPr>
          <a:xfrm rot="-769727">
            <a:off x="3306275" y="2445854"/>
            <a:ext cx="364314" cy="504295"/>
            <a:chOff x="1294100" y="238325"/>
            <a:chExt cx="5024325" cy="5216125"/>
          </a:xfrm>
        </p:grpSpPr>
        <p:sp>
          <p:nvSpPr>
            <p:cNvPr id="1262" name="Google Shape;1262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72" name="Google Shape;1272;p18"/>
          <p:cNvGrpSpPr/>
          <p:nvPr/>
        </p:nvGrpSpPr>
        <p:grpSpPr>
          <a:xfrm rot="328084" flipH="1">
            <a:off x="2997561" y="3745019"/>
            <a:ext cx="295267" cy="408717"/>
            <a:chOff x="1294100" y="238325"/>
            <a:chExt cx="5024325" cy="5216125"/>
          </a:xfrm>
        </p:grpSpPr>
        <p:sp>
          <p:nvSpPr>
            <p:cNvPr id="1273" name="Google Shape;1273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83" name="Google Shape;1283;p18"/>
          <p:cNvGrpSpPr/>
          <p:nvPr/>
        </p:nvGrpSpPr>
        <p:grpSpPr>
          <a:xfrm rot="-1106097" flipH="1">
            <a:off x="5477656" y="3593053"/>
            <a:ext cx="295523" cy="409072"/>
            <a:chOff x="1294100" y="238325"/>
            <a:chExt cx="5024325" cy="5216125"/>
          </a:xfrm>
        </p:grpSpPr>
        <p:sp>
          <p:nvSpPr>
            <p:cNvPr id="1284" name="Google Shape;1284;p18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6" name="Google Shape;1286;p18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7" name="Google Shape;1287;p18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8" name="Google Shape;1288;p18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89" name="Google Shape;1289;p18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0" name="Google Shape;1290;p18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1" name="Google Shape;1291;p18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2" name="Google Shape;1292;p18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93" name="Google Shape;1293;p18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045282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" name="Google Shape;1295;p19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296" name="Google Shape;1296;p19"/>
          <p:cNvSpPr txBox="1">
            <a:spLocks noGrp="1"/>
          </p:cNvSpPr>
          <p:nvPr>
            <p:ph type="title"/>
          </p:nvPr>
        </p:nvSpPr>
        <p:spPr>
          <a:xfrm>
            <a:off x="2124925" y="2056633"/>
            <a:ext cx="4894200" cy="15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1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97" name="Google Shape;1297;p19"/>
          <p:cNvSpPr txBox="1">
            <a:spLocks noGrp="1"/>
          </p:cNvSpPr>
          <p:nvPr>
            <p:ph type="subTitle" idx="1"/>
          </p:nvPr>
        </p:nvSpPr>
        <p:spPr>
          <a:xfrm>
            <a:off x="2124950" y="3741367"/>
            <a:ext cx="4894200" cy="12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298" name="Google Shape;1298;p19"/>
          <p:cNvGrpSpPr/>
          <p:nvPr/>
        </p:nvGrpSpPr>
        <p:grpSpPr>
          <a:xfrm flipH="1">
            <a:off x="-7448" y="3331003"/>
            <a:ext cx="244040" cy="675948"/>
            <a:chOff x="2551300" y="238325"/>
            <a:chExt cx="2510700" cy="5215650"/>
          </a:xfrm>
        </p:grpSpPr>
        <p:sp>
          <p:nvSpPr>
            <p:cNvPr id="1299" name="Google Shape;1299;p19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05" name="Google Shape;1305;p19"/>
          <p:cNvGrpSpPr/>
          <p:nvPr/>
        </p:nvGrpSpPr>
        <p:grpSpPr>
          <a:xfrm rot="-901995">
            <a:off x="200693" y="1959777"/>
            <a:ext cx="364166" cy="504091"/>
            <a:chOff x="1294100" y="238325"/>
            <a:chExt cx="5024325" cy="5216125"/>
          </a:xfrm>
        </p:grpSpPr>
        <p:sp>
          <p:nvSpPr>
            <p:cNvPr id="1306" name="Google Shape;1306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16" name="Google Shape;1316;p19"/>
          <p:cNvGrpSpPr/>
          <p:nvPr/>
        </p:nvGrpSpPr>
        <p:grpSpPr>
          <a:xfrm rot="731410">
            <a:off x="6877310" y="4261028"/>
            <a:ext cx="295049" cy="408416"/>
            <a:chOff x="1294100" y="238325"/>
            <a:chExt cx="5024325" cy="5216125"/>
          </a:xfrm>
        </p:grpSpPr>
        <p:sp>
          <p:nvSpPr>
            <p:cNvPr id="1317" name="Google Shape;1317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6" name="Google Shape;1326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27" name="Google Shape;1327;p19"/>
          <p:cNvGrpSpPr/>
          <p:nvPr/>
        </p:nvGrpSpPr>
        <p:grpSpPr>
          <a:xfrm rot="-731410" flipH="1">
            <a:off x="235302" y="5713544"/>
            <a:ext cx="295049" cy="408416"/>
            <a:chOff x="1294100" y="238325"/>
            <a:chExt cx="5024325" cy="5216125"/>
          </a:xfrm>
        </p:grpSpPr>
        <p:sp>
          <p:nvSpPr>
            <p:cNvPr id="1328" name="Google Shape;1328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29" name="Google Shape;1329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0" name="Google Shape;1330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1" name="Google Shape;1331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2" name="Google Shape;1332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3" name="Google Shape;1333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4" name="Google Shape;1334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5" name="Google Shape;1335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37" name="Google Shape;1337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38" name="Google Shape;1338;p19"/>
          <p:cNvGrpSpPr/>
          <p:nvPr/>
        </p:nvGrpSpPr>
        <p:grpSpPr>
          <a:xfrm rot="-900079">
            <a:off x="8041292" y="2866295"/>
            <a:ext cx="397922" cy="550816"/>
            <a:chOff x="1294100" y="238325"/>
            <a:chExt cx="5024325" cy="5216125"/>
          </a:xfrm>
        </p:grpSpPr>
        <p:sp>
          <p:nvSpPr>
            <p:cNvPr id="1339" name="Google Shape;133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0" name="Google Shape;134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1" name="Google Shape;134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2" name="Google Shape;134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3" name="Google Shape;134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4" name="Google Shape;134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5" name="Google Shape;134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6" name="Google Shape;134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7" name="Google Shape;134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48" name="Google Shape;134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49" name="Google Shape;1349;p19"/>
          <p:cNvGrpSpPr/>
          <p:nvPr/>
        </p:nvGrpSpPr>
        <p:grpSpPr>
          <a:xfrm rot="900079" flipH="1">
            <a:off x="8558495" y="2025969"/>
            <a:ext cx="397922" cy="550816"/>
            <a:chOff x="1294100" y="238325"/>
            <a:chExt cx="5024325" cy="5216125"/>
          </a:xfrm>
        </p:grpSpPr>
        <p:sp>
          <p:nvSpPr>
            <p:cNvPr id="1350" name="Google Shape;135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1" name="Google Shape;135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2" name="Google Shape;135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3" name="Google Shape;135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4" name="Google Shape;135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5" name="Google Shape;135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6" name="Google Shape;135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7" name="Google Shape;135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8" name="Google Shape;135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59" name="Google Shape;135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60" name="Google Shape;1360;p19"/>
          <p:cNvGrpSpPr/>
          <p:nvPr/>
        </p:nvGrpSpPr>
        <p:grpSpPr>
          <a:xfrm rot="729055">
            <a:off x="8157972" y="4749706"/>
            <a:ext cx="322245" cy="446061"/>
            <a:chOff x="1294100" y="238325"/>
            <a:chExt cx="5024325" cy="5216125"/>
          </a:xfrm>
        </p:grpSpPr>
        <p:sp>
          <p:nvSpPr>
            <p:cNvPr id="1361" name="Google Shape;136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2" name="Google Shape;136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3" name="Google Shape;136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4" name="Google Shape;136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5" name="Google Shape;136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6" name="Google Shape;136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7" name="Google Shape;136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8" name="Google Shape;136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69" name="Google Shape;136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0" name="Google Shape;137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71" name="Google Shape;1371;p19"/>
          <p:cNvGrpSpPr/>
          <p:nvPr/>
        </p:nvGrpSpPr>
        <p:grpSpPr>
          <a:xfrm>
            <a:off x="8925901" y="3223585"/>
            <a:ext cx="218180" cy="604320"/>
            <a:chOff x="2551300" y="238325"/>
            <a:chExt cx="2510700" cy="5215650"/>
          </a:xfrm>
        </p:grpSpPr>
        <p:sp>
          <p:nvSpPr>
            <p:cNvPr id="1372" name="Google Shape;1372;p19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3" name="Google Shape;1373;p19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4" name="Google Shape;1374;p19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5" name="Google Shape;1375;p19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6" name="Google Shape;1376;p19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77" name="Google Shape;1377;p19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78" name="Google Shape;1378;p19"/>
          <p:cNvGrpSpPr/>
          <p:nvPr/>
        </p:nvGrpSpPr>
        <p:grpSpPr>
          <a:xfrm rot="-901995">
            <a:off x="5810137" y="5491877"/>
            <a:ext cx="364166" cy="504091"/>
            <a:chOff x="1294100" y="238325"/>
            <a:chExt cx="5024325" cy="5216125"/>
          </a:xfrm>
        </p:grpSpPr>
        <p:sp>
          <p:nvSpPr>
            <p:cNvPr id="1379" name="Google Shape;137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0" name="Google Shape;138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1" name="Google Shape;138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2" name="Google Shape;138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3" name="Google Shape;138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4" name="Google Shape;138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5" name="Google Shape;138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6" name="Google Shape;138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7" name="Google Shape;138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389" name="Google Shape;1389;p19"/>
          <p:cNvGrpSpPr/>
          <p:nvPr/>
        </p:nvGrpSpPr>
        <p:grpSpPr>
          <a:xfrm rot="708068">
            <a:off x="7166945" y="2142278"/>
            <a:ext cx="321828" cy="445484"/>
            <a:chOff x="1294100" y="238325"/>
            <a:chExt cx="5024325" cy="5216125"/>
          </a:xfrm>
        </p:grpSpPr>
        <p:sp>
          <p:nvSpPr>
            <p:cNvPr id="1390" name="Google Shape;139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2" name="Google Shape;139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3" name="Google Shape;139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6" name="Google Shape;139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7" name="Google Shape;139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99" name="Google Shape;139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00" name="Google Shape;1400;p19"/>
          <p:cNvGrpSpPr/>
          <p:nvPr/>
        </p:nvGrpSpPr>
        <p:grpSpPr>
          <a:xfrm rot="901995" flipH="1">
            <a:off x="3001649" y="438593"/>
            <a:ext cx="364166" cy="504091"/>
            <a:chOff x="1294100" y="238325"/>
            <a:chExt cx="5024325" cy="5216125"/>
          </a:xfrm>
        </p:grpSpPr>
        <p:sp>
          <p:nvSpPr>
            <p:cNvPr id="1401" name="Google Shape;140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2" name="Google Shape;140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3" name="Google Shape;140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4" name="Google Shape;140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5" name="Google Shape;140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6" name="Google Shape;140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7" name="Google Shape;140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8" name="Google Shape;140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09" name="Google Shape;140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0" name="Google Shape;141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11" name="Google Shape;1411;p19"/>
          <p:cNvGrpSpPr/>
          <p:nvPr/>
        </p:nvGrpSpPr>
        <p:grpSpPr>
          <a:xfrm rot="-731410" flipH="1">
            <a:off x="2634777" y="1416311"/>
            <a:ext cx="295049" cy="408416"/>
            <a:chOff x="1294100" y="238325"/>
            <a:chExt cx="5024325" cy="5216125"/>
          </a:xfrm>
        </p:grpSpPr>
        <p:sp>
          <p:nvSpPr>
            <p:cNvPr id="1412" name="Google Shape;1412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22" name="Google Shape;1422;p19"/>
          <p:cNvGrpSpPr/>
          <p:nvPr/>
        </p:nvGrpSpPr>
        <p:grpSpPr>
          <a:xfrm rot="731410">
            <a:off x="1598972" y="551695"/>
            <a:ext cx="295049" cy="408416"/>
            <a:chOff x="1294100" y="238325"/>
            <a:chExt cx="5024325" cy="5216125"/>
          </a:xfrm>
        </p:grpSpPr>
        <p:sp>
          <p:nvSpPr>
            <p:cNvPr id="1423" name="Google Shape;1423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33" name="Google Shape;1433;p19"/>
          <p:cNvGrpSpPr/>
          <p:nvPr/>
        </p:nvGrpSpPr>
        <p:grpSpPr>
          <a:xfrm rot="901995" flipH="1">
            <a:off x="2686655" y="2572560"/>
            <a:ext cx="364166" cy="504091"/>
            <a:chOff x="1294100" y="238325"/>
            <a:chExt cx="5024325" cy="5216125"/>
          </a:xfrm>
        </p:grpSpPr>
        <p:sp>
          <p:nvSpPr>
            <p:cNvPr id="1434" name="Google Shape;1434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5" name="Google Shape;1435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44" name="Google Shape;1444;p19"/>
          <p:cNvGrpSpPr/>
          <p:nvPr/>
        </p:nvGrpSpPr>
        <p:grpSpPr>
          <a:xfrm rot="900079" flipH="1">
            <a:off x="5603758" y="2320195"/>
            <a:ext cx="397922" cy="550816"/>
            <a:chOff x="1294100" y="238325"/>
            <a:chExt cx="5024325" cy="5216125"/>
          </a:xfrm>
        </p:grpSpPr>
        <p:sp>
          <p:nvSpPr>
            <p:cNvPr id="1445" name="Google Shape;1445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0" name="Google Shape;1450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1" name="Google Shape;1451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3" name="Google Shape;1453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4" name="Google Shape;1454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55" name="Google Shape;1455;p19"/>
          <p:cNvGrpSpPr/>
          <p:nvPr/>
        </p:nvGrpSpPr>
        <p:grpSpPr>
          <a:xfrm rot="-457113">
            <a:off x="2669779" y="5906959"/>
            <a:ext cx="397922" cy="550816"/>
            <a:chOff x="1294100" y="238325"/>
            <a:chExt cx="5024325" cy="5216125"/>
          </a:xfrm>
        </p:grpSpPr>
        <p:sp>
          <p:nvSpPr>
            <p:cNvPr id="1456" name="Google Shape;1456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59" name="Google Shape;1459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0" name="Google Shape;1460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2" name="Google Shape;1462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3" name="Google Shape;1463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4" name="Google Shape;1464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5" name="Google Shape;1465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66" name="Google Shape;1466;p19"/>
          <p:cNvGrpSpPr/>
          <p:nvPr/>
        </p:nvGrpSpPr>
        <p:grpSpPr>
          <a:xfrm rot="900723" flipH="1">
            <a:off x="1079162" y="6206897"/>
            <a:ext cx="321995" cy="445716"/>
            <a:chOff x="1294100" y="238325"/>
            <a:chExt cx="5024325" cy="5216125"/>
          </a:xfrm>
        </p:grpSpPr>
        <p:sp>
          <p:nvSpPr>
            <p:cNvPr id="1467" name="Google Shape;1467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8" name="Google Shape;1468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69" name="Google Shape;1469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0" name="Google Shape;1470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1" name="Google Shape;1471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2" name="Google Shape;1472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3" name="Google Shape;1473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4" name="Google Shape;1474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5" name="Google Shape;1475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6" name="Google Shape;1476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77" name="Google Shape;1477;p19"/>
          <p:cNvGrpSpPr/>
          <p:nvPr/>
        </p:nvGrpSpPr>
        <p:grpSpPr>
          <a:xfrm rot="1440470">
            <a:off x="783270" y="5120924"/>
            <a:ext cx="322308" cy="446149"/>
            <a:chOff x="1294100" y="238325"/>
            <a:chExt cx="5024325" cy="5216125"/>
          </a:xfrm>
        </p:grpSpPr>
        <p:sp>
          <p:nvSpPr>
            <p:cNvPr id="1478" name="Google Shape;1478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79" name="Google Shape;1479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0" name="Google Shape;1480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1" name="Google Shape;1481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2" name="Google Shape;1482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3" name="Google Shape;1483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4" name="Google Shape;1484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5" name="Google Shape;1485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6" name="Google Shape;1486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87" name="Google Shape;1487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88" name="Google Shape;1488;p19"/>
          <p:cNvGrpSpPr/>
          <p:nvPr/>
        </p:nvGrpSpPr>
        <p:grpSpPr>
          <a:xfrm rot="-1245014">
            <a:off x="3036254" y="4972797"/>
            <a:ext cx="294969" cy="408305"/>
            <a:chOff x="1294100" y="238325"/>
            <a:chExt cx="5024325" cy="5216125"/>
          </a:xfrm>
        </p:grpSpPr>
        <p:sp>
          <p:nvSpPr>
            <p:cNvPr id="1489" name="Google Shape;148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0" name="Google Shape;149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1" name="Google Shape;149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2" name="Google Shape;149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3" name="Google Shape;149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4" name="Google Shape;149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5" name="Google Shape;149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6" name="Google Shape;149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7" name="Google Shape;149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98" name="Google Shape;149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99" name="Google Shape;1499;p19"/>
          <p:cNvGrpSpPr/>
          <p:nvPr/>
        </p:nvGrpSpPr>
        <p:grpSpPr>
          <a:xfrm rot="399266" flipH="1">
            <a:off x="7222050" y="990945"/>
            <a:ext cx="364205" cy="504144"/>
            <a:chOff x="1294100" y="238325"/>
            <a:chExt cx="5024325" cy="5216125"/>
          </a:xfrm>
        </p:grpSpPr>
        <p:sp>
          <p:nvSpPr>
            <p:cNvPr id="1500" name="Google Shape;150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1" name="Google Shape;150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2" name="Google Shape;150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3" name="Google Shape;150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4" name="Google Shape;150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5" name="Google Shape;150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6" name="Google Shape;150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7" name="Google Shape;150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8" name="Google Shape;150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09" name="Google Shape;150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10" name="Google Shape;1510;p19"/>
          <p:cNvGrpSpPr/>
          <p:nvPr/>
        </p:nvGrpSpPr>
        <p:grpSpPr>
          <a:xfrm rot="901995" flipH="1">
            <a:off x="998674" y="3705393"/>
            <a:ext cx="364166" cy="504091"/>
            <a:chOff x="1294100" y="238325"/>
            <a:chExt cx="5024325" cy="5216125"/>
          </a:xfrm>
        </p:grpSpPr>
        <p:sp>
          <p:nvSpPr>
            <p:cNvPr id="1511" name="Google Shape;151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2" name="Google Shape;151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3" name="Google Shape;151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4" name="Google Shape;151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5" name="Google Shape;151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6" name="Google Shape;151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7" name="Google Shape;151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8" name="Google Shape;151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19" name="Google Shape;151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0" name="Google Shape;152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21" name="Google Shape;1521;p19"/>
          <p:cNvGrpSpPr/>
          <p:nvPr/>
        </p:nvGrpSpPr>
        <p:grpSpPr>
          <a:xfrm rot="-1656782">
            <a:off x="1598894" y="2007535"/>
            <a:ext cx="294849" cy="408139"/>
            <a:chOff x="1294100" y="238325"/>
            <a:chExt cx="5024325" cy="5216125"/>
          </a:xfrm>
        </p:grpSpPr>
        <p:sp>
          <p:nvSpPr>
            <p:cNvPr id="1522" name="Google Shape;1522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32" name="Google Shape;1532;p19"/>
          <p:cNvGrpSpPr/>
          <p:nvPr/>
        </p:nvGrpSpPr>
        <p:grpSpPr>
          <a:xfrm rot="-230289" flipH="1">
            <a:off x="2096752" y="3920497"/>
            <a:ext cx="397814" cy="550667"/>
            <a:chOff x="1294100" y="238325"/>
            <a:chExt cx="5024325" cy="5216125"/>
          </a:xfrm>
        </p:grpSpPr>
        <p:sp>
          <p:nvSpPr>
            <p:cNvPr id="1533" name="Google Shape;1533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43" name="Google Shape;1543;p19"/>
          <p:cNvGrpSpPr/>
          <p:nvPr/>
        </p:nvGrpSpPr>
        <p:grpSpPr>
          <a:xfrm rot="-499882" flipH="1">
            <a:off x="3887439" y="1835409"/>
            <a:ext cx="364086" cy="503980"/>
            <a:chOff x="1294100" y="238325"/>
            <a:chExt cx="5024325" cy="5216125"/>
          </a:xfrm>
        </p:grpSpPr>
        <p:sp>
          <p:nvSpPr>
            <p:cNvPr id="1544" name="Google Shape;1544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3" name="Google Shape;1553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54" name="Google Shape;1554;p19"/>
          <p:cNvGrpSpPr/>
          <p:nvPr/>
        </p:nvGrpSpPr>
        <p:grpSpPr>
          <a:xfrm rot="768256">
            <a:off x="5797584" y="1053344"/>
            <a:ext cx="294720" cy="407961"/>
            <a:chOff x="1294100" y="238325"/>
            <a:chExt cx="5024325" cy="5216125"/>
          </a:xfrm>
        </p:grpSpPr>
        <p:sp>
          <p:nvSpPr>
            <p:cNvPr id="1555" name="Google Shape;1555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6" name="Google Shape;1556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7" name="Google Shape;1557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8" name="Google Shape;1558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59" name="Google Shape;1559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0" name="Google Shape;1560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1" name="Google Shape;1561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2" name="Google Shape;1562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565" name="Google Shape;1565;p19"/>
          <p:cNvSpPr/>
          <p:nvPr/>
        </p:nvSpPr>
        <p:spPr>
          <a:xfrm>
            <a:off x="947325" y="1"/>
            <a:ext cx="491627" cy="382937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566" name="Google Shape;1566;p19"/>
          <p:cNvGrpSpPr/>
          <p:nvPr/>
        </p:nvGrpSpPr>
        <p:grpSpPr>
          <a:xfrm rot="-230289" flipH="1">
            <a:off x="7620302" y="5990597"/>
            <a:ext cx="397814" cy="550667"/>
            <a:chOff x="1294100" y="238325"/>
            <a:chExt cx="5024325" cy="5216125"/>
          </a:xfrm>
        </p:grpSpPr>
        <p:sp>
          <p:nvSpPr>
            <p:cNvPr id="1567" name="Google Shape;1567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2" name="Google Shape;1572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3" name="Google Shape;1573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5" name="Google Shape;1575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6" name="Google Shape;1576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77" name="Google Shape;1577;p19"/>
          <p:cNvGrpSpPr/>
          <p:nvPr/>
        </p:nvGrpSpPr>
        <p:grpSpPr>
          <a:xfrm rot="-1644766" flipH="1">
            <a:off x="4495796" y="3943914"/>
            <a:ext cx="364495" cy="504545"/>
            <a:chOff x="1294100" y="238325"/>
            <a:chExt cx="5024325" cy="5216125"/>
          </a:xfrm>
        </p:grpSpPr>
        <p:sp>
          <p:nvSpPr>
            <p:cNvPr id="1578" name="Google Shape;1578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6" name="Google Shape;1586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87" name="Google Shape;1587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88" name="Google Shape;1588;p19"/>
          <p:cNvGrpSpPr/>
          <p:nvPr/>
        </p:nvGrpSpPr>
        <p:grpSpPr>
          <a:xfrm rot="756379">
            <a:off x="6642600" y="2998528"/>
            <a:ext cx="322292" cy="446128"/>
            <a:chOff x="1294100" y="238325"/>
            <a:chExt cx="5024325" cy="5216125"/>
          </a:xfrm>
        </p:grpSpPr>
        <p:sp>
          <p:nvSpPr>
            <p:cNvPr id="1589" name="Google Shape;1589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0" name="Google Shape;1590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2" name="Google Shape;1592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3" name="Google Shape;1593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4" name="Google Shape;1594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5" name="Google Shape;1595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6" name="Google Shape;1596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7" name="Google Shape;1597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598" name="Google Shape;1598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99" name="Google Shape;1599;p19"/>
          <p:cNvGrpSpPr/>
          <p:nvPr/>
        </p:nvGrpSpPr>
        <p:grpSpPr>
          <a:xfrm>
            <a:off x="1682837" y="5476024"/>
            <a:ext cx="294928" cy="408249"/>
            <a:chOff x="1294100" y="238325"/>
            <a:chExt cx="5024325" cy="5216125"/>
          </a:xfrm>
        </p:grpSpPr>
        <p:sp>
          <p:nvSpPr>
            <p:cNvPr id="1600" name="Google Shape;1600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1" name="Google Shape;1601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2" name="Google Shape;1602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3" name="Google Shape;1603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4" name="Google Shape;1604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5" name="Google Shape;1605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6" name="Google Shape;1606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7" name="Google Shape;1607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8" name="Google Shape;1608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09" name="Google Shape;1609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10" name="Google Shape;1610;p19"/>
          <p:cNvGrpSpPr/>
          <p:nvPr/>
        </p:nvGrpSpPr>
        <p:grpSpPr>
          <a:xfrm rot="1525934" flipH="1">
            <a:off x="495648" y="811621"/>
            <a:ext cx="397787" cy="550631"/>
            <a:chOff x="1294100" y="238325"/>
            <a:chExt cx="5024325" cy="5216125"/>
          </a:xfrm>
        </p:grpSpPr>
        <p:sp>
          <p:nvSpPr>
            <p:cNvPr id="1611" name="Google Shape;1611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2" name="Google Shape;1612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3" name="Google Shape;1613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4" name="Google Shape;1614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5" name="Google Shape;1615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6" name="Google Shape;1616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7" name="Google Shape;1617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8" name="Google Shape;1618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19" name="Google Shape;1619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0" name="Google Shape;1620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21" name="Google Shape;1621;p19"/>
          <p:cNvGrpSpPr/>
          <p:nvPr/>
        </p:nvGrpSpPr>
        <p:grpSpPr>
          <a:xfrm rot="731410">
            <a:off x="4282822" y="5860295"/>
            <a:ext cx="295049" cy="408416"/>
            <a:chOff x="1294100" y="238325"/>
            <a:chExt cx="5024325" cy="5216125"/>
          </a:xfrm>
        </p:grpSpPr>
        <p:sp>
          <p:nvSpPr>
            <p:cNvPr id="1622" name="Google Shape;1622;p19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3" name="Google Shape;1623;p19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4" name="Google Shape;1624;p19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5" name="Google Shape;1625;p19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6" name="Google Shape;1626;p19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7" name="Google Shape;1627;p19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8" name="Google Shape;1628;p19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29" name="Google Shape;1629;p19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30" name="Google Shape;1630;p19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31" name="Google Shape;1631;p19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340494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3" name="Google Shape;1633;p20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634" name="Google Shape;1634;p20"/>
          <p:cNvSpPr txBox="1">
            <a:spLocks noGrp="1"/>
          </p:cNvSpPr>
          <p:nvPr>
            <p:ph type="subTitle" idx="1"/>
          </p:nvPr>
        </p:nvSpPr>
        <p:spPr>
          <a:xfrm>
            <a:off x="1298550" y="3031636"/>
            <a:ext cx="1468200" cy="6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35" name="Google Shape;1635;p20"/>
          <p:cNvSpPr txBox="1">
            <a:spLocks noGrp="1"/>
          </p:cNvSpPr>
          <p:nvPr>
            <p:ph type="subTitle" idx="2"/>
          </p:nvPr>
        </p:nvSpPr>
        <p:spPr>
          <a:xfrm>
            <a:off x="1298557" y="2575473"/>
            <a:ext cx="1468200" cy="5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36" name="Google Shape;1636;p20"/>
          <p:cNvSpPr txBox="1">
            <a:spLocks noGrp="1"/>
          </p:cNvSpPr>
          <p:nvPr>
            <p:ph type="title"/>
          </p:nvPr>
        </p:nvSpPr>
        <p:spPr>
          <a:xfrm>
            <a:off x="1122200" y="719333"/>
            <a:ext cx="6899400" cy="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637" name="Google Shape;1637;p20"/>
          <p:cNvSpPr txBox="1">
            <a:spLocks noGrp="1"/>
          </p:cNvSpPr>
          <p:nvPr>
            <p:ph type="subTitle" idx="3"/>
          </p:nvPr>
        </p:nvSpPr>
        <p:spPr>
          <a:xfrm>
            <a:off x="2980624" y="3031636"/>
            <a:ext cx="1468200" cy="6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38" name="Google Shape;1638;p20"/>
          <p:cNvSpPr txBox="1">
            <a:spLocks noGrp="1"/>
          </p:cNvSpPr>
          <p:nvPr>
            <p:ph type="subTitle" idx="4"/>
          </p:nvPr>
        </p:nvSpPr>
        <p:spPr>
          <a:xfrm>
            <a:off x="2980618" y="2575473"/>
            <a:ext cx="1468200" cy="5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639" name="Google Shape;1639;p20"/>
          <p:cNvGrpSpPr/>
          <p:nvPr/>
        </p:nvGrpSpPr>
        <p:grpSpPr>
          <a:xfrm>
            <a:off x="8900041" y="4313570"/>
            <a:ext cx="244040" cy="675948"/>
            <a:chOff x="2551300" y="238325"/>
            <a:chExt cx="2510700" cy="5215650"/>
          </a:xfrm>
        </p:grpSpPr>
        <p:sp>
          <p:nvSpPr>
            <p:cNvPr id="1640" name="Google Shape;1640;p20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1" name="Google Shape;1641;p20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2" name="Google Shape;1642;p20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3" name="Google Shape;1643;p20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4" name="Google Shape;1644;p20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5" name="Google Shape;1645;p20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46" name="Google Shape;1646;p20"/>
          <p:cNvGrpSpPr/>
          <p:nvPr/>
        </p:nvGrpSpPr>
        <p:grpSpPr>
          <a:xfrm rot="901995" flipH="1">
            <a:off x="8571774" y="2942344"/>
            <a:ext cx="364166" cy="504091"/>
            <a:chOff x="1294100" y="238325"/>
            <a:chExt cx="5024325" cy="5216125"/>
          </a:xfrm>
        </p:grpSpPr>
        <p:sp>
          <p:nvSpPr>
            <p:cNvPr id="1647" name="Google Shape;1647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8" name="Google Shape;1648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49" name="Google Shape;1649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0" name="Google Shape;1650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1" name="Google Shape;1651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2" name="Google Shape;1652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3" name="Google Shape;1653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4" name="Google Shape;1654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5" name="Google Shape;1655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6" name="Google Shape;1656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57" name="Google Shape;1657;p20"/>
          <p:cNvGrpSpPr/>
          <p:nvPr/>
        </p:nvGrpSpPr>
        <p:grpSpPr>
          <a:xfrm rot="-731410" flipH="1">
            <a:off x="8204901" y="3920061"/>
            <a:ext cx="295049" cy="408416"/>
            <a:chOff x="1294100" y="238325"/>
            <a:chExt cx="5024325" cy="5216125"/>
          </a:xfrm>
        </p:grpSpPr>
        <p:sp>
          <p:nvSpPr>
            <p:cNvPr id="1658" name="Google Shape;1658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59" name="Google Shape;1659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0" name="Google Shape;1660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1" name="Google Shape;1661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2" name="Google Shape;1662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3" name="Google Shape;1663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4" name="Google Shape;1664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5" name="Google Shape;1665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6" name="Google Shape;1666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67" name="Google Shape;1667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68" name="Google Shape;1668;p20"/>
          <p:cNvGrpSpPr/>
          <p:nvPr/>
        </p:nvGrpSpPr>
        <p:grpSpPr>
          <a:xfrm rot="731410">
            <a:off x="8692834" y="6276911"/>
            <a:ext cx="295049" cy="408416"/>
            <a:chOff x="1294100" y="238325"/>
            <a:chExt cx="5024325" cy="5216125"/>
          </a:xfrm>
        </p:grpSpPr>
        <p:sp>
          <p:nvSpPr>
            <p:cNvPr id="1669" name="Google Shape;1669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0" name="Google Shape;1670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2" name="Google Shape;1672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3" name="Google Shape;1673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79" name="Google Shape;1679;p20"/>
          <p:cNvGrpSpPr/>
          <p:nvPr/>
        </p:nvGrpSpPr>
        <p:grpSpPr>
          <a:xfrm rot="900079" flipH="1">
            <a:off x="697418" y="3848861"/>
            <a:ext cx="397922" cy="550816"/>
            <a:chOff x="1294100" y="238325"/>
            <a:chExt cx="5024325" cy="5216125"/>
          </a:xfrm>
        </p:grpSpPr>
        <p:sp>
          <p:nvSpPr>
            <p:cNvPr id="1680" name="Google Shape;1680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3" name="Google Shape;1683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4" name="Google Shape;1684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6" name="Google Shape;1686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7" name="Google Shape;1687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8" name="Google Shape;1688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89" name="Google Shape;1689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690" name="Google Shape;1690;p20"/>
          <p:cNvGrpSpPr/>
          <p:nvPr/>
        </p:nvGrpSpPr>
        <p:grpSpPr>
          <a:xfrm rot="-900079">
            <a:off x="180215" y="3008536"/>
            <a:ext cx="397922" cy="550816"/>
            <a:chOff x="1294100" y="238325"/>
            <a:chExt cx="5024325" cy="5216125"/>
          </a:xfrm>
        </p:grpSpPr>
        <p:sp>
          <p:nvSpPr>
            <p:cNvPr id="1691" name="Google Shape;1691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2" name="Google Shape;1692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01" name="Google Shape;1701;p20"/>
          <p:cNvGrpSpPr/>
          <p:nvPr/>
        </p:nvGrpSpPr>
        <p:grpSpPr>
          <a:xfrm rot="-729055" flipH="1">
            <a:off x="656418" y="5732272"/>
            <a:ext cx="322245" cy="446061"/>
            <a:chOff x="1294100" y="238325"/>
            <a:chExt cx="5024325" cy="5216125"/>
          </a:xfrm>
        </p:grpSpPr>
        <p:sp>
          <p:nvSpPr>
            <p:cNvPr id="1702" name="Google Shape;1702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3" name="Google Shape;1703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5" name="Google Shape;1705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6" name="Google Shape;1706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12" name="Google Shape;1712;p20"/>
          <p:cNvGrpSpPr/>
          <p:nvPr/>
        </p:nvGrpSpPr>
        <p:grpSpPr>
          <a:xfrm flipH="1">
            <a:off x="-7448" y="5692052"/>
            <a:ext cx="218180" cy="604320"/>
            <a:chOff x="2551300" y="238325"/>
            <a:chExt cx="2510700" cy="5215650"/>
          </a:xfrm>
        </p:grpSpPr>
        <p:sp>
          <p:nvSpPr>
            <p:cNvPr id="1713" name="Google Shape;1713;p20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6" name="Google Shape;1716;p20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7" name="Google Shape;1717;p20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 rot="901995" flipH="1">
            <a:off x="8256867" y="5261011"/>
            <a:ext cx="364166" cy="504091"/>
            <a:chOff x="1294100" y="238325"/>
            <a:chExt cx="5024325" cy="52161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2" name="Google Shape;1722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3" name="Google Shape;1723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4" name="Google Shape;1724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5" name="Google Shape;1725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6" name="Google Shape;1726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7" name="Google Shape;1727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8" name="Google Shape;1728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29" name="Google Shape;1729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30" name="Google Shape;1730;p20"/>
          <p:cNvGrpSpPr/>
          <p:nvPr/>
        </p:nvGrpSpPr>
        <p:grpSpPr>
          <a:xfrm rot="900723" flipH="1">
            <a:off x="171335" y="4712963"/>
            <a:ext cx="321995" cy="445716"/>
            <a:chOff x="1294100" y="238325"/>
            <a:chExt cx="5024325" cy="5216125"/>
          </a:xfrm>
        </p:grpSpPr>
        <p:sp>
          <p:nvSpPr>
            <p:cNvPr id="1731" name="Google Shape;1731;p2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2" name="Google Shape;1732;p2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3" name="Google Shape;1733;p2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4" name="Google Shape;1734;p2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5" name="Google Shape;1735;p2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6" name="Google Shape;1736;p2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7" name="Google Shape;1737;p2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8" name="Google Shape;1738;p2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39" name="Google Shape;1739;p2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40" name="Google Shape;1740;p2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741" name="Google Shape;1741;p20"/>
          <p:cNvSpPr txBox="1">
            <a:spLocks noGrp="1"/>
          </p:cNvSpPr>
          <p:nvPr>
            <p:ph type="subTitle" idx="5"/>
          </p:nvPr>
        </p:nvSpPr>
        <p:spPr>
          <a:xfrm>
            <a:off x="4662694" y="3031636"/>
            <a:ext cx="1468200" cy="6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42" name="Google Shape;1742;p20"/>
          <p:cNvSpPr txBox="1">
            <a:spLocks noGrp="1"/>
          </p:cNvSpPr>
          <p:nvPr>
            <p:ph type="subTitle" idx="6"/>
          </p:nvPr>
        </p:nvSpPr>
        <p:spPr>
          <a:xfrm>
            <a:off x="4662680" y="2575473"/>
            <a:ext cx="1468200" cy="5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21331714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" name="Google Shape;1744;p21"/>
          <p:cNvSpPr/>
          <p:nvPr/>
        </p:nvSpPr>
        <p:spPr>
          <a:xfrm rot="10800000" flipH="1">
            <a:off x="11125" y="-6333"/>
            <a:ext cx="9144000" cy="68580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1745" name="Google Shape;1745;p21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>
            <a:off x="7439026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46" name="Google Shape;1746;p21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>
            <a:off x="-12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1747" name="Google Shape;1747;p21"/>
          <p:cNvSpPr txBox="1">
            <a:spLocks noGrp="1"/>
          </p:cNvSpPr>
          <p:nvPr>
            <p:ph type="subTitle" idx="1"/>
          </p:nvPr>
        </p:nvSpPr>
        <p:spPr>
          <a:xfrm>
            <a:off x="839800" y="2762700"/>
            <a:ext cx="2174400" cy="11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48" name="Google Shape;1748;p21"/>
          <p:cNvSpPr txBox="1">
            <a:spLocks noGrp="1"/>
          </p:cNvSpPr>
          <p:nvPr>
            <p:ph type="subTitle" idx="2"/>
          </p:nvPr>
        </p:nvSpPr>
        <p:spPr>
          <a:xfrm>
            <a:off x="839800" y="2316500"/>
            <a:ext cx="2174400" cy="58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49" name="Google Shape;1749;p21"/>
          <p:cNvSpPr txBox="1">
            <a:spLocks noGrp="1"/>
          </p:cNvSpPr>
          <p:nvPr>
            <p:ph type="title"/>
          </p:nvPr>
        </p:nvSpPr>
        <p:spPr>
          <a:xfrm>
            <a:off x="934200" y="719333"/>
            <a:ext cx="7275600" cy="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750" name="Google Shape;1750;p21"/>
          <p:cNvSpPr txBox="1">
            <a:spLocks noGrp="1"/>
          </p:cNvSpPr>
          <p:nvPr>
            <p:ph type="subTitle" idx="3"/>
          </p:nvPr>
        </p:nvSpPr>
        <p:spPr>
          <a:xfrm>
            <a:off x="3646923" y="2762700"/>
            <a:ext cx="2174400" cy="11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751" name="Google Shape;1751;p21"/>
          <p:cNvSpPr txBox="1">
            <a:spLocks noGrp="1"/>
          </p:cNvSpPr>
          <p:nvPr>
            <p:ph type="subTitle" idx="4"/>
          </p:nvPr>
        </p:nvSpPr>
        <p:spPr>
          <a:xfrm>
            <a:off x="3646921" y="2316500"/>
            <a:ext cx="2174400" cy="58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 b="1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752" name="Google Shape;1752;p21"/>
          <p:cNvGrpSpPr/>
          <p:nvPr/>
        </p:nvGrpSpPr>
        <p:grpSpPr>
          <a:xfrm rot="-537576" flipH="1">
            <a:off x="6496971" y="2242412"/>
            <a:ext cx="574253" cy="794213"/>
            <a:chOff x="1294100" y="238325"/>
            <a:chExt cx="5024325" cy="5216125"/>
          </a:xfrm>
        </p:grpSpPr>
        <p:sp>
          <p:nvSpPr>
            <p:cNvPr id="1753" name="Google Shape;1753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4" name="Google Shape;1754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5" name="Google Shape;1755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6" name="Google Shape;1756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7" name="Google Shape;1757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8" name="Google Shape;1758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59" name="Google Shape;1759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0" name="Google Shape;1760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1" name="Google Shape;1761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2" name="Google Shape;1762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63" name="Google Shape;1763;p21"/>
          <p:cNvGrpSpPr/>
          <p:nvPr/>
        </p:nvGrpSpPr>
        <p:grpSpPr>
          <a:xfrm rot="159515" flipH="1">
            <a:off x="6872973" y="5578038"/>
            <a:ext cx="606586" cy="838961"/>
            <a:chOff x="1294100" y="238325"/>
            <a:chExt cx="5024325" cy="5216125"/>
          </a:xfrm>
        </p:grpSpPr>
        <p:sp>
          <p:nvSpPr>
            <p:cNvPr id="1764" name="Google Shape;1764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5" name="Google Shape;1765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6" name="Google Shape;1766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7" name="Google Shape;1767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8" name="Google Shape;1768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69" name="Google Shape;1769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0" name="Google Shape;1770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1" name="Google Shape;1771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2" name="Google Shape;1772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74" name="Google Shape;1774;p21"/>
          <p:cNvGrpSpPr/>
          <p:nvPr/>
        </p:nvGrpSpPr>
        <p:grpSpPr>
          <a:xfrm rot="493407" flipH="1">
            <a:off x="7761734" y="4896247"/>
            <a:ext cx="523390" cy="724493"/>
            <a:chOff x="1294100" y="238325"/>
            <a:chExt cx="5024325" cy="5216125"/>
          </a:xfrm>
        </p:grpSpPr>
        <p:sp>
          <p:nvSpPr>
            <p:cNvPr id="1775" name="Google Shape;1775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85" name="Google Shape;1785;p21"/>
          <p:cNvGrpSpPr/>
          <p:nvPr/>
        </p:nvGrpSpPr>
        <p:grpSpPr>
          <a:xfrm rot="1241371" flipH="1">
            <a:off x="7205730" y="1513508"/>
            <a:ext cx="605814" cy="838587"/>
            <a:chOff x="1294100" y="238325"/>
            <a:chExt cx="5024325" cy="5216125"/>
          </a:xfrm>
        </p:grpSpPr>
        <p:sp>
          <p:nvSpPr>
            <p:cNvPr id="1786" name="Google Shape;1786;p2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960994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Google Shape;1797;p22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798" name="Google Shape;1798;p22"/>
          <p:cNvGrpSpPr/>
          <p:nvPr/>
        </p:nvGrpSpPr>
        <p:grpSpPr>
          <a:xfrm>
            <a:off x="8900041" y="3331003"/>
            <a:ext cx="244040" cy="675948"/>
            <a:chOff x="2551300" y="238325"/>
            <a:chExt cx="2510700" cy="5215650"/>
          </a:xfrm>
        </p:grpSpPr>
        <p:sp>
          <p:nvSpPr>
            <p:cNvPr id="1799" name="Google Shape;1799;p2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0" name="Google Shape;1800;p2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1" name="Google Shape;1801;p2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2" name="Google Shape;1802;p2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3" name="Google Shape;1803;p2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4" name="Google Shape;1804;p2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05" name="Google Shape;1805;p22"/>
          <p:cNvGrpSpPr/>
          <p:nvPr/>
        </p:nvGrpSpPr>
        <p:grpSpPr>
          <a:xfrm rot="901995" flipH="1">
            <a:off x="8571774" y="1959777"/>
            <a:ext cx="364166" cy="504091"/>
            <a:chOff x="1294100" y="238325"/>
            <a:chExt cx="5024325" cy="5216125"/>
          </a:xfrm>
        </p:grpSpPr>
        <p:sp>
          <p:nvSpPr>
            <p:cNvPr id="1806" name="Google Shape;1806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7" name="Google Shape;1807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8" name="Google Shape;1808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09" name="Google Shape;1809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0" name="Google Shape;1810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1" name="Google Shape;1811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2" name="Google Shape;1812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3" name="Google Shape;1813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4" name="Google Shape;1814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5" name="Google Shape;1815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16" name="Google Shape;1816;p22"/>
          <p:cNvGrpSpPr/>
          <p:nvPr/>
        </p:nvGrpSpPr>
        <p:grpSpPr>
          <a:xfrm rot="-731410" flipH="1">
            <a:off x="8204901" y="2937495"/>
            <a:ext cx="295049" cy="408416"/>
            <a:chOff x="1294100" y="238325"/>
            <a:chExt cx="5024325" cy="5216125"/>
          </a:xfrm>
        </p:grpSpPr>
        <p:sp>
          <p:nvSpPr>
            <p:cNvPr id="1817" name="Google Shape;1817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8" name="Google Shape;1818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19" name="Google Shape;1819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0" name="Google Shape;1820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1" name="Google Shape;1821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2" name="Google Shape;1822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3" name="Google Shape;1823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4" name="Google Shape;1824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5" name="Google Shape;1825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6" name="Google Shape;1826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27" name="Google Shape;1827;p22"/>
          <p:cNvGrpSpPr/>
          <p:nvPr/>
        </p:nvGrpSpPr>
        <p:grpSpPr>
          <a:xfrm rot="731410">
            <a:off x="8692834" y="5294344"/>
            <a:ext cx="295049" cy="408416"/>
            <a:chOff x="1294100" y="238325"/>
            <a:chExt cx="5024325" cy="5216125"/>
          </a:xfrm>
        </p:grpSpPr>
        <p:sp>
          <p:nvSpPr>
            <p:cNvPr id="1828" name="Google Shape;1828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29" name="Google Shape;1829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0" name="Google Shape;1830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1" name="Google Shape;1831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2" name="Google Shape;1832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3" name="Google Shape;1833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4" name="Google Shape;1834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5" name="Google Shape;1835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6" name="Google Shape;1836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37" name="Google Shape;1837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38" name="Google Shape;1838;p22"/>
          <p:cNvGrpSpPr/>
          <p:nvPr/>
        </p:nvGrpSpPr>
        <p:grpSpPr>
          <a:xfrm rot="900079" flipH="1">
            <a:off x="697418" y="2866295"/>
            <a:ext cx="397922" cy="550816"/>
            <a:chOff x="1294100" y="238325"/>
            <a:chExt cx="5024325" cy="5216125"/>
          </a:xfrm>
        </p:grpSpPr>
        <p:sp>
          <p:nvSpPr>
            <p:cNvPr id="1839" name="Google Shape;1839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0" name="Google Shape;1840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1" name="Google Shape;1841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2" name="Google Shape;1842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3" name="Google Shape;1843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4" name="Google Shape;1844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5" name="Google Shape;1845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6" name="Google Shape;1846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7" name="Google Shape;1847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48" name="Google Shape;1848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49" name="Google Shape;1849;p22"/>
          <p:cNvGrpSpPr/>
          <p:nvPr/>
        </p:nvGrpSpPr>
        <p:grpSpPr>
          <a:xfrm rot="-900079">
            <a:off x="180215" y="2025969"/>
            <a:ext cx="397922" cy="550816"/>
            <a:chOff x="1294100" y="238325"/>
            <a:chExt cx="5024325" cy="5216125"/>
          </a:xfrm>
        </p:grpSpPr>
        <p:sp>
          <p:nvSpPr>
            <p:cNvPr id="1850" name="Google Shape;1850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1" name="Google Shape;1851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2" name="Google Shape;1852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3" name="Google Shape;1853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4" name="Google Shape;1854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5" name="Google Shape;1855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6" name="Google Shape;1856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7" name="Google Shape;1857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8" name="Google Shape;1858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59" name="Google Shape;1859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60" name="Google Shape;1860;p22"/>
          <p:cNvGrpSpPr/>
          <p:nvPr/>
        </p:nvGrpSpPr>
        <p:grpSpPr>
          <a:xfrm rot="-729055" flipH="1">
            <a:off x="656418" y="4749706"/>
            <a:ext cx="322245" cy="446061"/>
            <a:chOff x="1294100" y="238325"/>
            <a:chExt cx="5024325" cy="5216125"/>
          </a:xfrm>
        </p:grpSpPr>
        <p:sp>
          <p:nvSpPr>
            <p:cNvPr id="1861" name="Google Shape;1861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2" name="Google Shape;1862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3" name="Google Shape;1863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4" name="Google Shape;1864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5" name="Google Shape;1865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6" name="Google Shape;1866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7" name="Google Shape;1867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8" name="Google Shape;1868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69" name="Google Shape;1869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0" name="Google Shape;1870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71" name="Google Shape;1871;p22"/>
          <p:cNvGrpSpPr/>
          <p:nvPr/>
        </p:nvGrpSpPr>
        <p:grpSpPr>
          <a:xfrm flipH="1">
            <a:off x="-7448" y="4709485"/>
            <a:ext cx="218180" cy="604320"/>
            <a:chOff x="2551300" y="238325"/>
            <a:chExt cx="2510700" cy="5215650"/>
          </a:xfrm>
        </p:grpSpPr>
        <p:sp>
          <p:nvSpPr>
            <p:cNvPr id="1872" name="Google Shape;1872;p2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3" name="Google Shape;1873;p2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4" name="Google Shape;1874;p2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5" name="Google Shape;1875;p2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6" name="Google Shape;1876;p2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77" name="Google Shape;1877;p2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78" name="Google Shape;1878;p22"/>
          <p:cNvGrpSpPr/>
          <p:nvPr/>
        </p:nvGrpSpPr>
        <p:grpSpPr>
          <a:xfrm rot="901995" flipH="1">
            <a:off x="8256867" y="4278444"/>
            <a:ext cx="364166" cy="504091"/>
            <a:chOff x="1294100" y="238325"/>
            <a:chExt cx="5024325" cy="5216125"/>
          </a:xfrm>
        </p:grpSpPr>
        <p:sp>
          <p:nvSpPr>
            <p:cNvPr id="1879" name="Google Shape;1879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0" name="Google Shape;1880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1" name="Google Shape;1881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2" name="Google Shape;1882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3" name="Google Shape;1883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4" name="Google Shape;1884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5" name="Google Shape;1885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6" name="Google Shape;1886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7" name="Google Shape;1887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88" name="Google Shape;1888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89" name="Google Shape;1889;p22"/>
          <p:cNvGrpSpPr/>
          <p:nvPr/>
        </p:nvGrpSpPr>
        <p:grpSpPr>
          <a:xfrm rot="900723" flipH="1">
            <a:off x="171335" y="3730397"/>
            <a:ext cx="321995" cy="445716"/>
            <a:chOff x="1294100" y="238325"/>
            <a:chExt cx="5024325" cy="5216125"/>
          </a:xfrm>
        </p:grpSpPr>
        <p:sp>
          <p:nvSpPr>
            <p:cNvPr id="1890" name="Google Shape;1890;p2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1" name="Google Shape;1891;p2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2" name="Google Shape;1892;p2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3" name="Google Shape;1893;p2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4" name="Google Shape;1894;p2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5" name="Google Shape;1895;p2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6" name="Google Shape;1896;p2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7" name="Google Shape;1897;p2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8" name="Google Shape;1898;p2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899" name="Google Shape;1899;p2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900" name="Google Shape;1900;p22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01" name="Google Shape;1901;p22"/>
          <p:cNvSpPr txBox="1">
            <a:spLocks noGrp="1"/>
          </p:cNvSpPr>
          <p:nvPr>
            <p:ph type="subTitle" idx="1"/>
          </p:nvPr>
        </p:nvSpPr>
        <p:spPr>
          <a:xfrm>
            <a:off x="713250" y="2146500"/>
            <a:ext cx="3734400" cy="36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02" name="Google Shape;1902;p22"/>
          <p:cNvSpPr txBox="1">
            <a:spLocks noGrp="1"/>
          </p:cNvSpPr>
          <p:nvPr>
            <p:ph type="subTitle" idx="2"/>
          </p:nvPr>
        </p:nvSpPr>
        <p:spPr>
          <a:xfrm>
            <a:off x="4696325" y="2146500"/>
            <a:ext cx="3734400" cy="36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1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0040000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" name="Google Shape;1904;p23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1905" name="Google Shape;1905;p23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rot="5400000">
            <a:off x="-956853" y="949047"/>
            <a:ext cx="4799003" cy="290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06" name="Google Shape;1906;p23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flipH="1">
            <a:off x="5544748" y="2970931"/>
            <a:ext cx="3599252" cy="3867867"/>
          </a:xfrm>
          <a:prstGeom prst="rect">
            <a:avLst/>
          </a:prstGeom>
          <a:noFill/>
          <a:ln>
            <a:noFill/>
          </a:ln>
        </p:spPr>
      </p:pic>
      <p:sp>
        <p:nvSpPr>
          <p:cNvPr id="1907" name="Google Shape;1907;p23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4583441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24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910" name="Google Shape;1910;p24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11" name="Google Shape;1911;p24"/>
          <p:cNvSpPr/>
          <p:nvPr/>
        </p:nvSpPr>
        <p:spPr>
          <a:xfrm>
            <a:off x="528028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912" name="Google Shape;1912;p24"/>
          <p:cNvGrpSpPr/>
          <p:nvPr/>
        </p:nvGrpSpPr>
        <p:grpSpPr>
          <a:xfrm rot="731785">
            <a:off x="8152599" y="5977575"/>
            <a:ext cx="375759" cy="520139"/>
            <a:chOff x="1294100" y="238325"/>
            <a:chExt cx="5024325" cy="5216125"/>
          </a:xfrm>
        </p:grpSpPr>
        <p:sp>
          <p:nvSpPr>
            <p:cNvPr id="1913" name="Google Shape;1913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4" name="Google Shape;1914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5" name="Google Shape;1915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6" name="Google Shape;1916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7" name="Google Shape;1917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8" name="Google Shape;1918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19" name="Google Shape;1919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0" name="Google Shape;1920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1" name="Google Shape;1921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2" name="Google Shape;1922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23" name="Google Shape;1923;p24"/>
          <p:cNvGrpSpPr/>
          <p:nvPr/>
        </p:nvGrpSpPr>
        <p:grpSpPr>
          <a:xfrm rot="901995" flipH="1">
            <a:off x="185149" y="613577"/>
            <a:ext cx="364166" cy="504091"/>
            <a:chOff x="1294100" y="238325"/>
            <a:chExt cx="5024325" cy="5216125"/>
          </a:xfrm>
        </p:grpSpPr>
        <p:sp>
          <p:nvSpPr>
            <p:cNvPr id="1924" name="Google Shape;1924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5" name="Google Shape;1925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6" name="Google Shape;1926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7" name="Google Shape;1927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8" name="Google Shape;1928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29" name="Google Shape;1929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0" name="Google Shape;1930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1" name="Google Shape;1931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2" name="Google Shape;1932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3" name="Google Shape;1933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34" name="Google Shape;1934;p24"/>
          <p:cNvGrpSpPr/>
          <p:nvPr/>
        </p:nvGrpSpPr>
        <p:grpSpPr>
          <a:xfrm rot="-901995">
            <a:off x="1229755" y="296077"/>
            <a:ext cx="364166" cy="504091"/>
            <a:chOff x="1294100" y="238325"/>
            <a:chExt cx="5024325" cy="5216125"/>
          </a:xfrm>
        </p:grpSpPr>
        <p:sp>
          <p:nvSpPr>
            <p:cNvPr id="1935" name="Google Shape;1935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6" name="Google Shape;1936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7" name="Google Shape;1937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8" name="Google Shape;1938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39" name="Google Shape;1939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0" name="Google Shape;1940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1" name="Google Shape;1941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2" name="Google Shape;1942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3" name="Google Shape;1943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4" name="Google Shape;1944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45" name="Google Shape;1945;p24"/>
          <p:cNvGrpSpPr/>
          <p:nvPr/>
        </p:nvGrpSpPr>
        <p:grpSpPr>
          <a:xfrm rot="732620">
            <a:off x="253808" y="1518579"/>
            <a:ext cx="539251" cy="746448"/>
            <a:chOff x="1294100" y="238325"/>
            <a:chExt cx="5024325" cy="5216125"/>
          </a:xfrm>
        </p:grpSpPr>
        <p:sp>
          <p:nvSpPr>
            <p:cNvPr id="1946" name="Google Shape;1946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7" name="Google Shape;1947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8" name="Google Shape;1948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49" name="Google Shape;1949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0" name="Google Shape;1950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1" name="Google Shape;1951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2" name="Google Shape;1952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3" name="Google Shape;1953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4" name="Google Shape;1954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5" name="Google Shape;1955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56" name="Google Shape;1956;p24"/>
          <p:cNvGrpSpPr/>
          <p:nvPr/>
        </p:nvGrpSpPr>
        <p:grpSpPr>
          <a:xfrm rot="901607" flipH="1">
            <a:off x="8309535" y="4632443"/>
            <a:ext cx="563920" cy="780596"/>
            <a:chOff x="1294100" y="238325"/>
            <a:chExt cx="5024325" cy="5216125"/>
          </a:xfrm>
        </p:grpSpPr>
        <p:sp>
          <p:nvSpPr>
            <p:cNvPr id="1957" name="Google Shape;1957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8" name="Google Shape;1958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59" name="Google Shape;1959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0" name="Google Shape;1960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1" name="Google Shape;1961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2" name="Google Shape;1962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3" name="Google Shape;1963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4" name="Google Shape;1964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5" name="Google Shape;1965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6" name="Google Shape;1966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967" name="Google Shape;1967;p24"/>
          <p:cNvGrpSpPr/>
          <p:nvPr/>
        </p:nvGrpSpPr>
        <p:grpSpPr>
          <a:xfrm rot="-731785" flipH="1">
            <a:off x="7433312" y="6084205"/>
            <a:ext cx="375759" cy="520139"/>
            <a:chOff x="1294100" y="238325"/>
            <a:chExt cx="5024325" cy="5216125"/>
          </a:xfrm>
        </p:grpSpPr>
        <p:sp>
          <p:nvSpPr>
            <p:cNvPr id="1968" name="Google Shape;1968;p2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9" name="Google Shape;1969;p2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0" name="Google Shape;1970;p2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1" name="Google Shape;1971;p2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2" name="Google Shape;1972;p2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3" name="Google Shape;1973;p2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4" name="Google Shape;1974;p2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5" name="Google Shape;1975;p2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6" name="Google Shape;1976;p2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7" name="Google Shape;1977;p2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978" name="Google Shape;1978;p24"/>
          <p:cNvSpPr/>
          <p:nvPr/>
        </p:nvSpPr>
        <p:spPr>
          <a:xfrm rot="-5400000" flipH="1">
            <a:off x="8742209" y="60407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393543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p25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981" name="Google Shape;1981;p25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82" name="Google Shape;1982;p25"/>
          <p:cNvSpPr txBox="1">
            <a:spLocks noGrp="1"/>
          </p:cNvSpPr>
          <p:nvPr>
            <p:ph type="subTitle" idx="1"/>
          </p:nvPr>
        </p:nvSpPr>
        <p:spPr>
          <a:xfrm>
            <a:off x="118542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3" name="Google Shape;1983;p25"/>
          <p:cNvSpPr txBox="1">
            <a:spLocks noGrp="1"/>
          </p:cNvSpPr>
          <p:nvPr>
            <p:ph type="subTitle" idx="2"/>
          </p:nvPr>
        </p:nvSpPr>
        <p:spPr>
          <a:xfrm>
            <a:off x="1185425" y="4432847"/>
            <a:ext cx="1742700" cy="6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4" name="Google Shape;1984;p25"/>
          <p:cNvSpPr txBox="1">
            <a:spLocks noGrp="1"/>
          </p:cNvSpPr>
          <p:nvPr>
            <p:ph type="subTitle" idx="3"/>
          </p:nvPr>
        </p:nvSpPr>
        <p:spPr>
          <a:xfrm>
            <a:off x="3700650" y="4991544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5" name="Google Shape;1985;p25"/>
          <p:cNvSpPr txBox="1">
            <a:spLocks noGrp="1"/>
          </p:cNvSpPr>
          <p:nvPr>
            <p:ph type="subTitle" idx="4"/>
          </p:nvPr>
        </p:nvSpPr>
        <p:spPr>
          <a:xfrm>
            <a:off x="3700650" y="4432833"/>
            <a:ext cx="1742700" cy="6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6" name="Google Shape;1986;p25"/>
          <p:cNvSpPr txBox="1">
            <a:spLocks noGrp="1"/>
          </p:cNvSpPr>
          <p:nvPr>
            <p:ph type="subTitle" idx="5"/>
          </p:nvPr>
        </p:nvSpPr>
        <p:spPr>
          <a:xfrm>
            <a:off x="621587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7" name="Google Shape;1987;p25"/>
          <p:cNvSpPr txBox="1">
            <a:spLocks noGrp="1"/>
          </p:cNvSpPr>
          <p:nvPr>
            <p:ph type="subTitle" idx="6"/>
          </p:nvPr>
        </p:nvSpPr>
        <p:spPr>
          <a:xfrm>
            <a:off x="6215875" y="4432847"/>
            <a:ext cx="1742700" cy="6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88" name="Google Shape;1988;p25"/>
          <p:cNvSpPr/>
          <p:nvPr/>
        </p:nvSpPr>
        <p:spPr>
          <a:xfrm flipH="1">
            <a:off x="8158641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1989" name="Google Shape;1989;p25"/>
          <p:cNvGrpSpPr/>
          <p:nvPr/>
        </p:nvGrpSpPr>
        <p:grpSpPr>
          <a:xfrm rot="-731785" flipH="1">
            <a:off x="607840" y="5977575"/>
            <a:ext cx="375759" cy="520139"/>
            <a:chOff x="1294100" y="238325"/>
            <a:chExt cx="5024325" cy="5216125"/>
          </a:xfrm>
        </p:grpSpPr>
        <p:sp>
          <p:nvSpPr>
            <p:cNvPr id="1990" name="Google Shape;1990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00" name="Google Shape;2000;p25"/>
          <p:cNvGrpSpPr/>
          <p:nvPr/>
        </p:nvGrpSpPr>
        <p:grpSpPr>
          <a:xfrm rot="-901995">
            <a:off x="8586881" y="613577"/>
            <a:ext cx="364166" cy="504091"/>
            <a:chOff x="1294100" y="238325"/>
            <a:chExt cx="5024325" cy="5216125"/>
          </a:xfrm>
        </p:grpSpPr>
        <p:sp>
          <p:nvSpPr>
            <p:cNvPr id="2001" name="Google Shape;2001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11" name="Google Shape;2011;p25"/>
          <p:cNvGrpSpPr/>
          <p:nvPr/>
        </p:nvGrpSpPr>
        <p:grpSpPr>
          <a:xfrm rot="901995" flipH="1">
            <a:off x="7542275" y="296077"/>
            <a:ext cx="364166" cy="504091"/>
            <a:chOff x="1294100" y="238325"/>
            <a:chExt cx="5024325" cy="5216125"/>
          </a:xfrm>
        </p:grpSpPr>
        <p:sp>
          <p:nvSpPr>
            <p:cNvPr id="2012" name="Google Shape;2012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3" name="Google Shape;2013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4" name="Google Shape;2014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5" name="Google Shape;2015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6" name="Google Shape;2016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7" name="Google Shape;2017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8" name="Google Shape;2018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9" name="Google Shape;2019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0" name="Google Shape;2020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1" name="Google Shape;2021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22" name="Google Shape;2022;p25"/>
          <p:cNvGrpSpPr/>
          <p:nvPr/>
        </p:nvGrpSpPr>
        <p:grpSpPr>
          <a:xfrm rot="-732620" flipH="1">
            <a:off x="8343139" y="1518579"/>
            <a:ext cx="539251" cy="746448"/>
            <a:chOff x="1294100" y="238325"/>
            <a:chExt cx="5024325" cy="5216125"/>
          </a:xfrm>
        </p:grpSpPr>
        <p:sp>
          <p:nvSpPr>
            <p:cNvPr id="2023" name="Google Shape;2023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4" name="Google Shape;2024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5" name="Google Shape;2025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6" name="Google Shape;2026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7" name="Google Shape;2027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8" name="Google Shape;2028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9" name="Google Shape;2029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0" name="Google Shape;2030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1" name="Google Shape;2031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2" name="Google Shape;2032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33" name="Google Shape;2033;p25"/>
          <p:cNvGrpSpPr/>
          <p:nvPr/>
        </p:nvGrpSpPr>
        <p:grpSpPr>
          <a:xfrm rot="-901607">
            <a:off x="262740" y="4632443"/>
            <a:ext cx="563920" cy="780596"/>
            <a:chOff x="1294100" y="238325"/>
            <a:chExt cx="5024325" cy="5216125"/>
          </a:xfrm>
        </p:grpSpPr>
        <p:sp>
          <p:nvSpPr>
            <p:cNvPr id="2034" name="Google Shape;2034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5" name="Google Shape;2035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6" name="Google Shape;2036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7" name="Google Shape;2037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8" name="Google Shape;2038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9" name="Google Shape;2039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0" name="Google Shape;2040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1" name="Google Shape;2041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2" name="Google Shape;2042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3" name="Google Shape;2043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44" name="Google Shape;2044;p25"/>
          <p:cNvGrpSpPr/>
          <p:nvPr/>
        </p:nvGrpSpPr>
        <p:grpSpPr>
          <a:xfrm rot="731785">
            <a:off x="1327126" y="6084205"/>
            <a:ext cx="375759" cy="520139"/>
            <a:chOff x="1294100" y="238325"/>
            <a:chExt cx="5024325" cy="5216125"/>
          </a:xfrm>
        </p:grpSpPr>
        <p:sp>
          <p:nvSpPr>
            <p:cNvPr id="2045" name="Google Shape;2045;p25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6" name="Google Shape;2046;p25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7" name="Google Shape;2047;p25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8" name="Google Shape;2048;p25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9" name="Google Shape;2049;p25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0" name="Google Shape;2050;p25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1" name="Google Shape;2051;p25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2" name="Google Shape;2052;p25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3" name="Google Shape;2053;p25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4" name="Google Shape;2054;p25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055" name="Google Shape;2055;p25"/>
          <p:cNvSpPr/>
          <p:nvPr/>
        </p:nvSpPr>
        <p:spPr>
          <a:xfrm rot="5400000">
            <a:off x="-205290" y="60407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418638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" name="Google Shape;2057;p26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058" name="Google Shape;2058;p2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59" name="Google Shape;2059;p26"/>
          <p:cNvSpPr txBox="1">
            <a:spLocks noGrp="1"/>
          </p:cNvSpPr>
          <p:nvPr>
            <p:ph type="subTitle" idx="1"/>
          </p:nvPr>
        </p:nvSpPr>
        <p:spPr>
          <a:xfrm>
            <a:off x="118542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33035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0" name="Google Shape;2060;p26"/>
          <p:cNvSpPr txBox="1">
            <a:spLocks noGrp="1"/>
          </p:cNvSpPr>
          <p:nvPr>
            <p:ph type="subTitle" idx="2"/>
          </p:nvPr>
        </p:nvSpPr>
        <p:spPr>
          <a:xfrm>
            <a:off x="1185425" y="4035347"/>
            <a:ext cx="1742700" cy="10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1" name="Google Shape;2061;p26"/>
          <p:cNvSpPr txBox="1">
            <a:spLocks noGrp="1"/>
          </p:cNvSpPr>
          <p:nvPr>
            <p:ph type="subTitle" idx="3"/>
          </p:nvPr>
        </p:nvSpPr>
        <p:spPr>
          <a:xfrm>
            <a:off x="3700650" y="4991544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2" name="Google Shape;2062;p26"/>
          <p:cNvSpPr txBox="1">
            <a:spLocks noGrp="1"/>
          </p:cNvSpPr>
          <p:nvPr>
            <p:ph type="subTitle" idx="4"/>
          </p:nvPr>
        </p:nvSpPr>
        <p:spPr>
          <a:xfrm>
            <a:off x="3700650" y="4035325"/>
            <a:ext cx="1742700" cy="10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3" name="Google Shape;2063;p26"/>
          <p:cNvSpPr txBox="1">
            <a:spLocks noGrp="1"/>
          </p:cNvSpPr>
          <p:nvPr>
            <p:ph type="subTitle" idx="5"/>
          </p:nvPr>
        </p:nvSpPr>
        <p:spPr>
          <a:xfrm>
            <a:off x="6215875" y="4991560"/>
            <a:ext cx="1742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4" name="Google Shape;2064;p26"/>
          <p:cNvSpPr txBox="1">
            <a:spLocks noGrp="1"/>
          </p:cNvSpPr>
          <p:nvPr>
            <p:ph type="subTitle" idx="6"/>
          </p:nvPr>
        </p:nvSpPr>
        <p:spPr>
          <a:xfrm>
            <a:off x="6215875" y="4035347"/>
            <a:ext cx="1742700" cy="10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65" name="Google Shape;2065;p26"/>
          <p:cNvSpPr/>
          <p:nvPr/>
        </p:nvSpPr>
        <p:spPr>
          <a:xfrm flipH="1">
            <a:off x="8158641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066" name="Google Shape;2066;p26"/>
          <p:cNvGrpSpPr/>
          <p:nvPr/>
        </p:nvGrpSpPr>
        <p:grpSpPr>
          <a:xfrm rot="-731785" flipH="1">
            <a:off x="607840" y="5977575"/>
            <a:ext cx="375759" cy="520139"/>
            <a:chOff x="1294100" y="238325"/>
            <a:chExt cx="5024325" cy="5216125"/>
          </a:xfrm>
        </p:grpSpPr>
        <p:sp>
          <p:nvSpPr>
            <p:cNvPr id="2067" name="Google Shape;2067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68" name="Google Shape;2068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69" name="Google Shape;2069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0" name="Google Shape;2070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1" name="Google Shape;2071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2" name="Google Shape;2072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77" name="Google Shape;2077;p26"/>
          <p:cNvGrpSpPr/>
          <p:nvPr/>
        </p:nvGrpSpPr>
        <p:grpSpPr>
          <a:xfrm rot="-901995">
            <a:off x="8586881" y="613577"/>
            <a:ext cx="364166" cy="504091"/>
            <a:chOff x="1294100" y="238325"/>
            <a:chExt cx="5024325" cy="5216125"/>
          </a:xfrm>
        </p:grpSpPr>
        <p:sp>
          <p:nvSpPr>
            <p:cNvPr id="2078" name="Google Shape;2078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9" name="Google Shape;2079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0" name="Google Shape;2080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7" name="Google Shape;2087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88" name="Google Shape;2088;p26"/>
          <p:cNvGrpSpPr/>
          <p:nvPr/>
        </p:nvGrpSpPr>
        <p:grpSpPr>
          <a:xfrm rot="901995" flipH="1">
            <a:off x="7542275" y="296077"/>
            <a:ext cx="364166" cy="504091"/>
            <a:chOff x="1294100" y="238325"/>
            <a:chExt cx="5024325" cy="5216125"/>
          </a:xfrm>
        </p:grpSpPr>
        <p:sp>
          <p:nvSpPr>
            <p:cNvPr id="2089" name="Google Shape;2089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99" name="Google Shape;2099;p26"/>
          <p:cNvGrpSpPr/>
          <p:nvPr/>
        </p:nvGrpSpPr>
        <p:grpSpPr>
          <a:xfrm rot="-732620" flipH="1">
            <a:off x="8343139" y="1518579"/>
            <a:ext cx="539251" cy="746448"/>
            <a:chOff x="1294100" y="238325"/>
            <a:chExt cx="5024325" cy="5216125"/>
          </a:xfrm>
        </p:grpSpPr>
        <p:sp>
          <p:nvSpPr>
            <p:cNvPr id="2100" name="Google Shape;2100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10" name="Google Shape;2110;p26"/>
          <p:cNvGrpSpPr/>
          <p:nvPr/>
        </p:nvGrpSpPr>
        <p:grpSpPr>
          <a:xfrm rot="-901607">
            <a:off x="262740" y="4632443"/>
            <a:ext cx="563920" cy="780596"/>
            <a:chOff x="1294100" y="238325"/>
            <a:chExt cx="5024325" cy="5216125"/>
          </a:xfrm>
        </p:grpSpPr>
        <p:sp>
          <p:nvSpPr>
            <p:cNvPr id="2111" name="Google Shape;2111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21" name="Google Shape;2121;p26"/>
          <p:cNvGrpSpPr/>
          <p:nvPr/>
        </p:nvGrpSpPr>
        <p:grpSpPr>
          <a:xfrm rot="731785">
            <a:off x="1327126" y="6084205"/>
            <a:ext cx="375759" cy="520139"/>
            <a:chOff x="1294100" y="238325"/>
            <a:chExt cx="5024325" cy="5216125"/>
          </a:xfrm>
        </p:grpSpPr>
        <p:sp>
          <p:nvSpPr>
            <p:cNvPr id="2122" name="Google Shape;2122;p26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132" name="Google Shape;2132;p26"/>
          <p:cNvSpPr/>
          <p:nvPr/>
        </p:nvSpPr>
        <p:spPr>
          <a:xfrm rot="5400000">
            <a:off x="-205290" y="60407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45428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" name="Google Shape;2134;p27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135" name="Google Shape;2135;p2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36" name="Google Shape;2136;p27"/>
          <p:cNvSpPr txBox="1">
            <a:spLocks noGrp="1"/>
          </p:cNvSpPr>
          <p:nvPr>
            <p:ph type="subTitle" idx="1"/>
          </p:nvPr>
        </p:nvSpPr>
        <p:spPr>
          <a:xfrm>
            <a:off x="1497450" y="5186380"/>
            <a:ext cx="1547400" cy="6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37" name="Google Shape;2137;p27"/>
          <p:cNvSpPr txBox="1">
            <a:spLocks noGrp="1"/>
          </p:cNvSpPr>
          <p:nvPr>
            <p:ph type="subTitle" idx="2"/>
          </p:nvPr>
        </p:nvSpPr>
        <p:spPr>
          <a:xfrm>
            <a:off x="1497450" y="4798667"/>
            <a:ext cx="1547400" cy="4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solidFill>
                  <a:schemeClr val="accent2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38" name="Google Shape;2138;p27"/>
          <p:cNvSpPr txBox="1">
            <a:spLocks noGrp="1"/>
          </p:cNvSpPr>
          <p:nvPr>
            <p:ph type="subTitle" idx="3"/>
          </p:nvPr>
        </p:nvSpPr>
        <p:spPr>
          <a:xfrm>
            <a:off x="3798294" y="5174780"/>
            <a:ext cx="1547400" cy="6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39" name="Google Shape;2139;p27"/>
          <p:cNvSpPr txBox="1">
            <a:spLocks noGrp="1"/>
          </p:cNvSpPr>
          <p:nvPr>
            <p:ph type="subTitle" idx="4"/>
          </p:nvPr>
        </p:nvSpPr>
        <p:spPr>
          <a:xfrm>
            <a:off x="3798294" y="4798667"/>
            <a:ext cx="1547400" cy="4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40" name="Google Shape;2140;p27"/>
          <p:cNvSpPr txBox="1">
            <a:spLocks noGrp="1"/>
          </p:cNvSpPr>
          <p:nvPr>
            <p:ph type="subTitle" idx="5"/>
          </p:nvPr>
        </p:nvSpPr>
        <p:spPr>
          <a:xfrm>
            <a:off x="6099150" y="5174780"/>
            <a:ext cx="1547400" cy="6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41" name="Google Shape;2141;p27"/>
          <p:cNvSpPr txBox="1">
            <a:spLocks noGrp="1"/>
          </p:cNvSpPr>
          <p:nvPr>
            <p:ph type="subTitle" idx="6"/>
          </p:nvPr>
        </p:nvSpPr>
        <p:spPr>
          <a:xfrm>
            <a:off x="6099150" y="4798667"/>
            <a:ext cx="1547400" cy="4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solidFill>
                  <a:schemeClr val="accent3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142" name="Google Shape;2142;p27"/>
          <p:cNvSpPr txBox="1">
            <a:spLocks noGrp="1"/>
          </p:cNvSpPr>
          <p:nvPr>
            <p:ph type="title" idx="7" hasCustomPrompt="1"/>
          </p:nvPr>
        </p:nvSpPr>
        <p:spPr>
          <a:xfrm>
            <a:off x="1636200" y="3676667"/>
            <a:ext cx="1269900" cy="9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43" name="Google Shape;2143;p27"/>
          <p:cNvSpPr txBox="1">
            <a:spLocks noGrp="1"/>
          </p:cNvSpPr>
          <p:nvPr>
            <p:ph type="title" idx="8" hasCustomPrompt="1"/>
          </p:nvPr>
        </p:nvSpPr>
        <p:spPr>
          <a:xfrm>
            <a:off x="6237900" y="3676667"/>
            <a:ext cx="1269900" cy="9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44" name="Google Shape;2144;p27"/>
          <p:cNvSpPr txBox="1">
            <a:spLocks noGrp="1"/>
          </p:cNvSpPr>
          <p:nvPr>
            <p:ph type="title" idx="9" hasCustomPrompt="1"/>
          </p:nvPr>
        </p:nvSpPr>
        <p:spPr>
          <a:xfrm>
            <a:off x="3937023" y="3676667"/>
            <a:ext cx="1269900" cy="9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145" name="Google Shape;2145;p27"/>
          <p:cNvGrpSpPr/>
          <p:nvPr/>
        </p:nvGrpSpPr>
        <p:grpSpPr>
          <a:xfrm rot="-731785" flipH="1">
            <a:off x="607840" y="5977575"/>
            <a:ext cx="375759" cy="520139"/>
            <a:chOff x="1294100" y="238325"/>
            <a:chExt cx="5024325" cy="5216125"/>
          </a:xfrm>
        </p:grpSpPr>
        <p:sp>
          <p:nvSpPr>
            <p:cNvPr id="2146" name="Google Shape;2146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7" name="Google Shape;2147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8" name="Google Shape;2148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9" name="Google Shape;2149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0" name="Google Shape;2150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1" name="Google Shape;2151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2" name="Google Shape;2152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3" name="Google Shape;2153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4" name="Google Shape;2154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5" name="Google Shape;2155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56" name="Google Shape;2156;p27"/>
          <p:cNvGrpSpPr/>
          <p:nvPr/>
        </p:nvGrpSpPr>
        <p:grpSpPr>
          <a:xfrm>
            <a:off x="262692" y="4632431"/>
            <a:ext cx="563729" cy="780332"/>
            <a:chOff x="1294100" y="238325"/>
            <a:chExt cx="5024325" cy="5216125"/>
          </a:xfrm>
        </p:grpSpPr>
        <p:sp>
          <p:nvSpPr>
            <p:cNvPr id="2157" name="Google Shape;2157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8" name="Google Shape;2158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9" name="Google Shape;2159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0" name="Google Shape;2160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1" name="Google Shape;2161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2" name="Google Shape;2162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3" name="Google Shape;2163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4" name="Google Shape;2164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5" name="Google Shape;2165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6" name="Google Shape;2166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67" name="Google Shape;2167;p27"/>
          <p:cNvGrpSpPr/>
          <p:nvPr/>
        </p:nvGrpSpPr>
        <p:grpSpPr>
          <a:xfrm rot="731785">
            <a:off x="1327126" y="6084205"/>
            <a:ext cx="375759" cy="520139"/>
            <a:chOff x="1294100" y="238325"/>
            <a:chExt cx="5024325" cy="5216125"/>
          </a:xfrm>
        </p:grpSpPr>
        <p:sp>
          <p:nvSpPr>
            <p:cNvPr id="2168" name="Google Shape;2168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9" name="Google Shape;2169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0" name="Google Shape;2170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1" name="Google Shape;2171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2" name="Google Shape;2172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3" name="Google Shape;2173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4" name="Google Shape;2174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5" name="Google Shape;2175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6" name="Google Shape;2176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7" name="Google Shape;2177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178" name="Google Shape;2178;p27"/>
          <p:cNvSpPr/>
          <p:nvPr/>
        </p:nvSpPr>
        <p:spPr>
          <a:xfrm rot="5400000">
            <a:off x="-205290" y="5799451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179" name="Google Shape;2179;p27"/>
          <p:cNvGrpSpPr/>
          <p:nvPr/>
        </p:nvGrpSpPr>
        <p:grpSpPr>
          <a:xfrm rot="900757" flipH="1">
            <a:off x="8126784" y="4753462"/>
            <a:ext cx="707975" cy="980001"/>
            <a:chOff x="1294100" y="238325"/>
            <a:chExt cx="5024325" cy="5216125"/>
          </a:xfrm>
        </p:grpSpPr>
        <p:sp>
          <p:nvSpPr>
            <p:cNvPr id="2180" name="Google Shape;2180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1" name="Google Shape;2181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2" name="Google Shape;2182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3" name="Google Shape;2183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4" name="Google Shape;2184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5" name="Google Shape;2185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6" name="Google Shape;2186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7" name="Google Shape;2187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8" name="Google Shape;2188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9" name="Google Shape;2189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90" name="Google Shape;2190;p27"/>
          <p:cNvGrpSpPr/>
          <p:nvPr/>
        </p:nvGrpSpPr>
        <p:grpSpPr>
          <a:xfrm rot="-731785" flipH="1">
            <a:off x="7938142" y="5977572"/>
            <a:ext cx="375759" cy="520139"/>
            <a:chOff x="1294100" y="238325"/>
            <a:chExt cx="5024325" cy="5216125"/>
          </a:xfrm>
        </p:grpSpPr>
        <p:sp>
          <p:nvSpPr>
            <p:cNvPr id="2191" name="Google Shape;2191;p27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2" name="Google Shape;2192;p27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3" name="Google Shape;2193;p27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4" name="Google Shape;2194;p27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5" name="Google Shape;2195;p27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6" name="Google Shape;2196;p27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7" name="Google Shape;2197;p27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8" name="Google Shape;2198;p27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9" name="Google Shape;2199;p27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00" name="Google Shape;2200;p27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201" name="Google Shape;2201;p27"/>
          <p:cNvSpPr/>
          <p:nvPr/>
        </p:nvSpPr>
        <p:spPr>
          <a:xfrm rot="-5400000" flipH="1">
            <a:off x="8742213" y="6249618"/>
            <a:ext cx="599277" cy="2043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7171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" name="Google Shape;715;p13"/>
          <p:cNvSpPr/>
          <p:nvPr/>
        </p:nvSpPr>
        <p:spPr>
          <a:xfrm>
            <a:off x="11125" y="-6333"/>
            <a:ext cx="9144000" cy="68580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716" name="Google Shape;716;p13"/>
          <p:cNvPicPr preferRelativeResize="0"/>
          <p:nvPr/>
        </p:nvPicPr>
        <p:blipFill rotWithShape="1">
          <a:blip r:embed="rId3">
            <a:alphaModFix/>
          </a:blip>
          <a:srcRect l="56966" t="14716" r="26256" b="12285"/>
          <a:stretch/>
        </p:blipFill>
        <p:spPr>
          <a:xfrm>
            <a:off x="7439026" y="1"/>
            <a:ext cx="1704975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17" name="Google Shape;717;p13"/>
          <p:cNvPicPr preferRelativeResize="0"/>
          <p:nvPr/>
        </p:nvPicPr>
        <p:blipFill rotWithShape="1">
          <a:blip r:embed="rId3">
            <a:alphaModFix/>
          </a:blip>
          <a:srcRect l="32414" t="14716" r="54920" b="12285"/>
          <a:stretch/>
        </p:blipFill>
        <p:spPr>
          <a:xfrm>
            <a:off x="-12" y="1"/>
            <a:ext cx="1287163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718" name="Google Shape;718;p13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19" name="Google Shape;719;p13"/>
          <p:cNvSpPr txBox="1">
            <a:spLocks noGrp="1"/>
          </p:cNvSpPr>
          <p:nvPr>
            <p:ph type="title" idx="2" hasCustomPrompt="1"/>
          </p:nvPr>
        </p:nvSpPr>
        <p:spPr>
          <a:xfrm>
            <a:off x="1236865" y="3668833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BD9D7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"/>
          </p:nvPr>
        </p:nvSpPr>
        <p:spPr>
          <a:xfrm>
            <a:off x="640250" y="4852600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subTitle" idx="3"/>
          </p:nvPr>
        </p:nvSpPr>
        <p:spPr>
          <a:xfrm>
            <a:off x="640344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title" idx="4" hasCustomPrompt="1"/>
          </p:nvPr>
        </p:nvSpPr>
        <p:spPr>
          <a:xfrm>
            <a:off x="5160262" y="3668833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A5886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3" name="Google Shape;723;p13"/>
          <p:cNvSpPr txBox="1">
            <a:spLocks noGrp="1"/>
          </p:cNvSpPr>
          <p:nvPr>
            <p:ph type="subTitle" idx="5"/>
          </p:nvPr>
        </p:nvSpPr>
        <p:spPr>
          <a:xfrm>
            <a:off x="4564649" y="4852600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6"/>
          </p:nvPr>
        </p:nvSpPr>
        <p:spPr>
          <a:xfrm>
            <a:off x="4564656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title" idx="7" hasCustomPrompt="1"/>
          </p:nvPr>
        </p:nvSpPr>
        <p:spPr>
          <a:xfrm>
            <a:off x="3190752" y="3668833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C0956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8"/>
          </p:nvPr>
        </p:nvSpPr>
        <p:spPr>
          <a:xfrm>
            <a:off x="2595163" y="4858435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subTitle" idx="9"/>
          </p:nvPr>
        </p:nvSpPr>
        <p:spPr>
          <a:xfrm>
            <a:off x="2595156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8" name="Google Shape;72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29653" y="3668900"/>
            <a:ext cx="778500" cy="5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>
                <a:solidFill>
                  <a:srgbClr val="886F5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9" name="Google Shape;729;p13"/>
          <p:cNvSpPr txBox="1">
            <a:spLocks noGrp="1"/>
          </p:cNvSpPr>
          <p:nvPr>
            <p:ph type="subTitle" idx="14"/>
          </p:nvPr>
        </p:nvSpPr>
        <p:spPr>
          <a:xfrm>
            <a:off x="6534150" y="4858435"/>
            <a:ext cx="19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30" name="Google Shape;730;p13"/>
          <p:cNvSpPr txBox="1">
            <a:spLocks noGrp="1"/>
          </p:cNvSpPr>
          <p:nvPr>
            <p:ph type="subTitle" idx="15"/>
          </p:nvPr>
        </p:nvSpPr>
        <p:spPr>
          <a:xfrm>
            <a:off x="6534156" y="4430633"/>
            <a:ext cx="1969500" cy="50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5379938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3" name="Google Shape;2203;p28"/>
          <p:cNvSpPr/>
          <p:nvPr/>
        </p:nvSpPr>
        <p:spPr>
          <a:xfrm rot="-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2204" name="Google Shape;2204;p28"/>
          <p:cNvPicPr preferRelativeResize="0"/>
          <p:nvPr/>
        </p:nvPicPr>
        <p:blipFill rotWithShape="1">
          <a:blip r:embed="rId3">
            <a:alphaModFix/>
          </a:blip>
          <a:srcRect l="3936" t="24135" r="42933" b="12995"/>
          <a:stretch/>
        </p:blipFill>
        <p:spPr>
          <a:xfrm>
            <a:off x="1" y="1"/>
            <a:ext cx="6269051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205" name="Google Shape;2205;p28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06" name="Google Shape;2206;p28"/>
          <p:cNvSpPr txBox="1">
            <a:spLocks noGrp="1"/>
          </p:cNvSpPr>
          <p:nvPr>
            <p:ph type="subTitle" idx="1"/>
          </p:nvPr>
        </p:nvSpPr>
        <p:spPr>
          <a:xfrm>
            <a:off x="2755922" y="2701712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07" name="Google Shape;2207;p28"/>
          <p:cNvSpPr txBox="1">
            <a:spLocks noGrp="1"/>
          </p:cNvSpPr>
          <p:nvPr>
            <p:ph type="subTitle" idx="2"/>
          </p:nvPr>
        </p:nvSpPr>
        <p:spPr>
          <a:xfrm>
            <a:off x="2755936" y="2249533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08" name="Google Shape;2208;p28"/>
          <p:cNvSpPr txBox="1">
            <a:spLocks noGrp="1"/>
          </p:cNvSpPr>
          <p:nvPr>
            <p:ph type="subTitle" idx="3"/>
          </p:nvPr>
        </p:nvSpPr>
        <p:spPr>
          <a:xfrm>
            <a:off x="6278649" y="4889567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09" name="Google Shape;2209;p28"/>
          <p:cNvSpPr txBox="1">
            <a:spLocks noGrp="1"/>
          </p:cNvSpPr>
          <p:nvPr>
            <p:ph type="subTitle" idx="4"/>
          </p:nvPr>
        </p:nvSpPr>
        <p:spPr>
          <a:xfrm>
            <a:off x="6278651" y="4437400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0" name="Google Shape;2210;p28"/>
          <p:cNvSpPr txBox="1">
            <a:spLocks noGrp="1"/>
          </p:cNvSpPr>
          <p:nvPr>
            <p:ph type="subTitle" idx="5"/>
          </p:nvPr>
        </p:nvSpPr>
        <p:spPr>
          <a:xfrm>
            <a:off x="6278824" y="2701700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1" name="Google Shape;2211;p28"/>
          <p:cNvSpPr txBox="1">
            <a:spLocks noGrp="1"/>
          </p:cNvSpPr>
          <p:nvPr>
            <p:ph type="subTitle" idx="6"/>
          </p:nvPr>
        </p:nvSpPr>
        <p:spPr>
          <a:xfrm>
            <a:off x="6278825" y="2249533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2" name="Google Shape;2212;p28"/>
          <p:cNvSpPr txBox="1">
            <a:spLocks noGrp="1"/>
          </p:cNvSpPr>
          <p:nvPr>
            <p:ph type="subTitle" idx="7"/>
          </p:nvPr>
        </p:nvSpPr>
        <p:spPr>
          <a:xfrm>
            <a:off x="2755942" y="4896171"/>
            <a:ext cx="13983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3" name="Google Shape;2213;p28"/>
          <p:cNvSpPr txBox="1">
            <a:spLocks noGrp="1"/>
          </p:cNvSpPr>
          <p:nvPr>
            <p:ph type="subTitle" idx="8"/>
          </p:nvPr>
        </p:nvSpPr>
        <p:spPr>
          <a:xfrm>
            <a:off x="2755937" y="4444007"/>
            <a:ext cx="1398300" cy="4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6625386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" name="Google Shape;2215;p29"/>
          <p:cNvSpPr/>
          <p:nvPr/>
        </p:nvSpPr>
        <p:spPr>
          <a:xfrm rot="5400000" flipH="1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2216" name="Google Shape;2216;p29"/>
          <p:cNvPicPr preferRelativeResize="0"/>
          <p:nvPr/>
        </p:nvPicPr>
        <p:blipFill rotWithShape="1">
          <a:blip r:embed="rId3">
            <a:alphaModFix/>
          </a:blip>
          <a:srcRect l="3936" t="24135" r="42933" b="12995"/>
          <a:stretch/>
        </p:blipFill>
        <p:spPr>
          <a:xfrm flipH="1">
            <a:off x="2874951" y="1"/>
            <a:ext cx="6269051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217" name="Google Shape;2217;p29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18" name="Google Shape;2218;p29"/>
          <p:cNvSpPr txBox="1">
            <a:spLocks noGrp="1"/>
          </p:cNvSpPr>
          <p:nvPr>
            <p:ph type="subTitle" idx="1"/>
          </p:nvPr>
        </p:nvSpPr>
        <p:spPr>
          <a:xfrm>
            <a:off x="1247450" y="3974133"/>
            <a:ext cx="1705500" cy="7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19" name="Google Shape;2219;p29"/>
          <p:cNvSpPr txBox="1">
            <a:spLocks noGrp="1"/>
          </p:cNvSpPr>
          <p:nvPr>
            <p:ph type="subTitle" idx="2"/>
          </p:nvPr>
        </p:nvSpPr>
        <p:spPr>
          <a:xfrm>
            <a:off x="1247435" y="3534072"/>
            <a:ext cx="1705500" cy="5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0" name="Google Shape;2220;p29"/>
          <p:cNvSpPr txBox="1">
            <a:spLocks noGrp="1"/>
          </p:cNvSpPr>
          <p:nvPr>
            <p:ph type="subTitle" idx="3"/>
          </p:nvPr>
        </p:nvSpPr>
        <p:spPr>
          <a:xfrm>
            <a:off x="1247450" y="5408065"/>
            <a:ext cx="1705500" cy="7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1" name="Google Shape;2221;p29"/>
          <p:cNvSpPr txBox="1">
            <a:spLocks noGrp="1"/>
          </p:cNvSpPr>
          <p:nvPr>
            <p:ph type="subTitle" idx="4"/>
          </p:nvPr>
        </p:nvSpPr>
        <p:spPr>
          <a:xfrm>
            <a:off x="1247445" y="4968005"/>
            <a:ext cx="1705500" cy="5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2" name="Google Shape;2222;p29"/>
          <p:cNvSpPr txBox="1">
            <a:spLocks noGrp="1"/>
          </p:cNvSpPr>
          <p:nvPr>
            <p:ph type="subTitle" idx="5"/>
          </p:nvPr>
        </p:nvSpPr>
        <p:spPr>
          <a:xfrm>
            <a:off x="1247425" y="2539261"/>
            <a:ext cx="1705500" cy="7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23" name="Google Shape;2223;p29"/>
          <p:cNvSpPr txBox="1">
            <a:spLocks noGrp="1"/>
          </p:cNvSpPr>
          <p:nvPr>
            <p:ph type="subTitle" idx="6"/>
          </p:nvPr>
        </p:nvSpPr>
        <p:spPr>
          <a:xfrm>
            <a:off x="1247435" y="2100133"/>
            <a:ext cx="1705500" cy="5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2757735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p30"/>
          <p:cNvGrpSpPr/>
          <p:nvPr/>
        </p:nvGrpSpPr>
        <p:grpSpPr>
          <a:xfrm rot="-901995">
            <a:off x="217651" y="438593"/>
            <a:ext cx="364166" cy="504091"/>
            <a:chOff x="1294100" y="238325"/>
            <a:chExt cx="5024325" cy="5216125"/>
          </a:xfrm>
        </p:grpSpPr>
        <p:sp>
          <p:nvSpPr>
            <p:cNvPr id="2226" name="Google Shape;2226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7" name="Google Shape;2227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8" name="Google Shape;2228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9" name="Google Shape;2229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0" name="Google Shape;2230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1" name="Google Shape;2231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2" name="Google Shape;2232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3" name="Google Shape;2233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4" name="Google Shape;2234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5" name="Google Shape;2235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36" name="Google Shape;2236;p30"/>
          <p:cNvGrpSpPr/>
          <p:nvPr/>
        </p:nvGrpSpPr>
        <p:grpSpPr>
          <a:xfrm rot="731410">
            <a:off x="653643" y="1416311"/>
            <a:ext cx="295049" cy="408416"/>
            <a:chOff x="1294100" y="238325"/>
            <a:chExt cx="5024325" cy="5216125"/>
          </a:xfrm>
        </p:grpSpPr>
        <p:sp>
          <p:nvSpPr>
            <p:cNvPr id="2237" name="Google Shape;2237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8" name="Google Shape;2238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9" name="Google Shape;2239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0" name="Google Shape;2240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1" name="Google Shape;2241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2" name="Google Shape;2242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3" name="Google Shape;2243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4" name="Google Shape;2244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5" name="Google Shape;2245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6" name="Google Shape;2246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47" name="Google Shape;2247;p30"/>
          <p:cNvGrpSpPr/>
          <p:nvPr/>
        </p:nvGrpSpPr>
        <p:grpSpPr>
          <a:xfrm rot="-731410" flipH="1">
            <a:off x="1689448" y="551695"/>
            <a:ext cx="295049" cy="408416"/>
            <a:chOff x="1294100" y="238325"/>
            <a:chExt cx="5024325" cy="5216125"/>
          </a:xfrm>
        </p:grpSpPr>
        <p:sp>
          <p:nvSpPr>
            <p:cNvPr id="2248" name="Google Shape;2248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9" name="Google Shape;2249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0" name="Google Shape;2250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1" name="Google Shape;2251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2" name="Google Shape;2252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3" name="Google Shape;2253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4" name="Google Shape;2254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5" name="Google Shape;2255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6" name="Google Shape;2256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7" name="Google Shape;2257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58" name="Google Shape;2258;p30"/>
          <p:cNvGrpSpPr/>
          <p:nvPr/>
        </p:nvGrpSpPr>
        <p:grpSpPr>
          <a:xfrm rot="-901995">
            <a:off x="532646" y="2572560"/>
            <a:ext cx="364166" cy="504091"/>
            <a:chOff x="1294100" y="238325"/>
            <a:chExt cx="5024325" cy="5216125"/>
          </a:xfrm>
        </p:grpSpPr>
        <p:sp>
          <p:nvSpPr>
            <p:cNvPr id="2259" name="Google Shape;2259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0" name="Google Shape;2260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1" name="Google Shape;2261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2" name="Google Shape;2262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3" name="Google Shape;2263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4" name="Google Shape;2264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5" name="Google Shape;2265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6" name="Google Shape;2266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7" name="Google Shape;2267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8" name="Google Shape;2268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69" name="Google Shape;2269;p30"/>
          <p:cNvGrpSpPr/>
          <p:nvPr/>
        </p:nvGrpSpPr>
        <p:grpSpPr>
          <a:xfrm rot="-900079">
            <a:off x="1580299" y="5342795"/>
            <a:ext cx="397922" cy="550816"/>
            <a:chOff x="1294100" y="238325"/>
            <a:chExt cx="5024325" cy="5216125"/>
          </a:xfrm>
        </p:grpSpPr>
        <p:sp>
          <p:nvSpPr>
            <p:cNvPr id="2270" name="Google Shape;2270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1" name="Google Shape;2271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2" name="Google Shape;2272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3" name="Google Shape;2273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4" name="Google Shape;2274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5" name="Google Shape;2275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6" name="Google Shape;2276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7" name="Google Shape;2277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8" name="Google Shape;2278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9" name="Google Shape;2279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280" name="Google Shape;2280;p30"/>
          <p:cNvGrpSpPr/>
          <p:nvPr/>
        </p:nvGrpSpPr>
        <p:grpSpPr>
          <a:xfrm rot="457113" flipH="1">
            <a:off x="515766" y="5906959"/>
            <a:ext cx="397922" cy="550816"/>
            <a:chOff x="1294100" y="238325"/>
            <a:chExt cx="5024325" cy="5216125"/>
          </a:xfrm>
        </p:grpSpPr>
        <p:sp>
          <p:nvSpPr>
            <p:cNvPr id="2281" name="Google Shape;2281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2" name="Google Shape;2282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3" name="Google Shape;2283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4" name="Google Shape;2284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5" name="Google Shape;2285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6" name="Google Shape;2286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7" name="Google Shape;2287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8" name="Google Shape;2288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9" name="Google Shape;2289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90" name="Google Shape;2290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291" name="Google Shape;2291;p30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292" name="Google Shape;2292;p30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93" name="Google Shape;2293;p30"/>
          <p:cNvSpPr txBox="1">
            <a:spLocks noGrp="1"/>
          </p:cNvSpPr>
          <p:nvPr>
            <p:ph type="subTitle" idx="1"/>
          </p:nvPr>
        </p:nvSpPr>
        <p:spPr>
          <a:xfrm>
            <a:off x="943150" y="3072425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4" name="Google Shape;2294;p30"/>
          <p:cNvSpPr txBox="1">
            <a:spLocks noGrp="1"/>
          </p:cNvSpPr>
          <p:nvPr>
            <p:ph type="subTitle" idx="2"/>
          </p:nvPr>
        </p:nvSpPr>
        <p:spPr>
          <a:xfrm>
            <a:off x="943150" y="2727333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5" name="Google Shape;2295;p30"/>
          <p:cNvSpPr txBox="1">
            <a:spLocks noGrp="1"/>
          </p:cNvSpPr>
          <p:nvPr>
            <p:ph type="subTitle" idx="3"/>
          </p:nvPr>
        </p:nvSpPr>
        <p:spPr>
          <a:xfrm>
            <a:off x="3718800" y="3072425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6" name="Google Shape;2296;p30"/>
          <p:cNvSpPr txBox="1">
            <a:spLocks noGrp="1"/>
          </p:cNvSpPr>
          <p:nvPr>
            <p:ph type="subTitle" idx="4"/>
          </p:nvPr>
        </p:nvSpPr>
        <p:spPr>
          <a:xfrm>
            <a:off x="3718800" y="2727333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7" name="Google Shape;2297;p30"/>
          <p:cNvSpPr txBox="1">
            <a:spLocks noGrp="1"/>
          </p:cNvSpPr>
          <p:nvPr>
            <p:ph type="subTitle" idx="5"/>
          </p:nvPr>
        </p:nvSpPr>
        <p:spPr>
          <a:xfrm>
            <a:off x="6494450" y="3072425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8" name="Google Shape;2298;p30"/>
          <p:cNvSpPr txBox="1">
            <a:spLocks noGrp="1"/>
          </p:cNvSpPr>
          <p:nvPr>
            <p:ph type="subTitle" idx="6"/>
          </p:nvPr>
        </p:nvSpPr>
        <p:spPr>
          <a:xfrm>
            <a:off x="6494450" y="2727333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99" name="Google Shape;2299;p30"/>
          <p:cNvSpPr txBox="1">
            <a:spLocks noGrp="1"/>
          </p:cNvSpPr>
          <p:nvPr>
            <p:ph type="subTitle" idx="7"/>
          </p:nvPr>
        </p:nvSpPr>
        <p:spPr>
          <a:xfrm>
            <a:off x="943150" y="5438999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0" name="Google Shape;2300;p30"/>
          <p:cNvSpPr txBox="1">
            <a:spLocks noGrp="1"/>
          </p:cNvSpPr>
          <p:nvPr>
            <p:ph type="subTitle" idx="8"/>
          </p:nvPr>
        </p:nvSpPr>
        <p:spPr>
          <a:xfrm>
            <a:off x="943150" y="5093905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1" name="Google Shape;2301;p30"/>
          <p:cNvSpPr txBox="1">
            <a:spLocks noGrp="1"/>
          </p:cNvSpPr>
          <p:nvPr>
            <p:ph type="subTitle" idx="9"/>
          </p:nvPr>
        </p:nvSpPr>
        <p:spPr>
          <a:xfrm>
            <a:off x="3718800" y="5438999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2" name="Google Shape;2302;p30"/>
          <p:cNvSpPr txBox="1">
            <a:spLocks noGrp="1"/>
          </p:cNvSpPr>
          <p:nvPr>
            <p:ph type="subTitle" idx="13"/>
          </p:nvPr>
        </p:nvSpPr>
        <p:spPr>
          <a:xfrm>
            <a:off x="3718800" y="5093905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3" name="Google Shape;2303;p30"/>
          <p:cNvSpPr txBox="1">
            <a:spLocks noGrp="1"/>
          </p:cNvSpPr>
          <p:nvPr>
            <p:ph type="subTitle" idx="14"/>
          </p:nvPr>
        </p:nvSpPr>
        <p:spPr>
          <a:xfrm>
            <a:off x="6494450" y="5438999"/>
            <a:ext cx="17064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04" name="Google Shape;2304;p30"/>
          <p:cNvSpPr txBox="1">
            <a:spLocks noGrp="1"/>
          </p:cNvSpPr>
          <p:nvPr>
            <p:ph type="subTitle" idx="15"/>
          </p:nvPr>
        </p:nvSpPr>
        <p:spPr>
          <a:xfrm>
            <a:off x="6494450" y="5093905"/>
            <a:ext cx="1706400" cy="5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305" name="Google Shape;2305;p30"/>
          <p:cNvGrpSpPr/>
          <p:nvPr/>
        </p:nvGrpSpPr>
        <p:grpSpPr>
          <a:xfrm>
            <a:off x="8899950" y="3331003"/>
            <a:ext cx="244040" cy="675948"/>
            <a:chOff x="2551300" y="238325"/>
            <a:chExt cx="2510700" cy="5215650"/>
          </a:xfrm>
        </p:grpSpPr>
        <p:sp>
          <p:nvSpPr>
            <p:cNvPr id="2306" name="Google Shape;2306;p30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7" name="Google Shape;2307;p30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8" name="Google Shape;2308;p30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9" name="Google Shape;2309;p30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0" name="Google Shape;2310;p30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1" name="Google Shape;2311;p30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12" name="Google Shape;2312;p30"/>
          <p:cNvGrpSpPr/>
          <p:nvPr/>
        </p:nvGrpSpPr>
        <p:grpSpPr>
          <a:xfrm rot="901995" flipH="1">
            <a:off x="8571682" y="1959777"/>
            <a:ext cx="364166" cy="504091"/>
            <a:chOff x="1294100" y="238325"/>
            <a:chExt cx="5024325" cy="5216125"/>
          </a:xfrm>
        </p:grpSpPr>
        <p:sp>
          <p:nvSpPr>
            <p:cNvPr id="2313" name="Google Shape;2313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4" name="Google Shape;2314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5" name="Google Shape;2315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6" name="Google Shape;2316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7" name="Google Shape;2317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8" name="Google Shape;2318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9" name="Google Shape;2319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0" name="Google Shape;2320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1" name="Google Shape;2321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2" name="Google Shape;2322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23" name="Google Shape;2323;p30"/>
          <p:cNvGrpSpPr/>
          <p:nvPr/>
        </p:nvGrpSpPr>
        <p:grpSpPr>
          <a:xfrm rot="-731410" flipH="1">
            <a:off x="8204810" y="2937495"/>
            <a:ext cx="295049" cy="408416"/>
            <a:chOff x="1294100" y="238325"/>
            <a:chExt cx="5024325" cy="5216125"/>
          </a:xfrm>
        </p:grpSpPr>
        <p:sp>
          <p:nvSpPr>
            <p:cNvPr id="2324" name="Google Shape;2324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5" name="Google Shape;2325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6" name="Google Shape;2326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7" name="Google Shape;2327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8" name="Google Shape;2328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9" name="Google Shape;2329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0" name="Google Shape;2330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1" name="Google Shape;2331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2" name="Google Shape;2332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3" name="Google Shape;2333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34" name="Google Shape;2334;p30"/>
          <p:cNvGrpSpPr/>
          <p:nvPr/>
        </p:nvGrpSpPr>
        <p:grpSpPr>
          <a:xfrm rot="731410">
            <a:off x="8606193" y="5713544"/>
            <a:ext cx="295049" cy="408416"/>
            <a:chOff x="1294100" y="238325"/>
            <a:chExt cx="5024325" cy="5216125"/>
          </a:xfrm>
        </p:grpSpPr>
        <p:sp>
          <p:nvSpPr>
            <p:cNvPr id="2335" name="Google Shape;2335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6" name="Google Shape;2336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7" name="Google Shape;2337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8" name="Google Shape;2338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9" name="Google Shape;2339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0" name="Google Shape;2340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1" name="Google Shape;2341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2" name="Google Shape;2342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3" name="Google Shape;2343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4" name="Google Shape;2344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45" name="Google Shape;2345;p30"/>
          <p:cNvGrpSpPr/>
          <p:nvPr/>
        </p:nvGrpSpPr>
        <p:grpSpPr>
          <a:xfrm rot="901995" flipH="1">
            <a:off x="8010038" y="4061311"/>
            <a:ext cx="364166" cy="504091"/>
            <a:chOff x="1294100" y="238325"/>
            <a:chExt cx="5024325" cy="5216125"/>
          </a:xfrm>
        </p:grpSpPr>
        <p:sp>
          <p:nvSpPr>
            <p:cNvPr id="2346" name="Google Shape;2346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7" name="Google Shape;2347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8" name="Google Shape;2348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9" name="Google Shape;2349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0" name="Google Shape;2350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1" name="Google Shape;2351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2" name="Google Shape;2352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3" name="Google Shape;2353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4" name="Google Shape;2354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5" name="Google Shape;2355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56" name="Google Shape;2356;p30"/>
          <p:cNvGrpSpPr/>
          <p:nvPr/>
        </p:nvGrpSpPr>
        <p:grpSpPr>
          <a:xfrm rot="-900723">
            <a:off x="7735387" y="6206897"/>
            <a:ext cx="321995" cy="445716"/>
            <a:chOff x="1294100" y="238325"/>
            <a:chExt cx="5024325" cy="5216125"/>
          </a:xfrm>
        </p:grpSpPr>
        <p:sp>
          <p:nvSpPr>
            <p:cNvPr id="2357" name="Google Shape;2357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8" name="Google Shape;2358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9" name="Google Shape;2359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0" name="Google Shape;2360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1" name="Google Shape;2361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2" name="Google Shape;2362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3" name="Google Shape;2363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4" name="Google Shape;2364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5" name="Google Shape;2365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6" name="Google Shape;2366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67" name="Google Shape;2367;p30"/>
          <p:cNvGrpSpPr/>
          <p:nvPr/>
        </p:nvGrpSpPr>
        <p:grpSpPr>
          <a:xfrm rot="-1440470" flipH="1">
            <a:off x="8030963" y="5120924"/>
            <a:ext cx="322308" cy="446149"/>
            <a:chOff x="1294100" y="238325"/>
            <a:chExt cx="5024325" cy="5216125"/>
          </a:xfrm>
        </p:grpSpPr>
        <p:sp>
          <p:nvSpPr>
            <p:cNvPr id="2368" name="Google Shape;2368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9" name="Google Shape;2369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0" name="Google Shape;2370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1" name="Google Shape;2371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2" name="Google Shape;2372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3" name="Google Shape;2373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4" name="Google Shape;2374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5" name="Google Shape;2375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6" name="Google Shape;2376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7" name="Google Shape;2377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78" name="Google Shape;2378;p30"/>
          <p:cNvGrpSpPr/>
          <p:nvPr/>
        </p:nvGrpSpPr>
        <p:grpSpPr>
          <a:xfrm rot="1245014" flipH="1">
            <a:off x="8139883" y="1150097"/>
            <a:ext cx="294969" cy="408305"/>
            <a:chOff x="1294100" y="238325"/>
            <a:chExt cx="5024325" cy="5216125"/>
          </a:xfrm>
        </p:grpSpPr>
        <p:sp>
          <p:nvSpPr>
            <p:cNvPr id="2379" name="Google Shape;2379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0" name="Google Shape;2380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1" name="Google Shape;2381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2" name="Google Shape;2382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3" name="Google Shape;2383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4" name="Google Shape;2384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5" name="Google Shape;2385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6" name="Google Shape;2386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7" name="Google Shape;2387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8" name="Google Shape;2388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389" name="Google Shape;2389;p30"/>
          <p:cNvGrpSpPr/>
          <p:nvPr/>
        </p:nvGrpSpPr>
        <p:grpSpPr>
          <a:xfrm rot="-399266">
            <a:off x="8571614" y="262695"/>
            <a:ext cx="364205" cy="504144"/>
            <a:chOff x="1294100" y="238325"/>
            <a:chExt cx="5024325" cy="5216125"/>
          </a:xfrm>
        </p:grpSpPr>
        <p:sp>
          <p:nvSpPr>
            <p:cNvPr id="2390" name="Google Shape;2390;p30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1" name="Google Shape;2391;p30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2" name="Google Shape;2392;p30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3" name="Google Shape;2393;p30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4" name="Google Shape;2394;p30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5" name="Google Shape;2395;p30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6" name="Google Shape;2396;p30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7" name="Google Shape;2397;p30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8" name="Google Shape;2398;p30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9" name="Google Shape;2399;p30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950675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31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402" name="Google Shape;2402;p3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403" name="Google Shape;2403;p31"/>
          <p:cNvGrpSpPr/>
          <p:nvPr/>
        </p:nvGrpSpPr>
        <p:grpSpPr>
          <a:xfrm>
            <a:off x="8900041" y="3331003"/>
            <a:ext cx="244040" cy="675948"/>
            <a:chOff x="2551300" y="238325"/>
            <a:chExt cx="2510700" cy="5215650"/>
          </a:xfrm>
        </p:grpSpPr>
        <p:sp>
          <p:nvSpPr>
            <p:cNvPr id="2404" name="Google Shape;2404;p31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5" name="Google Shape;2405;p31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6" name="Google Shape;2406;p31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7" name="Google Shape;2407;p31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8" name="Google Shape;2408;p31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9" name="Google Shape;2409;p31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10" name="Google Shape;2410;p31"/>
          <p:cNvGrpSpPr/>
          <p:nvPr/>
        </p:nvGrpSpPr>
        <p:grpSpPr>
          <a:xfrm rot="901995" flipH="1">
            <a:off x="8571774" y="1959777"/>
            <a:ext cx="364166" cy="504091"/>
            <a:chOff x="1294100" y="238325"/>
            <a:chExt cx="5024325" cy="5216125"/>
          </a:xfrm>
        </p:grpSpPr>
        <p:sp>
          <p:nvSpPr>
            <p:cNvPr id="2411" name="Google Shape;2411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2" name="Google Shape;2412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3" name="Google Shape;2413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4" name="Google Shape;2414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5" name="Google Shape;2415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6" name="Google Shape;2416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7" name="Google Shape;2417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8" name="Google Shape;2418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9" name="Google Shape;2419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0" name="Google Shape;2420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21" name="Google Shape;2421;p31"/>
          <p:cNvGrpSpPr/>
          <p:nvPr/>
        </p:nvGrpSpPr>
        <p:grpSpPr>
          <a:xfrm rot="-731410" flipH="1">
            <a:off x="8757351" y="499095"/>
            <a:ext cx="295049" cy="408416"/>
            <a:chOff x="1294100" y="238325"/>
            <a:chExt cx="5024325" cy="5216125"/>
          </a:xfrm>
        </p:grpSpPr>
        <p:sp>
          <p:nvSpPr>
            <p:cNvPr id="2422" name="Google Shape;2422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3" name="Google Shape;2423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4" name="Google Shape;2424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5" name="Google Shape;2425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6" name="Google Shape;2426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7" name="Google Shape;2427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8" name="Google Shape;2428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9" name="Google Shape;2429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0" name="Google Shape;2430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1" name="Google Shape;2431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32" name="Google Shape;2432;p31"/>
          <p:cNvGrpSpPr/>
          <p:nvPr/>
        </p:nvGrpSpPr>
        <p:grpSpPr>
          <a:xfrm rot="731410">
            <a:off x="8692834" y="4964144"/>
            <a:ext cx="295049" cy="408416"/>
            <a:chOff x="1294100" y="238325"/>
            <a:chExt cx="5024325" cy="5216125"/>
          </a:xfrm>
        </p:grpSpPr>
        <p:sp>
          <p:nvSpPr>
            <p:cNvPr id="2433" name="Google Shape;2433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4" name="Google Shape;2434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5" name="Google Shape;2435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6" name="Google Shape;2436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7" name="Google Shape;2437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8" name="Google Shape;2438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9" name="Google Shape;2439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0" name="Google Shape;2440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1" name="Google Shape;2441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2" name="Google Shape;2442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43" name="Google Shape;2443;p31"/>
          <p:cNvGrpSpPr/>
          <p:nvPr/>
        </p:nvGrpSpPr>
        <p:grpSpPr>
          <a:xfrm rot="900079" flipH="1">
            <a:off x="374468" y="618395"/>
            <a:ext cx="397922" cy="550816"/>
            <a:chOff x="1294100" y="238325"/>
            <a:chExt cx="5024325" cy="5216125"/>
          </a:xfrm>
        </p:grpSpPr>
        <p:sp>
          <p:nvSpPr>
            <p:cNvPr id="2444" name="Google Shape;2444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5" name="Google Shape;2445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6" name="Google Shape;2446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7" name="Google Shape;2447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8" name="Google Shape;2448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9" name="Google Shape;2449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0" name="Google Shape;2450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1" name="Google Shape;2451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2" name="Google Shape;2452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3" name="Google Shape;2453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54" name="Google Shape;2454;p31"/>
          <p:cNvGrpSpPr/>
          <p:nvPr/>
        </p:nvGrpSpPr>
        <p:grpSpPr>
          <a:xfrm rot="-900079">
            <a:off x="133365" y="2140269"/>
            <a:ext cx="397922" cy="550816"/>
            <a:chOff x="1294100" y="238325"/>
            <a:chExt cx="5024325" cy="5216125"/>
          </a:xfrm>
        </p:grpSpPr>
        <p:sp>
          <p:nvSpPr>
            <p:cNvPr id="2455" name="Google Shape;2455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6" name="Google Shape;2456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7" name="Google Shape;2457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8" name="Google Shape;2458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9" name="Google Shape;2459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0" name="Google Shape;2460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1" name="Google Shape;2461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2" name="Google Shape;2462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3" name="Google Shape;2463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4" name="Google Shape;2464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65" name="Google Shape;2465;p31"/>
          <p:cNvGrpSpPr/>
          <p:nvPr/>
        </p:nvGrpSpPr>
        <p:grpSpPr>
          <a:xfrm rot="-729055" flipH="1">
            <a:off x="359381" y="6143906"/>
            <a:ext cx="322245" cy="446061"/>
            <a:chOff x="1294100" y="238325"/>
            <a:chExt cx="5024325" cy="5216125"/>
          </a:xfrm>
        </p:grpSpPr>
        <p:sp>
          <p:nvSpPr>
            <p:cNvPr id="2466" name="Google Shape;2466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7" name="Google Shape;2467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8" name="Google Shape;2468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9" name="Google Shape;2469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0" name="Google Shape;2470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1" name="Google Shape;2471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2" name="Google Shape;2472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3" name="Google Shape;2473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4" name="Google Shape;2474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5" name="Google Shape;2475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76" name="Google Shape;2476;p31"/>
          <p:cNvGrpSpPr/>
          <p:nvPr/>
        </p:nvGrpSpPr>
        <p:grpSpPr>
          <a:xfrm flipH="1">
            <a:off x="-7448" y="4709485"/>
            <a:ext cx="218180" cy="604320"/>
            <a:chOff x="2551300" y="238325"/>
            <a:chExt cx="2510700" cy="5215650"/>
          </a:xfrm>
        </p:grpSpPr>
        <p:sp>
          <p:nvSpPr>
            <p:cNvPr id="2477" name="Google Shape;2477;p31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8" name="Google Shape;2478;p31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9" name="Google Shape;2479;p31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0" name="Google Shape;2480;p31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1" name="Google Shape;2481;p31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2" name="Google Shape;2482;p31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83" name="Google Shape;2483;p31"/>
          <p:cNvGrpSpPr/>
          <p:nvPr/>
        </p:nvGrpSpPr>
        <p:grpSpPr>
          <a:xfrm rot="901995" flipH="1">
            <a:off x="8390217" y="6158044"/>
            <a:ext cx="364166" cy="504091"/>
            <a:chOff x="1294100" y="238325"/>
            <a:chExt cx="5024325" cy="5216125"/>
          </a:xfrm>
        </p:grpSpPr>
        <p:sp>
          <p:nvSpPr>
            <p:cNvPr id="2484" name="Google Shape;2484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5" name="Google Shape;2485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6" name="Google Shape;2486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7" name="Google Shape;2487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8" name="Google Shape;2488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9" name="Google Shape;2489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0" name="Google Shape;2490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1" name="Google Shape;2491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2" name="Google Shape;2492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3" name="Google Shape;2493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94" name="Google Shape;2494;p31"/>
          <p:cNvGrpSpPr/>
          <p:nvPr/>
        </p:nvGrpSpPr>
        <p:grpSpPr>
          <a:xfrm rot="900723" flipH="1">
            <a:off x="248534" y="3650863"/>
            <a:ext cx="321995" cy="445716"/>
            <a:chOff x="1294100" y="238325"/>
            <a:chExt cx="5024325" cy="5216125"/>
          </a:xfrm>
        </p:grpSpPr>
        <p:sp>
          <p:nvSpPr>
            <p:cNvPr id="2495" name="Google Shape;2495;p31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6" name="Google Shape;2496;p31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7" name="Google Shape;2497;p31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8" name="Google Shape;2498;p31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9" name="Google Shape;2499;p31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0" name="Google Shape;2500;p31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1" name="Google Shape;2501;p31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2" name="Google Shape;2502;p31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3" name="Google Shape;2503;p31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4" name="Google Shape;2504;p31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359167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6" name="Google Shape;2506;p32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507" name="Google Shape;2507;p32"/>
          <p:cNvSpPr/>
          <p:nvPr/>
        </p:nvSpPr>
        <p:spPr>
          <a:xfrm flipH="1">
            <a:off x="7151119" y="6585250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508" name="Google Shape;2508;p32"/>
          <p:cNvSpPr/>
          <p:nvPr/>
        </p:nvSpPr>
        <p:spPr>
          <a:xfrm flipH="1">
            <a:off x="6463372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509" name="Google Shape;2509;p32"/>
          <p:cNvGrpSpPr/>
          <p:nvPr/>
        </p:nvGrpSpPr>
        <p:grpSpPr>
          <a:xfrm flipH="1">
            <a:off x="-7704" y="3331003"/>
            <a:ext cx="244040" cy="675948"/>
            <a:chOff x="2551300" y="238325"/>
            <a:chExt cx="2510700" cy="5215650"/>
          </a:xfrm>
        </p:grpSpPr>
        <p:sp>
          <p:nvSpPr>
            <p:cNvPr id="2510" name="Google Shape;2510;p3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16" name="Google Shape;2516;p32"/>
          <p:cNvGrpSpPr/>
          <p:nvPr/>
        </p:nvGrpSpPr>
        <p:grpSpPr>
          <a:xfrm rot="-901995">
            <a:off x="511562" y="1350177"/>
            <a:ext cx="364166" cy="504091"/>
            <a:chOff x="1294100" y="238325"/>
            <a:chExt cx="5024325" cy="5216125"/>
          </a:xfrm>
        </p:grpSpPr>
        <p:sp>
          <p:nvSpPr>
            <p:cNvPr id="2517" name="Google Shape;2517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27" name="Google Shape;2527;p32"/>
          <p:cNvGrpSpPr/>
          <p:nvPr/>
        </p:nvGrpSpPr>
        <p:grpSpPr>
          <a:xfrm rot="731410">
            <a:off x="1236504" y="227044"/>
            <a:ext cx="295049" cy="408416"/>
            <a:chOff x="1294100" y="238325"/>
            <a:chExt cx="5024325" cy="5216125"/>
          </a:xfrm>
        </p:grpSpPr>
        <p:sp>
          <p:nvSpPr>
            <p:cNvPr id="2528" name="Google Shape;2528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38" name="Google Shape;2538;p32"/>
          <p:cNvGrpSpPr/>
          <p:nvPr/>
        </p:nvGrpSpPr>
        <p:grpSpPr>
          <a:xfrm rot="-731410" flipH="1">
            <a:off x="348521" y="5967444"/>
            <a:ext cx="295049" cy="408416"/>
            <a:chOff x="1294100" y="238325"/>
            <a:chExt cx="5024325" cy="5216125"/>
          </a:xfrm>
        </p:grpSpPr>
        <p:sp>
          <p:nvSpPr>
            <p:cNvPr id="2539" name="Google Shape;2539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49" name="Google Shape;2549;p32"/>
          <p:cNvGrpSpPr/>
          <p:nvPr/>
        </p:nvGrpSpPr>
        <p:grpSpPr>
          <a:xfrm rot="-901995">
            <a:off x="8587062" y="613577"/>
            <a:ext cx="364166" cy="504091"/>
            <a:chOff x="1294100" y="238325"/>
            <a:chExt cx="5024325" cy="5216125"/>
          </a:xfrm>
        </p:grpSpPr>
        <p:sp>
          <p:nvSpPr>
            <p:cNvPr id="2550" name="Google Shape;2550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60" name="Google Shape;2560;p32"/>
          <p:cNvGrpSpPr/>
          <p:nvPr/>
        </p:nvGrpSpPr>
        <p:grpSpPr>
          <a:xfrm rot="901995" flipH="1">
            <a:off x="8285406" y="1553377"/>
            <a:ext cx="364166" cy="504091"/>
            <a:chOff x="1294100" y="238325"/>
            <a:chExt cx="5024325" cy="5216125"/>
          </a:xfrm>
        </p:grpSpPr>
        <p:sp>
          <p:nvSpPr>
            <p:cNvPr id="2561" name="Google Shape;2561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71" name="Google Shape;2571;p32"/>
          <p:cNvGrpSpPr/>
          <p:nvPr/>
        </p:nvGrpSpPr>
        <p:grpSpPr>
          <a:xfrm rot="-731410" flipH="1">
            <a:off x="7629584" y="430244"/>
            <a:ext cx="295049" cy="408416"/>
            <a:chOff x="1294100" y="238325"/>
            <a:chExt cx="5024325" cy="5216125"/>
          </a:xfrm>
        </p:grpSpPr>
        <p:sp>
          <p:nvSpPr>
            <p:cNvPr id="2572" name="Google Shape;2572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82" name="Google Shape;2582;p32"/>
          <p:cNvGrpSpPr/>
          <p:nvPr/>
        </p:nvGrpSpPr>
        <p:grpSpPr>
          <a:xfrm rot="731410">
            <a:off x="8517567" y="6170644"/>
            <a:ext cx="295049" cy="408416"/>
            <a:chOff x="1294100" y="238325"/>
            <a:chExt cx="5024325" cy="5216125"/>
          </a:xfrm>
        </p:grpSpPr>
        <p:sp>
          <p:nvSpPr>
            <p:cNvPr id="2583" name="Google Shape;2583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593" name="Google Shape;2593;p32"/>
          <p:cNvGrpSpPr/>
          <p:nvPr/>
        </p:nvGrpSpPr>
        <p:grpSpPr>
          <a:xfrm rot="901995" flipH="1">
            <a:off x="209906" y="816777"/>
            <a:ext cx="364166" cy="504091"/>
            <a:chOff x="1294100" y="238325"/>
            <a:chExt cx="5024325" cy="5216125"/>
          </a:xfrm>
        </p:grpSpPr>
        <p:sp>
          <p:nvSpPr>
            <p:cNvPr id="2594" name="Google Shape;2594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04" name="Google Shape;2604;p32"/>
          <p:cNvGrpSpPr/>
          <p:nvPr/>
        </p:nvGrpSpPr>
        <p:grpSpPr>
          <a:xfrm>
            <a:off x="8944230" y="3872323"/>
            <a:ext cx="199852" cy="553555"/>
            <a:chOff x="2551300" y="238325"/>
            <a:chExt cx="2510700" cy="5215650"/>
          </a:xfrm>
        </p:grpSpPr>
        <p:sp>
          <p:nvSpPr>
            <p:cNvPr id="2605" name="Google Shape;2605;p32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11" name="Google Shape;2611;p32"/>
          <p:cNvGrpSpPr/>
          <p:nvPr/>
        </p:nvGrpSpPr>
        <p:grpSpPr>
          <a:xfrm rot="-901995">
            <a:off x="892569" y="5984844"/>
            <a:ext cx="364166" cy="504091"/>
            <a:chOff x="1294100" y="238325"/>
            <a:chExt cx="5024325" cy="5216125"/>
          </a:xfrm>
        </p:grpSpPr>
        <p:sp>
          <p:nvSpPr>
            <p:cNvPr id="2612" name="Google Shape;2612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22" name="Google Shape;2622;p32"/>
          <p:cNvGrpSpPr/>
          <p:nvPr/>
        </p:nvGrpSpPr>
        <p:grpSpPr>
          <a:xfrm rot="731410">
            <a:off x="594461" y="4807444"/>
            <a:ext cx="295049" cy="408416"/>
            <a:chOff x="1294100" y="238325"/>
            <a:chExt cx="5024325" cy="5216125"/>
          </a:xfrm>
        </p:grpSpPr>
        <p:sp>
          <p:nvSpPr>
            <p:cNvPr id="2623" name="Google Shape;2623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33" name="Google Shape;2633;p32"/>
          <p:cNvGrpSpPr/>
          <p:nvPr/>
        </p:nvGrpSpPr>
        <p:grpSpPr>
          <a:xfrm rot="-900412">
            <a:off x="8362820" y="5296758"/>
            <a:ext cx="294938" cy="408263"/>
            <a:chOff x="1294100" y="238325"/>
            <a:chExt cx="5024325" cy="5216125"/>
          </a:xfrm>
        </p:grpSpPr>
        <p:sp>
          <p:nvSpPr>
            <p:cNvPr id="2634" name="Google Shape;2634;p32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644" name="Google Shape;2644;p32"/>
          <p:cNvSpPr/>
          <p:nvPr/>
        </p:nvSpPr>
        <p:spPr>
          <a:xfrm flipH="1">
            <a:off x="1736377" y="6585334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645" name="Google Shape;2645;p32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46" name="Google Shape;2646;p32"/>
          <p:cNvSpPr txBox="1">
            <a:spLocks noGrp="1"/>
          </p:cNvSpPr>
          <p:nvPr>
            <p:ph type="subTitle" idx="1"/>
          </p:nvPr>
        </p:nvSpPr>
        <p:spPr>
          <a:xfrm>
            <a:off x="841848" y="2362217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47" name="Google Shape;2647;p32"/>
          <p:cNvSpPr txBox="1">
            <a:spLocks noGrp="1"/>
          </p:cNvSpPr>
          <p:nvPr>
            <p:ph type="subTitle" idx="2"/>
          </p:nvPr>
        </p:nvSpPr>
        <p:spPr>
          <a:xfrm>
            <a:off x="841848" y="2070667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48" name="Google Shape;2648;p32"/>
          <p:cNvSpPr txBox="1">
            <a:spLocks noGrp="1"/>
          </p:cNvSpPr>
          <p:nvPr>
            <p:ph type="subTitle" idx="3"/>
          </p:nvPr>
        </p:nvSpPr>
        <p:spPr>
          <a:xfrm>
            <a:off x="6731073" y="2362248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49" name="Google Shape;2649;p32"/>
          <p:cNvSpPr txBox="1">
            <a:spLocks noGrp="1"/>
          </p:cNvSpPr>
          <p:nvPr>
            <p:ph type="subTitle" idx="4"/>
          </p:nvPr>
        </p:nvSpPr>
        <p:spPr>
          <a:xfrm>
            <a:off x="6731073" y="2070700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0" name="Google Shape;2650;p32"/>
          <p:cNvSpPr txBox="1">
            <a:spLocks noGrp="1"/>
          </p:cNvSpPr>
          <p:nvPr>
            <p:ph type="subTitle" idx="5"/>
          </p:nvPr>
        </p:nvSpPr>
        <p:spPr>
          <a:xfrm>
            <a:off x="6731052" y="3884308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1" name="Google Shape;2651;p32"/>
          <p:cNvSpPr txBox="1">
            <a:spLocks noGrp="1"/>
          </p:cNvSpPr>
          <p:nvPr>
            <p:ph type="subTitle" idx="6"/>
          </p:nvPr>
        </p:nvSpPr>
        <p:spPr>
          <a:xfrm>
            <a:off x="6731052" y="3592760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2" name="Google Shape;2652;p32"/>
          <p:cNvSpPr txBox="1">
            <a:spLocks noGrp="1"/>
          </p:cNvSpPr>
          <p:nvPr>
            <p:ph type="subTitle" idx="7"/>
          </p:nvPr>
        </p:nvSpPr>
        <p:spPr>
          <a:xfrm>
            <a:off x="841848" y="5406367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3" name="Google Shape;2653;p32"/>
          <p:cNvSpPr txBox="1">
            <a:spLocks noGrp="1"/>
          </p:cNvSpPr>
          <p:nvPr>
            <p:ph type="subTitle" idx="8"/>
          </p:nvPr>
        </p:nvSpPr>
        <p:spPr>
          <a:xfrm>
            <a:off x="841848" y="5114817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4" name="Google Shape;2654;p32"/>
          <p:cNvSpPr txBox="1">
            <a:spLocks noGrp="1"/>
          </p:cNvSpPr>
          <p:nvPr>
            <p:ph type="subTitle" idx="9"/>
          </p:nvPr>
        </p:nvSpPr>
        <p:spPr>
          <a:xfrm>
            <a:off x="841827" y="3884292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5" name="Google Shape;2655;p32"/>
          <p:cNvSpPr txBox="1">
            <a:spLocks noGrp="1"/>
          </p:cNvSpPr>
          <p:nvPr>
            <p:ph type="subTitle" idx="13"/>
          </p:nvPr>
        </p:nvSpPr>
        <p:spPr>
          <a:xfrm>
            <a:off x="841827" y="3592741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6" name="Google Shape;2656;p32"/>
          <p:cNvSpPr txBox="1">
            <a:spLocks noGrp="1"/>
          </p:cNvSpPr>
          <p:nvPr>
            <p:ph type="subTitle" idx="14"/>
          </p:nvPr>
        </p:nvSpPr>
        <p:spPr>
          <a:xfrm>
            <a:off x="6731073" y="5406367"/>
            <a:ext cx="1571100" cy="7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7" name="Google Shape;2657;p32"/>
          <p:cNvSpPr txBox="1">
            <a:spLocks noGrp="1"/>
          </p:cNvSpPr>
          <p:nvPr>
            <p:ph type="subTitle" idx="15"/>
          </p:nvPr>
        </p:nvSpPr>
        <p:spPr>
          <a:xfrm>
            <a:off x="6731073" y="5114819"/>
            <a:ext cx="1571100" cy="4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2000"/>
              <a:buFont typeface="Croissant One"/>
              <a:buNone/>
              <a:defRPr sz="2000">
                <a:latin typeface="Croissant One"/>
                <a:ea typeface="Croissant One"/>
                <a:cs typeface="Croissant One"/>
                <a:sym typeface="Croissant On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30813999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9" name="Google Shape;2659;p33"/>
          <p:cNvSpPr/>
          <p:nvPr/>
        </p:nvSpPr>
        <p:spPr>
          <a:xfrm rot="-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660" name="Google Shape;2660;p33"/>
          <p:cNvSpPr txBox="1">
            <a:spLocks noGrp="1"/>
          </p:cNvSpPr>
          <p:nvPr>
            <p:ph type="title"/>
          </p:nvPr>
        </p:nvSpPr>
        <p:spPr>
          <a:xfrm>
            <a:off x="3746138" y="820933"/>
            <a:ext cx="4285500" cy="15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61" name="Google Shape;2661;p33"/>
          <p:cNvSpPr txBox="1">
            <a:spLocks noGrp="1"/>
          </p:cNvSpPr>
          <p:nvPr>
            <p:ph type="subTitle" idx="1"/>
          </p:nvPr>
        </p:nvSpPr>
        <p:spPr>
          <a:xfrm>
            <a:off x="3858500" y="2193233"/>
            <a:ext cx="4060800" cy="16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62" name="Google Shape;2662;p33"/>
          <p:cNvSpPr txBox="1"/>
          <p:nvPr/>
        </p:nvSpPr>
        <p:spPr>
          <a:xfrm>
            <a:off x="3725100" y="5052784"/>
            <a:ext cx="4327500" cy="7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0" fontAlgn="base">
              <a:spcBef>
                <a:spcPts val="300"/>
              </a:spcBef>
              <a:spcAft>
                <a:spcPts val="1600"/>
              </a:spcAft>
            </a:pPr>
            <a:r>
              <a:rPr lang="en" sz="1100" b="1">
                <a:solidFill>
                  <a:srgbClr val="3C3C3C"/>
                </a:solidFill>
                <a:latin typeface="Assistant"/>
                <a:ea typeface="Assistant"/>
                <a:cs typeface="Assistant"/>
                <a:sym typeface="Assistant"/>
              </a:rPr>
              <a:t>CREDITS: This presentation template was created by </a:t>
            </a:r>
            <a:r>
              <a:rPr lang="en" sz="1100" b="1">
                <a:solidFill>
                  <a:srgbClr val="3C3C3C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>
                <a:solidFill>
                  <a:srgbClr val="3C3C3C"/>
                </a:solidFill>
                <a:latin typeface="Assistant"/>
                <a:ea typeface="Assistant"/>
                <a:cs typeface="Assistant"/>
                <a:sym typeface="Assistant"/>
              </a:rPr>
              <a:t>, including icons by </a:t>
            </a:r>
            <a:r>
              <a:rPr lang="en" sz="1100" b="1">
                <a:solidFill>
                  <a:srgbClr val="3C3C3C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 b="1">
                <a:solidFill>
                  <a:srgbClr val="3C3C3C"/>
                </a:solidFill>
                <a:latin typeface="Assistant"/>
                <a:ea typeface="Assistant"/>
                <a:cs typeface="Assistant"/>
                <a:sym typeface="Assistant"/>
              </a:rPr>
              <a:t> and infographics &amp; images by </a:t>
            </a:r>
            <a:r>
              <a:rPr lang="en" sz="1100" b="1">
                <a:solidFill>
                  <a:srgbClr val="3C3C3C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100" b="1">
              <a:solidFill>
                <a:srgbClr val="3C3C3C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grpSp>
        <p:nvGrpSpPr>
          <p:cNvPr id="2663" name="Google Shape;2663;p33"/>
          <p:cNvGrpSpPr/>
          <p:nvPr/>
        </p:nvGrpSpPr>
        <p:grpSpPr>
          <a:xfrm flipH="1">
            <a:off x="-7448" y="3331003"/>
            <a:ext cx="244040" cy="675948"/>
            <a:chOff x="2551300" y="238325"/>
            <a:chExt cx="2510700" cy="5215650"/>
          </a:xfrm>
        </p:grpSpPr>
        <p:sp>
          <p:nvSpPr>
            <p:cNvPr id="2664" name="Google Shape;2664;p33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5" name="Google Shape;2665;p33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6" name="Google Shape;2666;p33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7" name="Google Shape;2667;p33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8" name="Google Shape;2668;p33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9" name="Google Shape;2669;p33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70" name="Google Shape;2670;p33"/>
          <p:cNvGrpSpPr/>
          <p:nvPr/>
        </p:nvGrpSpPr>
        <p:grpSpPr>
          <a:xfrm rot="-901995">
            <a:off x="200693" y="1959777"/>
            <a:ext cx="364166" cy="504091"/>
            <a:chOff x="1294100" y="238325"/>
            <a:chExt cx="5024325" cy="5216125"/>
          </a:xfrm>
        </p:grpSpPr>
        <p:sp>
          <p:nvSpPr>
            <p:cNvPr id="2671" name="Google Shape;2671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2" name="Google Shape;2672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3" name="Google Shape;2673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4" name="Google Shape;2674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5" name="Google Shape;2675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6" name="Google Shape;2676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7" name="Google Shape;2677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8" name="Google Shape;2678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9" name="Google Shape;2679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0" name="Google Shape;2680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81" name="Google Shape;2681;p33"/>
          <p:cNvGrpSpPr/>
          <p:nvPr/>
        </p:nvGrpSpPr>
        <p:grpSpPr>
          <a:xfrm rot="731410">
            <a:off x="636685" y="2937495"/>
            <a:ext cx="295049" cy="408416"/>
            <a:chOff x="1294100" y="238325"/>
            <a:chExt cx="5024325" cy="5216125"/>
          </a:xfrm>
        </p:grpSpPr>
        <p:sp>
          <p:nvSpPr>
            <p:cNvPr id="2682" name="Google Shape;2682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3" name="Google Shape;2683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4" name="Google Shape;2684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5" name="Google Shape;2685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6" name="Google Shape;2686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7" name="Google Shape;2687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8" name="Google Shape;2688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9" name="Google Shape;2689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0" name="Google Shape;2690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1" name="Google Shape;2691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692" name="Google Shape;2692;p33"/>
          <p:cNvGrpSpPr/>
          <p:nvPr/>
        </p:nvGrpSpPr>
        <p:grpSpPr>
          <a:xfrm rot="-731410" flipH="1">
            <a:off x="235302" y="5713544"/>
            <a:ext cx="295049" cy="408416"/>
            <a:chOff x="1294100" y="238325"/>
            <a:chExt cx="5024325" cy="5216125"/>
          </a:xfrm>
        </p:grpSpPr>
        <p:sp>
          <p:nvSpPr>
            <p:cNvPr id="2693" name="Google Shape;2693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4" name="Google Shape;2694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5" name="Google Shape;2695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6" name="Google Shape;2696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7" name="Google Shape;2697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8" name="Google Shape;2698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9" name="Google Shape;2699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0" name="Google Shape;2700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1" name="Google Shape;2701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2" name="Google Shape;2702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03" name="Google Shape;2703;p33"/>
          <p:cNvGrpSpPr/>
          <p:nvPr/>
        </p:nvGrpSpPr>
        <p:grpSpPr>
          <a:xfrm rot="-900079">
            <a:off x="8041292" y="2866295"/>
            <a:ext cx="397922" cy="550816"/>
            <a:chOff x="1294100" y="238325"/>
            <a:chExt cx="5024325" cy="5216125"/>
          </a:xfrm>
        </p:grpSpPr>
        <p:sp>
          <p:nvSpPr>
            <p:cNvPr id="2704" name="Google Shape;2704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5" name="Google Shape;2705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6" name="Google Shape;2706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7" name="Google Shape;2707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8" name="Google Shape;2708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9" name="Google Shape;2709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0" name="Google Shape;2710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1" name="Google Shape;2711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2" name="Google Shape;2712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3" name="Google Shape;2713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14" name="Google Shape;2714;p33"/>
          <p:cNvGrpSpPr/>
          <p:nvPr/>
        </p:nvGrpSpPr>
        <p:grpSpPr>
          <a:xfrm rot="900079" flipH="1">
            <a:off x="8558495" y="2025969"/>
            <a:ext cx="397922" cy="550816"/>
            <a:chOff x="1294100" y="238325"/>
            <a:chExt cx="5024325" cy="5216125"/>
          </a:xfrm>
        </p:grpSpPr>
        <p:sp>
          <p:nvSpPr>
            <p:cNvPr id="2715" name="Google Shape;2715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6" name="Google Shape;2716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7" name="Google Shape;2717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8" name="Google Shape;2718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9" name="Google Shape;2719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0" name="Google Shape;2720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1" name="Google Shape;2721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2" name="Google Shape;2722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3" name="Google Shape;2723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4" name="Google Shape;2724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25" name="Google Shape;2725;p33"/>
          <p:cNvGrpSpPr/>
          <p:nvPr/>
        </p:nvGrpSpPr>
        <p:grpSpPr>
          <a:xfrm rot="729055">
            <a:off x="8157972" y="4749706"/>
            <a:ext cx="322245" cy="446061"/>
            <a:chOff x="1294100" y="238325"/>
            <a:chExt cx="5024325" cy="5216125"/>
          </a:xfrm>
        </p:grpSpPr>
        <p:sp>
          <p:nvSpPr>
            <p:cNvPr id="2726" name="Google Shape;2726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7" name="Google Shape;2727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8" name="Google Shape;2728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9" name="Google Shape;2729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0" name="Google Shape;2730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1" name="Google Shape;2731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2" name="Google Shape;2732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3" name="Google Shape;2733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4" name="Google Shape;2734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5" name="Google Shape;2735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36" name="Google Shape;2736;p33"/>
          <p:cNvGrpSpPr/>
          <p:nvPr/>
        </p:nvGrpSpPr>
        <p:grpSpPr>
          <a:xfrm>
            <a:off x="8925901" y="4709485"/>
            <a:ext cx="218180" cy="604320"/>
            <a:chOff x="2551300" y="238325"/>
            <a:chExt cx="2510700" cy="5215650"/>
          </a:xfrm>
        </p:grpSpPr>
        <p:sp>
          <p:nvSpPr>
            <p:cNvPr id="2737" name="Google Shape;2737;p33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8" name="Google Shape;2738;p33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9" name="Google Shape;2739;p33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0" name="Google Shape;2740;p33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1" name="Google Shape;2741;p33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2" name="Google Shape;2742;p33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43" name="Google Shape;2743;p33"/>
          <p:cNvGrpSpPr/>
          <p:nvPr/>
        </p:nvGrpSpPr>
        <p:grpSpPr>
          <a:xfrm rot="-901995">
            <a:off x="762337" y="4061311"/>
            <a:ext cx="364166" cy="504091"/>
            <a:chOff x="1294100" y="238325"/>
            <a:chExt cx="5024325" cy="5216125"/>
          </a:xfrm>
        </p:grpSpPr>
        <p:sp>
          <p:nvSpPr>
            <p:cNvPr id="2744" name="Google Shape;2744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5" name="Google Shape;2745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6" name="Google Shape;2746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7" name="Google Shape;2747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8" name="Google Shape;2748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9" name="Google Shape;2749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0" name="Google Shape;2750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1" name="Google Shape;2751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2" name="Google Shape;2752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3" name="Google Shape;2753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54" name="Google Shape;2754;p33"/>
          <p:cNvGrpSpPr/>
          <p:nvPr/>
        </p:nvGrpSpPr>
        <p:grpSpPr>
          <a:xfrm rot="-900723">
            <a:off x="8643305" y="3730397"/>
            <a:ext cx="321995" cy="445716"/>
            <a:chOff x="1294100" y="238325"/>
            <a:chExt cx="5024325" cy="5216125"/>
          </a:xfrm>
        </p:grpSpPr>
        <p:sp>
          <p:nvSpPr>
            <p:cNvPr id="2755" name="Google Shape;2755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6" name="Google Shape;2756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7" name="Google Shape;2757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8" name="Google Shape;2758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9" name="Google Shape;2759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0" name="Google Shape;2760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1" name="Google Shape;2761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2" name="Google Shape;2762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3" name="Google Shape;2763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4" name="Google Shape;2764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65" name="Google Shape;2765;p33"/>
          <p:cNvGrpSpPr/>
          <p:nvPr/>
        </p:nvGrpSpPr>
        <p:grpSpPr>
          <a:xfrm rot="901995" flipH="1">
            <a:off x="3001649" y="438593"/>
            <a:ext cx="364166" cy="504091"/>
            <a:chOff x="1294100" y="238325"/>
            <a:chExt cx="5024325" cy="5216125"/>
          </a:xfrm>
        </p:grpSpPr>
        <p:sp>
          <p:nvSpPr>
            <p:cNvPr id="2766" name="Google Shape;2766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7" name="Google Shape;2767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8" name="Google Shape;2768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9" name="Google Shape;2769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0" name="Google Shape;2770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1" name="Google Shape;2771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2" name="Google Shape;2772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3" name="Google Shape;2773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4" name="Google Shape;2774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5" name="Google Shape;2775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76" name="Google Shape;2776;p33"/>
          <p:cNvGrpSpPr/>
          <p:nvPr/>
        </p:nvGrpSpPr>
        <p:grpSpPr>
          <a:xfrm rot="-731410" flipH="1">
            <a:off x="2634777" y="1416311"/>
            <a:ext cx="295049" cy="408416"/>
            <a:chOff x="1294100" y="238325"/>
            <a:chExt cx="5024325" cy="5216125"/>
          </a:xfrm>
        </p:grpSpPr>
        <p:sp>
          <p:nvSpPr>
            <p:cNvPr id="2777" name="Google Shape;2777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8" name="Google Shape;2778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9" name="Google Shape;2779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0" name="Google Shape;2780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1" name="Google Shape;2781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2" name="Google Shape;2782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3" name="Google Shape;2783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4" name="Google Shape;2784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5" name="Google Shape;2785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6" name="Google Shape;2786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87" name="Google Shape;2787;p33"/>
          <p:cNvGrpSpPr/>
          <p:nvPr/>
        </p:nvGrpSpPr>
        <p:grpSpPr>
          <a:xfrm rot="731410">
            <a:off x="1598972" y="551695"/>
            <a:ext cx="295049" cy="408416"/>
            <a:chOff x="1294100" y="238325"/>
            <a:chExt cx="5024325" cy="5216125"/>
          </a:xfrm>
        </p:grpSpPr>
        <p:sp>
          <p:nvSpPr>
            <p:cNvPr id="2788" name="Google Shape;2788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9" name="Google Shape;2789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0" name="Google Shape;2790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1" name="Google Shape;2791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2" name="Google Shape;2792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3" name="Google Shape;2793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4" name="Google Shape;2794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5" name="Google Shape;2795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6" name="Google Shape;2796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7" name="Google Shape;2797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98" name="Google Shape;2798;p33"/>
          <p:cNvGrpSpPr/>
          <p:nvPr/>
        </p:nvGrpSpPr>
        <p:grpSpPr>
          <a:xfrm rot="901995" flipH="1">
            <a:off x="2686655" y="2572560"/>
            <a:ext cx="364166" cy="504091"/>
            <a:chOff x="1294100" y="238325"/>
            <a:chExt cx="5024325" cy="5216125"/>
          </a:xfrm>
        </p:grpSpPr>
        <p:sp>
          <p:nvSpPr>
            <p:cNvPr id="2799" name="Google Shape;2799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0" name="Google Shape;2800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1" name="Google Shape;2801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2" name="Google Shape;2802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3" name="Google Shape;2803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4" name="Google Shape;2804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5" name="Google Shape;2805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6" name="Google Shape;2806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7" name="Google Shape;2807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8" name="Google Shape;2808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09" name="Google Shape;2809;p33"/>
          <p:cNvGrpSpPr/>
          <p:nvPr/>
        </p:nvGrpSpPr>
        <p:grpSpPr>
          <a:xfrm rot="900079" flipH="1">
            <a:off x="1605245" y="5342795"/>
            <a:ext cx="397922" cy="550816"/>
            <a:chOff x="1294100" y="238325"/>
            <a:chExt cx="5024325" cy="5216125"/>
          </a:xfrm>
        </p:grpSpPr>
        <p:sp>
          <p:nvSpPr>
            <p:cNvPr id="2810" name="Google Shape;2810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1" name="Google Shape;2811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2" name="Google Shape;2812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3" name="Google Shape;2813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4" name="Google Shape;2814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5" name="Google Shape;2815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6" name="Google Shape;2816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7" name="Google Shape;2817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8" name="Google Shape;2818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9" name="Google Shape;2819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20" name="Google Shape;2820;p33"/>
          <p:cNvGrpSpPr/>
          <p:nvPr/>
        </p:nvGrpSpPr>
        <p:grpSpPr>
          <a:xfrm rot="-457113">
            <a:off x="2669779" y="5906959"/>
            <a:ext cx="397922" cy="550816"/>
            <a:chOff x="1294100" y="238325"/>
            <a:chExt cx="5024325" cy="5216125"/>
          </a:xfrm>
        </p:grpSpPr>
        <p:sp>
          <p:nvSpPr>
            <p:cNvPr id="2821" name="Google Shape;2821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2" name="Google Shape;2822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3" name="Google Shape;2823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4" name="Google Shape;2824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5" name="Google Shape;2825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6" name="Google Shape;2826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7" name="Google Shape;2827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8" name="Google Shape;2828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9" name="Google Shape;2829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0" name="Google Shape;2830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31" name="Google Shape;2831;p33"/>
          <p:cNvGrpSpPr/>
          <p:nvPr/>
        </p:nvGrpSpPr>
        <p:grpSpPr>
          <a:xfrm rot="900723" flipH="1">
            <a:off x="1079162" y="6206897"/>
            <a:ext cx="321995" cy="445716"/>
            <a:chOff x="1294100" y="238325"/>
            <a:chExt cx="5024325" cy="5216125"/>
          </a:xfrm>
        </p:grpSpPr>
        <p:sp>
          <p:nvSpPr>
            <p:cNvPr id="2832" name="Google Shape;2832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3" name="Google Shape;2833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4" name="Google Shape;2834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5" name="Google Shape;2835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6" name="Google Shape;2836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7" name="Google Shape;2837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8" name="Google Shape;2838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9" name="Google Shape;2839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0" name="Google Shape;2840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1" name="Google Shape;2841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42" name="Google Shape;2842;p33"/>
          <p:cNvGrpSpPr/>
          <p:nvPr/>
        </p:nvGrpSpPr>
        <p:grpSpPr>
          <a:xfrm rot="1440470">
            <a:off x="783270" y="5120924"/>
            <a:ext cx="322308" cy="446149"/>
            <a:chOff x="1294100" y="238325"/>
            <a:chExt cx="5024325" cy="5216125"/>
          </a:xfrm>
        </p:grpSpPr>
        <p:sp>
          <p:nvSpPr>
            <p:cNvPr id="2843" name="Google Shape;2843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4" name="Google Shape;2844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5" name="Google Shape;2845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6" name="Google Shape;2846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7" name="Google Shape;2847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8" name="Google Shape;2848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9" name="Google Shape;2849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0" name="Google Shape;2850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1" name="Google Shape;2851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2" name="Google Shape;2852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53" name="Google Shape;2853;p33"/>
          <p:cNvGrpSpPr/>
          <p:nvPr/>
        </p:nvGrpSpPr>
        <p:grpSpPr>
          <a:xfrm rot="-1245014">
            <a:off x="701691" y="1150097"/>
            <a:ext cx="294969" cy="408305"/>
            <a:chOff x="1294100" y="238325"/>
            <a:chExt cx="5024325" cy="5216125"/>
          </a:xfrm>
        </p:grpSpPr>
        <p:sp>
          <p:nvSpPr>
            <p:cNvPr id="2854" name="Google Shape;2854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5" name="Google Shape;2855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6" name="Google Shape;2856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7" name="Google Shape;2857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8" name="Google Shape;2858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9" name="Google Shape;2859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0" name="Google Shape;2860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1" name="Google Shape;2861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2" name="Google Shape;2862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3" name="Google Shape;2863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64" name="Google Shape;2864;p33"/>
          <p:cNvGrpSpPr/>
          <p:nvPr/>
        </p:nvGrpSpPr>
        <p:grpSpPr>
          <a:xfrm rot="399266" flipH="1">
            <a:off x="200725" y="262695"/>
            <a:ext cx="364205" cy="504144"/>
            <a:chOff x="1294100" y="238325"/>
            <a:chExt cx="5024325" cy="5216125"/>
          </a:xfrm>
        </p:grpSpPr>
        <p:sp>
          <p:nvSpPr>
            <p:cNvPr id="2865" name="Google Shape;2865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6" name="Google Shape;2866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7" name="Google Shape;2867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8" name="Google Shape;2868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9" name="Google Shape;2869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0" name="Google Shape;2870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1" name="Google Shape;2871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2" name="Google Shape;2872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3" name="Google Shape;2873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4" name="Google Shape;2874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75" name="Google Shape;2875;p33"/>
          <p:cNvGrpSpPr/>
          <p:nvPr/>
        </p:nvGrpSpPr>
        <p:grpSpPr>
          <a:xfrm rot="-731382" flipH="1">
            <a:off x="8115067" y="463743"/>
            <a:ext cx="635331" cy="879445"/>
            <a:chOff x="1294100" y="238325"/>
            <a:chExt cx="5024325" cy="5216125"/>
          </a:xfrm>
        </p:grpSpPr>
        <p:sp>
          <p:nvSpPr>
            <p:cNvPr id="2876" name="Google Shape;2876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7" name="Google Shape;2877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8" name="Google Shape;2878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9" name="Google Shape;2879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0" name="Google Shape;2880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1" name="Google Shape;2881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2" name="Google Shape;2882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3" name="Google Shape;2883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4" name="Google Shape;2884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5" name="Google Shape;2885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86" name="Google Shape;2886;p33"/>
          <p:cNvGrpSpPr/>
          <p:nvPr/>
        </p:nvGrpSpPr>
        <p:grpSpPr>
          <a:xfrm rot="901995" flipH="1">
            <a:off x="8345174" y="6007260"/>
            <a:ext cx="364166" cy="504091"/>
            <a:chOff x="1294100" y="238325"/>
            <a:chExt cx="5024325" cy="5216125"/>
          </a:xfrm>
        </p:grpSpPr>
        <p:sp>
          <p:nvSpPr>
            <p:cNvPr id="2887" name="Google Shape;2887;p33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8" name="Google Shape;2888;p33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9" name="Google Shape;2889;p33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0" name="Google Shape;2890;p33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1" name="Google Shape;2891;p33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2" name="Google Shape;2892;p33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3" name="Google Shape;2893;p33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4" name="Google Shape;2894;p33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5" name="Google Shape;2895;p33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6" name="Google Shape;2896;p33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897" name="Google Shape;2897;p33"/>
          <p:cNvSpPr/>
          <p:nvPr/>
        </p:nvSpPr>
        <p:spPr>
          <a:xfrm>
            <a:off x="7427675" y="1"/>
            <a:ext cx="491627" cy="382937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69598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9" name="Google Shape;2899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" y="1"/>
            <a:ext cx="9151800" cy="6863888"/>
          </a:xfrm>
          <a:prstGeom prst="rect">
            <a:avLst/>
          </a:prstGeom>
          <a:noFill/>
          <a:ln>
            <a:noFill/>
          </a:ln>
        </p:spPr>
      </p:pic>
      <p:sp>
        <p:nvSpPr>
          <p:cNvPr id="2900" name="Google Shape;2900;p34"/>
          <p:cNvSpPr/>
          <p:nvPr/>
        </p:nvSpPr>
        <p:spPr>
          <a:xfrm rot="5400000">
            <a:off x="1148700" y="-1156500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50000">
                <a:srgbClr val="F2F2F2">
                  <a:alpha val="18039"/>
                  <a:alpha val="32740"/>
                </a:srgbClr>
              </a:gs>
              <a:gs pos="100000">
                <a:srgbClr val="FFFFFF">
                  <a:alpha val="50588"/>
                  <a:alpha val="32740"/>
                </a:srgbClr>
              </a:gs>
            </a:gsLst>
            <a:lin ang="8100019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901" name="Google Shape;2901;p34"/>
          <p:cNvSpPr/>
          <p:nvPr/>
        </p:nvSpPr>
        <p:spPr>
          <a:xfrm>
            <a:off x="1535800" y="6585250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902" name="Google Shape;2902;p34"/>
          <p:cNvSpPr/>
          <p:nvPr/>
        </p:nvSpPr>
        <p:spPr>
          <a:xfrm>
            <a:off x="2223477" y="1"/>
            <a:ext cx="449529" cy="350145"/>
          </a:xfrm>
          <a:custGeom>
            <a:avLst/>
            <a:gdLst/>
            <a:ahLst/>
            <a:cxnLst/>
            <a:rect l="l" t="t" r="r" b="b"/>
            <a:pathLst>
              <a:path w="285415" h="166736" extrusionOk="0">
                <a:moveTo>
                  <a:pt x="164847" y="0"/>
                </a:moveTo>
                <a:cubicBezTo>
                  <a:pt x="159386" y="3739"/>
                  <a:pt x="154303" y="8024"/>
                  <a:pt x="149766" y="12855"/>
                </a:cubicBezTo>
                <a:cubicBezTo>
                  <a:pt x="148295" y="14409"/>
                  <a:pt x="149345" y="16972"/>
                  <a:pt x="151488" y="17056"/>
                </a:cubicBezTo>
                <a:cubicBezTo>
                  <a:pt x="152202" y="17056"/>
                  <a:pt x="152874" y="16804"/>
                  <a:pt x="153336" y="16300"/>
                </a:cubicBezTo>
                <a:cubicBezTo>
                  <a:pt x="159512" y="9830"/>
                  <a:pt x="166611" y="4327"/>
                  <a:pt x="174425" y="0"/>
                </a:cubicBezTo>
                <a:close/>
                <a:moveTo>
                  <a:pt x="109184" y="0"/>
                </a:moveTo>
                <a:cubicBezTo>
                  <a:pt x="116578" y="4495"/>
                  <a:pt x="123257" y="9998"/>
                  <a:pt x="129055" y="16426"/>
                </a:cubicBezTo>
                <a:cubicBezTo>
                  <a:pt x="129600" y="17002"/>
                  <a:pt x="130228" y="17243"/>
                  <a:pt x="130835" y="17243"/>
                </a:cubicBezTo>
                <a:cubicBezTo>
                  <a:pt x="132708" y="17243"/>
                  <a:pt x="134380" y="14947"/>
                  <a:pt x="132794" y="13107"/>
                </a:cubicBezTo>
                <a:cubicBezTo>
                  <a:pt x="128425" y="8234"/>
                  <a:pt x="123552" y="3865"/>
                  <a:pt x="118258" y="0"/>
                </a:cubicBezTo>
                <a:close/>
                <a:moveTo>
                  <a:pt x="213074" y="8318"/>
                </a:moveTo>
                <a:cubicBezTo>
                  <a:pt x="211562" y="8402"/>
                  <a:pt x="176106" y="9872"/>
                  <a:pt x="149009" y="38355"/>
                </a:cubicBezTo>
                <a:cubicBezTo>
                  <a:pt x="147539" y="39909"/>
                  <a:pt x="148631" y="42472"/>
                  <a:pt x="150816" y="42556"/>
                </a:cubicBezTo>
                <a:cubicBezTo>
                  <a:pt x="151488" y="42556"/>
                  <a:pt x="152202" y="42262"/>
                  <a:pt x="152664" y="41757"/>
                </a:cubicBezTo>
                <a:cubicBezTo>
                  <a:pt x="178290" y="14829"/>
                  <a:pt x="212906" y="13317"/>
                  <a:pt x="213242" y="13317"/>
                </a:cubicBezTo>
                <a:cubicBezTo>
                  <a:pt x="214629" y="13275"/>
                  <a:pt x="215721" y="12099"/>
                  <a:pt x="215679" y="10712"/>
                </a:cubicBezTo>
                <a:cubicBezTo>
                  <a:pt x="215553" y="9368"/>
                  <a:pt x="214419" y="8318"/>
                  <a:pt x="213074" y="8318"/>
                </a:cubicBezTo>
                <a:close/>
                <a:moveTo>
                  <a:pt x="69611" y="6806"/>
                </a:moveTo>
                <a:cubicBezTo>
                  <a:pt x="68267" y="6806"/>
                  <a:pt x="67132" y="7814"/>
                  <a:pt x="67006" y="9158"/>
                </a:cubicBezTo>
                <a:cubicBezTo>
                  <a:pt x="66922" y="10544"/>
                  <a:pt x="67973" y="11679"/>
                  <a:pt x="69317" y="11763"/>
                </a:cubicBezTo>
                <a:cubicBezTo>
                  <a:pt x="69653" y="11763"/>
                  <a:pt x="104227" y="14283"/>
                  <a:pt x="129097" y="41925"/>
                </a:cubicBezTo>
                <a:cubicBezTo>
                  <a:pt x="129648" y="42539"/>
                  <a:pt x="130289" y="42795"/>
                  <a:pt x="130908" y="42795"/>
                </a:cubicBezTo>
                <a:cubicBezTo>
                  <a:pt x="132790" y="42795"/>
                  <a:pt x="134469" y="40430"/>
                  <a:pt x="132794" y="38565"/>
                </a:cubicBezTo>
                <a:cubicBezTo>
                  <a:pt x="106538" y="9368"/>
                  <a:pt x="71123" y="6890"/>
                  <a:pt x="69611" y="6806"/>
                </a:cubicBezTo>
                <a:close/>
                <a:moveTo>
                  <a:pt x="212360" y="33818"/>
                </a:moveTo>
                <a:cubicBezTo>
                  <a:pt x="210848" y="33860"/>
                  <a:pt x="175391" y="35372"/>
                  <a:pt x="148337" y="63812"/>
                </a:cubicBezTo>
                <a:cubicBezTo>
                  <a:pt x="146578" y="65636"/>
                  <a:pt x="148253" y="68067"/>
                  <a:pt x="150172" y="68067"/>
                </a:cubicBezTo>
                <a:cubicBezTo>
                  <a:pt x="150773" y="68067"/>
                  <a:pt x="151399" y="67829"/>
                  <a:pt x="151950" y="67257"/>
                </a:cubicBezTo>
                <a:cubicBezTo>
                  <a:pt x="177576" y="40329"/>
                  <a:pt x="212192" y="38817"/>
                  <a:pt x="212528" y="38817"/>
                </a:cubicBezTo>
                <a:cubicBezTo>
                  <a:pt x="213914" y="38775"/>
                  <a:pt x="214965" y="37598"/>
                  <a:pt x="214923" y="36254"/>
                </a:cubicBezTo>
                <a:cubicBezTo>
                  <a:pt x="214839" y="34868"/>
                  <a:pt x="213704" y="33818"/>
                  <a:pt x="212360" y="33818"/>
                </a:cubicBezTo>
                <a:close/>
                <a:moveTo>
                  <a:pt x="69528" y="32304"/>
                </a:moveTo>
                <a:cubicBezTo>
                  <a:pt x="68179" y="32304"/>
                  <a:pt x="67088" y="33299"/>
                  <a:pt x="66964" y="34616"/>
                </a:cubicBezTo>
                <a:cubicBezTo>
                  <a:pt x="66880" y="36002"/>
                  <a:pt x="67931" y="37178"/>
                  <a:pt x="69317" y="37262"/>
                </a:cubicBezTo>
                <a:cubicBezTo>
                  <a:pt x="69653" y="37262"/>
                  <a:pt x="104227" y="39741"/>
                  <a:pt x="129055" y="67383"/>
                </a:cubicBezTo>
                <a:cubicBezTo>
                  <a:pt x="129517" y="67929"/>
                  <a:pt x="130189" y="68223"/>
                  <a:pt x="130903" y="68223"/>
                </a:cubicBezTo>
                <a:cubicBezTo>
                  <a:pt x="133088" y="68223"/>
                  <a:pt x="134222" y="65661"/>
                  <a:pt x="132794" y="64064"/>
                </a:cubicBezTo>
                <a:lnTo>
                  <a:pt x="132752" y="64064"/>
                </a:lnTo>
                <a:cubicBezTo>
                  <a:pt x="106496" y="34868"/>
                  <a:pt x="71081" y="32389"/>
                  <a:pt x="69611" y="32305"/>
                </a:cubicBezTo>
                <a:cubicBezTo>
                  <a:pt x="69583" y="32304"/>
                  <a:pt x="69555" y="32304"/>
                  <a:pt x="69528" y="32304"/>
                </a:cubicBezTo>
                <a:close/>
                <a:moveTo>
                  <a:pt x="50413" y="0"/>
                </a:moveTo>
                <a:lnTo>
                  <a:pt x="50413" y="57889"/>
                </a:lnTo>
                <a:cubicBezTo>
                  <a:pt x="50371" y="64695"/>
                  <a:pt x="55538" y="70408"/>
                  <a:pt x="62301" y="71080"/>
                </a:cubicBezTo>
                <a:cubicBezTo>
                  <a:pt x="107924" y="75701"/>
                  <a:pt x="129769" y="98176"/>
                  <a:pt x="136995" y="107628"/>
                </a:cubicBezTo>
                <a:cubicBezTo>
                  <a:pt x="138444" y="109519"/>
                  <a:pt x="140597" y="110464"/>
                  <a:pt x="142750" y="110464"/>
                </a:cubicBezTo>
                <a:cubicBezTo>
                  <a:pt x="144903" y="110464"/>
                  <a:pt x="147056" y="109519"/>
                  <a:pt x="148505" y="107628"/>
                </a:cubicBezTo>
                <a:cubicBezTo>
                  <a:pt x="155773" y="98176"/>
                  <a:pt x="177576" y="75701"/>
                  <a:pt x="223241" y="71122"/>
                </a:cubicBezTo>
                <a:cubicBezTo>
                  <a:pt x="230004" y="70492"/>
                  <a:pt x="235171" y="64779"/>
                  <a:pt x="235171" y="57973"/>
                </a:cubicBezTo>
                <a:lnTo>
                  <a:pt x="235171" y="0"/>
                </a:lnTo>
                <a:lnTo>
                  <a:pt x="226433" y="0"/>
                </a:lnTo>
                <a:lnTo>
                  <a:pt x="226433" y="57973"/>
                </a:lnTo>
                <a:cubicBezTo>
                  <a:pt x="226433" y="60284"/>
                  <a:pt x="224669" y="62258"/>
                  <a:pt x="222358" y="62468"/>
                </a:cubicBezTo>
                <a:cubicBezTo>
                  <a:pt x="182071" y="66501"/>
                  <a:pt x="158840" y="83809"/>
                  <a:pt x="147413" y="95614"/>
                </a:cubicBezTo>
                <a:lnTo>
                  <a:pt x="141952" y="71962"/>
                </a:lnTo>
                <a:lnTo>
                  <a:pt x="138885" y="96496"/>
                </a:lnTo>
                <a:cubicBezTo>
                  <a:pt x="132626" y="89816"/>
                  <a:pt x="122627" y="81162"/>
                  <a:pt x="107294" y="74063"/>
                </a:cubicBezTo>
                <a:cubicBezTo>
                  <a:pt x="95657" y="68643"/>
                  <a:pt x="81080" y="64190"/>
                  <a:pt x="63184" y="62384"/>
                </a:cubicBezTo>
                <a:cubicBezTo>
                  <a:pt x="60873" y="62174"/>
                  <a:pt x="59109" y="60200"/>
                  <a:pt x="59109" y="57889"/>
                </a:cubicBezTo>
                <a:lnTo>
                  <a:pt x="59109" y="0"/>
                </a:lnTo>
                <a:close/>
                <a:moveTo>
                  <a:pt x="127" y="0"/>
                </a:moveTo>
                <a:lnTo>
                  <a:pt x="85" y="84313"/>
                </a:lnTo>
                <a:cubicBezTo>
                  <a:pt x="1" y="93933"/>
                  <a:pt x="7269" y="102041"/>
                  <a:pt x="16847" y="103007"/>
                </a:cubicBezTo>
                <a:cubicBezTo>
                  <a:pt x="68981" y="108300"/>
                  <a:pt x="108890" y="128549"/>
                  <a:pt x="135524" y="163207"/>
                </a:cubicBezTo>
                <a:cubicBezTo>
                  <a:pt x="137331" y="165559"/>
                  <a:pt x="140019" y="166736"/>
                  <a:pt x="142703" y="166736"/>
                </a:cubicBezTo>
                <a:cubicBezTo>
                  <a:pt x="145386" y="166736"/>
                  <a:pt x="148064" y="165559"/>
                  <a:pt x="149850" y="163207"/>
                </a:cubicBezTo>
                <a:cubicBezTo>
                  <a:pt x="176526" y="128549"/>
                  <a:pt x="216435" y="108342"/>
                  <a:pt x="268527" y="103091"/>
                </a:cubicBezTo>
                <a:cubicBezTo>
                  <a:pt x="278105" y="102125"/>
                  <a:pt x="285373" y="94059"/>
                  <a:pt x="285373" y="84481"/>
                </a:cubicBezTo>
                <a:lnTo>
                  <a:pt x="285415" y="0"/>
                </a:lnTo>
                <a:lnTo>
                  <a:pt x="276719" y="0"/>
                </a:lnTo>
                <a:lnTo>
                  <a:pt x="276677" y="84439"/>
                </a:lnTo>
                <a:cubicBezTo>
                  <a:pt x="276635" y="89648"/>
                  <a:pt x="272644" y="93975"/>
                  <a:pt x="267435" y="94437"/>
                </a:cubicBezTo>
                <a:cubicBezTo>
                  <a:pt x="216183" y="99604"/>
                  <a:pt x="176232" y="119013"/>
                  <a:pt x="147791" y="151780"/>
                </a:cubicBezTo>
                <a:lnTo>
                  <a:pt x="143926" y="121365"/>
                </a:lnTo>
                <a:lnTo>
                  <a:pt x="137709" y="152410"/>
                </a:lnTo>
                <a:cubicBezTo>
                  <a:pt x="123173" y="135102"/>
                  <a:pt x="105025" y="121239"/>
                  <a:pt x="84567" y="111787"/>
                </a:cubicBezTo>
                <a:cubicBezTo>
                  <a:pt x="65032" y="102713"/>
                  <a:pt x="42851" y="96874"/>
                  <a:pt x="18065" y="94353"/>
                </a:cubicBezTo>
                <a:cubicBezTo>
                  <a:pt x="13024" y="93849"/>
                  <a:pt x="8823" y="89438"/>
                  <a:pt x="8823" y="84355"/>
                </a:cubicBezTo>
                <a:lnTo>
                  <a:pt x="8823" y="0"/>
                </a:lnTo>
                <a:close/>
              </a:path>
            </a:pathLst>
          </a:custGeom>
          <a:solidFill>
            <a:srgbClr val="FCF2E3">
              <a:alpha val="6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grpSp>
        <p:nvGrpSpPr>
          <p:cNvPr id="2903" name="Google Shape;2903;p34"/>
          <p:cNvGrpSpPr/>
          <p:nvPr/>
        </p:nvGrpSpPr>
        <p:grpSpPr>
          <a:xfrm>
            <a:off x="8900041" y="3331003"/>
            <a:ext cx="244040" cy="675948"/>
            <a:chOff x="2551300" y="238325"/>
            <a:chExt cx="2510700" cy="5215650"/>
          </a:xfrm>
        </p:grpSpPr>
        <p:sp>
          <p:nvSpPr>
            <p:cNvPr id="2904" name="Google Shape;2904;p34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5" name="Google Shape;2905;p34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6" name="Google Shape;2906;p34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7" name="Google Shape;2907;p34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8" name="Google Shape;2908;p34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9" name="Google Shape;2909;p34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10" name="Google Shape;2910;p34"/>
          <p:cNvGrpSpPr/>
          <p:nvPr/>
        </p:nvGrpSpPr>
        <p:grpSpPr>
          <a:xfrm rot="901995" flipH="1">
            <a:off x="8260649" y="1350177"/>
            <a:ext cx="364166" cy="504091"/>
            <a:chOff x="1294100" y="238325"/>
            <a:chExt cx="5024325" cy="5216125"/>
          </a:xfrm>
        </p:grpSpPr>
        <p:sp>
          <p:nvSpPr>
            <p:cNvPr id="2911" name="Google Shape;2911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2" name="Google Shape;2912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3" name="Google Shape;2913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4" name="Google Shape;2914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5" name="Google Shape;2915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6" name="Google Shape;2916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7" name="Google Shape;2917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8" name="Google Shape;2918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9" name="Google Shape;2919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0" name="Google Shape;2920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21" name="Google Shape;2921;p34"/>
          <p:cNvGrpSpPr/>
          <p:nvPr/>
        </p:nvGrpSpPr>
        <p:grpSpPr>
          <a:xfrm rot="-731410" flipH="1">
            <a:off x="7604826" y="227044"/>
            <a:ext cx="295049" cy="408416"/>
            <a:chOff x="1294100" y="238325"/>
            <a:chExt cx="5024325" cy="5216125"/>
          </a:xfrm>
        </p:grpSpPr>
        <p:sp>
          <p:nvSpPr>
            <p:cNvPr id="2922" name="Google Shape;2922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3" name="Google Shape;2923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4" name="Google Shape;2924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5" name="Google Shape;2925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6" name="Google Shape;2926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7" name="Google Shape;2927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8" name="Google Shape;2928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9" name="Google Shape;2929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0" name="Google Shape;2930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1" name="Google Shape;2931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32" name="Google Shape;2932;p34"/>
          <p:cNvGrpSpPr/>
          <p:nvPr/>
        </p:nvGrpSpPr>
        <p:grpSpPr>
          <a:xfrm rot="731410">
            <a:off x="8492809" y="5967444"/>
            <a:ext cx="295049" cy="408416"/>
            <a:chOff x="1294100" y="238325"/>
            <a:chExt cx="5024325" cy="5216125"/>
          </a:xfrm>
        </p:grpSpPr>
        <p:sp>
          <p:nvSpPr>
            <p:cNvPr id="2933" name="Google Shape;2933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4" name="Google Shape;2934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5" name="Google Shape;2935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6" name="Google Shape;2936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7" name="Google Shape;2937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8" name="Google Shape;2938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9" name="Google Shape;2939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0" name="Google Shape;2940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1" name="Google Shape;2941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2" name="Google Shape;2942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43" name="Google Shape;2943;p34"/>
          <p:cNvGrpSpPr/>
          <p:nvPr/>
        </p:nvGrpSpPr>
        <p:grpSpPr>
          <a:xfrm rot="901995" flipH="1">
            <a:off x="185149" y="613577"/>
            <a:ext cx="364166" cy="504091"/>
            <a:chOff x="1294100" y="238325"/>
            <a:chExt cx="5024325" cy="5216125"/>
          </a:xfrm>
        </p:grpSpPr>
        <p:sp>
          <p:nvSpPr>
            <p:cNvPr id="2944" name="Google Shape;2944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5" name="Google Shape;2945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6" name="Google Shape;2946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7" name="Google Shape;2947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8" name="Google Shape;2948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9" name="Google Shape;2949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0" name="Google Shape;2950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1" name="Google Shape;2951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2" name="Google Shape;2952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3" name="Google Shape;2953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54" name="Google Shape;2954;p34"/>
          <p:cNvGrpSpPr/>
          <p:nvPr/>
        </p:nvGrpSpPr>
        <p:grpSpPr>
          <a:xfrm rot="-901995">
            <a:off x="486805" y="1553377"/>
            <a:ext cx="364166" cy="504091"/>
            <a:chOff x="1294100" y="238325"/>
            <a:chExt cx="5024325" cy="5216125"/>
          </a:xfrm>
        </p:grpSpPr>
        <p:sp>
          <p:nvSpPr>
            <p:cNvPr id="2955" name="Google Shape;2955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6" name="Google Shape;2956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7" name="Google Shape;2957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8" name="Google Shape;2958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9" name="Google Shape;2959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0" name="Google Shape;2960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1" name="Google Shape;2961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2" name="Google Shape;2962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3" name="Google Shape;2963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4" name="Google Shape;2964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65" name="Google Shape;2965;p34"/>
          <p:cNvGrpSpPr/>
          <p:nvPr/>
        </p:nvGrpSpPr>
        <p:grpSpPr>
          <a:xfrm rot="731410">
            <a:off x="1211746" y="430244"/>
            <a:ext cx="295049" cy="408416"/>
            <a:chOff x="1294100" y="238325"/>
            <a:chExt cx="5024325" cy="5216125"/>
          </a:xfrm>
        </p:grpSpPr>
        <p:sp>
          <p:nvSpPr>
            <p:cNvPr id="2966" name="Google Shape;2966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7" name="Google Shape;2967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8" name="Google Shape;2968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9" name="Google Shape;2969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0" name="Google Shape;2970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1" name="Google Shape;2971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2" name="Google Shape;2972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3" name="Google Shape;2973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4" name="Google Shape;2974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5" name="Google Shape;2975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76" name="Google Shape;2976;p34"/>
          <p:cNvGrpSpPr/>
          <p:nvPr/>
        </p:nvGrpSpPr>
        <p:grpSpPr>
          <a:xfrm rot="-731410" flipH="1">
            <a:off x="323763" y="6170644"/>
            <a:ext cx="295049" cy="408416"/>
            <a:chOff x="1294100" y="238325"/>
            <a:chExt cx="5024325" cy="5216125"/>
          </a:xfrm>
        </p:grpSpPr>
        <p:sp>
          <p:nvSpPr>
            <p:cNvPr id="2977" name="Google Shape;2977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8" name="Google Shape;2978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9" name="Google Shape;2979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0" name="Google Shape;2980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1" name="Google Shape;2981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2" name="Google Shape;2982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3" name="Google Shape;2983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4" name="Google Shape;2984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5" name="Google Shape;2985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6" name="Google Shape;2986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87" name="Google Shape;2987;p34"/>
          <p:cNvGrpSpPr/>
          <p:nvPr/>
        </p:nvGrpSpPr>
        <p:grpSpPr>
          <a:xfrm rot="-901995">
            <a:off x="8562305" y="816777"/>
            <a:ext cx="364166" cy="504091"/>
            <a:chOff x="1294100" y="238325"/>
            <a:chExt cx="5024325" cy="5216125"/>
          </a:xfrm>
        </p:grpSpPr>
        <p:sp>
          <p:nvSpPr>
            <p:cNvPr id="2988" name="Google Shape;2988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9" name="Google Shape;2989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0" name="Google Shape;2990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1" name="Google Shape;2991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2" name="Google Shape;2992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3" name="Google Shape;2993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4" name="Google Shape;2994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5" name="Google Shape;2995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6" name="Google Shape;2996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7" name="Google Shape;2997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998" name="Google Shape;2998;p34"/>
          <p:cNvGrpSpPr/>
          <p:nvPr/>
        </p:nvGrpSpPr>
        <p:grpSpPr>
          <a:xfrm flipH="1">
            <a:off x="-7704" y="3872323"/>
            <a:ext cx="199852" cy="553555"/>
            <a:chOff x="2551300" y="238325"/>
            <a:chExt cx="2510700" cy="5215650"/>
          </a:xfrm>
        </p:grpSpPr>
        <p:sp>
          <p:nvSpPr>
            <p:cNvPr id="2999" name="Google Shape;2999;p34"/>
            <p:cNvSpPr/>
            <p:nvPr/>
          </p:nvSpPr>
          <p:spPr>
            <a:xfrm>
              <a:off x="37290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6" y="702"/>
                    <a:pt x="59" y="1658"/>
                  </a:cubicBezTo>
                  <a:cubicBezTo>
                    <a:pt x="0" y="2604"/>
                    <a:pt x="710" y="3432"/>
                    <a:pt x="1686" y="3521"/>
                  </a:cubicBezTo>
                  <a:cubicBezTo>
                    <a:pt x="1923" y="3521"/>
                    <a:pt x="26260" y="5266"/>
                    <a:pt x="43738" y="24724"/>
                  </a:cubicBezTo>
                  <a:cubicBezTo>
                    <a:pt x="44130" y="25183"/>
                    <a:pt x="44594" y="25374"/>
                    <a:pt x="45045" y="25374"/>
                  </a:cubicBezTo>
                  <a:cubicBezTo>
                    <a:pt x="46393" y="25374"/>
                    <a:pt x="47611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0" name="Google Shape;3000;p34"/>
            <p:cNvSpPr/>
            <p:nvPr/>
          </p:nvSpPr>
          <p:spPr>
            <a:xfrm>
              <a:off x="37290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7" y="701"/>
                    <a:pt x="59" y="1657"/>
                  </a:cubicBezTo>
                  <a:cubicBezTo>
                    <a:pt x="0" y="2604"/>
                    <a:pt x="740" y="3432"/>
                    <a:pt x="1686" y="3491"/>
                  </a:cubicBezTo>
                  <a:cubicBezTo>
                    <a:pt x="1923" y="3491"/>
                    <a:pt x="26260" y="5265"/>
                    <a:pt x="43767" y="24694"/>
                  </a:cubicBezTo>
                  <a:cubicBezTo>
                    <a:pt x="44158" y="25129"/>
                    <a:pt x="44613" y="25311"/>
                    <a:pt x="45052" y="25311"/>
                  </a:cubicBezTo>
                  <a:cubicBezTo>
                    <a:pt x="46373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1" name="Google Shape;3001;p34"/>
            <p:cNvSpPr/>
            <p:nvPr/>
          </p:nvSpPr>
          <p:spPr>
            <a:xfrm>
              <a:off x="3728275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6" y="1"/>
                  </a:moveTo>
                  <a:cubicBezTo>
                    <a:pt x="945" y="1"/>
                    <a:pt x="176" y="702"/>
                    <a:pt x="60" y="1658"/>
                  </a:cubicBezTo>
                  <a:cubicBezTo>
                    <a:pt x="1" y="2604"/>
                    <a:pt x="740" y="3432"/>
                    <a:pt x="1716" y="3521"/>
                  </a:cubicBezTo>
                  <a:cubicBezTo>
                    <a:pt x="1953" y="3521"/>
                    <a:pt x="26290" y="5266"/>
                    <a:pt x="43768" y="24724"/>
                  </a:cubicBezTo>
                  <a:cubicBezTo>
                    <a:pt x="44158" y="25174"/>
                    <a:pt x="44621" y="25361"/>
                    <a:pt x="45070" y="25361"/>
                  </a:cubicBezTo>
                  <a:cubicBezTo>
                    <a:pt x="46420" y="25361"/>
                    <a:pt x="47643" y="23668"/>
                    <a:pt x="46400" y="22358"/>
                  </a:cubicBezTo>
                  <a:cubicBezTo>
                    <a:pt x="27917" y="1806"/>
                    <a:pt x="2958" y="61"/>
                    <a:pt x="1923" y="2"/>
                  </a:cubicBezTo>
                  <a:cubicBezTo>
                    <a:pt x="1904" y="1"/>
                    <a:pt x="1885" y="1"/>
                    <a:pt x="186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2" name="Google Shape;3002;p34"/>
            <p:cNvSpPr/>
            <p:nvPr/>
          </p:nvSpPr>
          <p:spPr>
            <a:xfrm>
              <a:off x="3728275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4" y="0"/>
                  </a:moveTo>
                  <a:cubicBezTo>
                    <a:pt x="915" y="0"/>
                    <a:pt x="147" y="700"/>
                    <a:pt x="60" y="1628"/>
                  </a:cubicBezTo>
                  <a:cubicBezTo>
                    <a:pt x="1" y="2604"/>
                    <a:pt x="740" y="3432"/>
                    <a:pt x="1716" y="3491"/>
                  </a:cubicBezTo>
                  <a:cubicBezTo>
                    <a:pt x="1953" y="3491"/>
                    <a:pt x="26290" y="5235"/>
                    <a:pt x="43768" y="24694"/>
                  </a:cubicBezTo>
                  <a:cubicBezTo>
                    <a:pt x="44155" y="25126"/>
                    <a:pt x="44609" y="25306"/>
                    <a:pt x="45047" y="25306"/>
                  </a:cubicBezTo>
                  <a:cubicBezTo>
                    <a:pt x="46380" y="25306"/>
                    <a:pt x="47579" y="23641"/>
                    <a:pt x="46400" y="22328"/>
                  </a:cubicBezTo>
                  <a:cubicBezTo>
                    <a:pt x="27887" y="1805"/>
                    <a:pt x="2958" y="60"/>
                    <a:pt x="1923" y="1"/>
                  </a:cubicBezTo>
                  <a:cubicBezTo>
                    <a:pt x="1903" y="1"/>
                    <a:pt x="1884" y="0"/>
                    <a:pt x="18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3" name="Google Shape;3003;p34"/>
            <p:cNvSpPr/>
            <p:nvPr/>
          </p:nvSpPr>
          <p:spPr>
            <a:xfrm>
              <a:off x="2551300" y="238325"/>
              <a:ext cx="2510700" cy="5215650"/>
            </a:xfrm>
            <a:custGeom>
              <a:avLst/>
              <a:gdLst/>
              <a:ahLst/>
              <a:cxnLst/>
              <a:rect l="l" t="t" r="r" b="b"/>
              <a:pathLst>
                <a:path w="100428" h="208626" extrusionOk="0"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8" y="167490"/>
                    <a:pt x="76682" y="181744"/>
                    <a:pt x="95430" y="206141"/>
                  </a:cubicBezTo>
                  <a:cubicBezTo>
                    <a:pt x="96613" y="207709"/>
                    <a:pt x="98476" y="208625"/>
                    <a:pt x="100428" y="208625"/>
                  </a:cubicBezTo>
                  <a:lnTo>
                    <a:pt x="100428" y="181241"/>
                  </a:lnTo>
                  <a:lnTo>
                    <a:pt x="96938" y="198571"/>
                  </a:lnTo>
                  <a:cubicBezTo>
                    <a:pt x="86736" y="186387"/>
                    <a:pt x="73961" y="176628"/>
                    <a:pt x="59530" y="169945"/>
                  </a:cubicBezTo>
                  <a:cubicBezTo>
                    <a:pt x="45808" y="163587"/>
                    <a:pt x="30224" y="159506"/>
                    <a:pt x="12717" y="157702"/>
                  </a:cubicBezTo>
                  <a:cubicBezTo>
                    <a:pt x="9168" y="157317"/>
                    <a:pt x="6211" y="154212"/>
                    <a:pt x="621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ubicBezTo>
                    <a:pt x="13525" y="6123"/>
                    <a:pt x="13801" y="6140"/>
                    <a:pt x="14077" y="6173"/>
                  </a:cubicBezTo>
                  <a:cubicBezTo>
                    <a:pt x="37351" y="8805"/>
                    <a:pt x="68549" y="16139"/>
                    <a:pt x="90580" y="41157"/>
                  </a:cubicBezTo>
                  <a:cubicBezTo>
                    <a:pt x="94395" y="45474"/>
                    <a:pt x="97707" y="48106"/>
                    <a:pt x="99541" y="52069"/>
                  </a:cubicBezTo>
                  <a:lnTo>
                    <a:pt x="100398" y="54642"/>
                  </a:lnTo>
                  <a:lnTo>
                    <a:pt x="100398" y="44646"/>
                  </a:lnTo>
                  <a:cubicBezTo>
                    <a:pt x="76977" y="13211"/>
                    <a:pt x="4101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4" name="Google Shape;3004;p34"/>
            <p:cNvSpPr/>
            <p:nvPr/>
          </p:nvSpPr>
          <p:spPr>
            <a:xfrm>
              <a:off x="3437725" y="1183000"/>
              <a:ext cx="1623550" cy="3280300"/>
            </a:xfrm>
            <a:custGeom>
              <a:avLst/>
              <a:gdLst/>
              <a:ahLst/>
              <a:cxnLst/>
              <a:rect l="l" t="t" r="r" b="b"/>
              <a:pathLst>
                <a:path w="64942" h="131212" extrusionOk="0">
                  <a:moveTo>
                    <a:pt x="9335" y="0"/>
                  </a:moveTo>
                  <a:cubicBezTo>
                    <a:pt x="7075" y="0"/>
                    <a:pt x="4863" y="847"/>
                    <a:pt x="3165" y="2364"/>
                  </a:cubicBezTo>
                  <a:cubicBezTo>
                    <a:pt x="1184" y="4139"/>
                    <a:pt x="30" y="6682"/>
                    <a:pt x="30" y="9343"/>
                  </a:cubicBezTo>
                  <a:lnTo>
                    <a:pt x="1" y="94246"/>
                  </a:lnTo>
                  <a:cubicBezTo>
                    <a:pt x="1" y="99007"/>
                    <a:pt x="3609" y="103029"/>
                    <a:pt x="8370" y="103502"/>
                  </a:cubicBezTo>
                  <a:cubicBezTo>
                    <a:pt x="40515" y="106755"/>
                    <a:pt x="55863" y="122576"/>
                    <a:pt x="60979" y="129230"/>
                  </a:cubicBezTo>
                  <a:cubicBezTo>
                    <a:pt x="61925" y="130472"/>
                    <a:pt x="63404" y="131211"/>
                    <a:pt x="64941" y="131211"/>
                  </a:cubicBezTo>
                  <a:lnTo>
                    <a:pt x="64941" y="106311"/>
                  </a:lnTo>
                  <a:lnTo>
                    <a:pt x="64439" y="104153"/>
                  </a:lnTo>
                  <a:lnTo>
                    <a:pt x="62310" y="121423"/>
                  </a:lnTo>
                  <a:cubicBezTo>
                    <a:pt x="57874" y="116721"/>
                    <a:pt x="50835" y="110599"/>
                    <a:pt x="40042" y="105602"/>
                  </a:cubicBezTo>
                  <a:cubicBezTo>
                    <a:pt x="31850" y="101816"/>
                    <a:pt x="21618" y="98682"/>
                    <a:pt x="8991" y="97410"/>
                  </a:cubicBezTo>
                  <a:cubicBezTo>
                    <a:pt x="7364" y="97233"/>
                    <a:pt x="6122" y="95872"/>
                    <a:pt x="6152" y="94216"/>
                  </a:cubicBezTo>
                  <a:lnTo>
                    <a:pt x="6181" y="9343"/>
                  </a:lnTo>
                  <a:cubicBezTo>
                    <a:pt x="6181" y="8427"/>
                    <a:pt x="6566" y="7539"/>
                    <a:pt x="7246" y="6948"/>
                  </a:cubicBezTo>
                  <a:cubicBezTo>
                    <a:pt x="7815" y="6405"/>
                    <a:pt x="8566" y="6133"/>
                    <a:pt x="9339" y="6133"/>
                  </a:cubicBezTo>
                  <a:cubicBezTo>
                    <a:pt x="9449" y="6133"/>
                    <a:pt x="9560" y="6138"/>
                    <a:pt x="9671" y="6150"/>
                  </a:cubicBezTo>
                  <a:cubicBezTo>
                    <a:pt x="43117" y="9935"/>
                    <a:pt x="57962" y="27412"/>
                    <a:pt x="61718" y="32706"/>
                  </a:cubicBezTo>
                  <a:lnTo>
                    <a:pt x="64202" y="59676"/>
                  </a:lnTo>
                  <a:lnTo>
                    <a:pt x="64941" y="54944"/>
                  </a:lnTo>
                  <a:lnTo>
                    <a:pt x="64941" y="26850"/>
                  </a:lnTo>
                  <a:cubicBezTo>
                    <a:pt x="58850" y="19368"/>
                    <a:pt x="42467" y="3695"/>
                    <a:pt x="10351" y="58"/>
                  </a:cubicBezTo>
                  <a:cubicBezTo>
                    <a:pt x="10012" y="19"/>
                    <a:pt x="9673" y="0"/>
                    <a:pt x="9335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05" name="Google Shape;3005;p34"/>
          <p:cNvGrpSpPr/>
          <p:nvPr/>
        </p:nvGrpSpPr>
        <p:grpSpPr>
          <a:xfrm rot="901995" flipH="1">
            <a:off x="7879642" y="5984844"/>
            <a:ext cx="364166" cy="504091"/>
            <a:chOff x="1294100" y="238325"/>
            <a:chExt cx="5024325" cy="5216125"/>
          </a:xfrm>
        </p:grpSpPr>
        <p:sp>
          <p:nvSpPr>
            <p:cNvPr id="3006" name="Google Shape;3006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7" name="Google Shape;3007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8" name="Google Shape;3008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9" name="Google Shape;3009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0" name="Google Shape;3010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1" name="Google Shape;3011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2" name="Google Shape;3012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3" name="Google Shape;3013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4" name="Google Shape;3014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5" name="Google Shape;3015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16" name="Google Shape;3016;p34"/>
          <p:cNvGrpSpPr/>
          <p:nvPr/>
        </p:nvGrpSpPr>
        <p:grpSpPr>
          <a:xfrm rot="-731410" flipH="1">
            <a:off x="8246869" y="4807444"/>
            <a:ext cx="295049" cy="408416"/>
            <a:chOff x="1294100" y="238325"/>
            <a:chExt cx="5024325" cy="5216125"/>
          </a:xfrm>
        </p:grpSpPr>
        <p:sp>
          <p:nvSpPr>
            <p:cNvPr id="3017" name="Google Shape;3017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8" name="Google Shape;3018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9" name="Google Shape;3019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0" name="Google Shape;3020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1" name="Google Shape;3021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2" name="Google Shape;3022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3" name="Google Shape;3023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4" name="Google Shape;3024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5" name="Google Shape;3025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6" name="Google Shape;3026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FCF2E3">
                <a:alpha val="631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27" name="Google Shape;3027;p34"/>
          <p:cNvGrpSpPr/>
          <p:nvPr/>
        </p:nvGrpSpPr>
        <p:grpSpPr>
          <a:xfrm rot="900412" flipH="1">
            <a:off x="478619" y="5296758"/>
            <a:ext cx="294938" cy="408263"/>
            <a:chOff x="1294100" y="238325"/>
            <a:chExt cx="5024325" cy="5216125"/>
          </a:xfrm>
        </p:grpSpPr>
        <p:sp>
          <p:nvSpPr>
            <p:cNvPr id="3028" name="Google Shape;3028;p34"/>
            <p:cNvSpPr/>
            <p:nvPr/>
          </p:nvSpPr>
          <p:spPr>
            <a:xfrm>
              <a:off x="2471825" y="1742575"/>
              <a:ext cx="1190300" cy="634350"/>
            </a:xfrm>
            <a:custGeom>
              <a:avLst/>
              <a:gdLst/>
              <a:ahLst/>
              <a:cxnLst/>
              <a:rect l="l" t="t" r="r" b="b"/>
              <a:pathLst>
                <a:path w="47612" h="25374" extrusionOk="0">
                  <a:moveTo>
                    <a:pt x="1836" y="1"/>
                  </a:moveTo>
                  <a:cubicBezTo>
                    <a:pt x="915" y="1"/>
                    <a:pt x="147" y="702"/>
                    <a:pt x="60" y="1658"/>
                  </a:cubicBezTo>
                  <a:cubicBezTo>
                    <a:pt x="1" y="2604"/>
                    <a:pt x="710" y="3432"/>
                    <a:pt x="1686" y="3521"/>
                  </a:cubicBezTo>
                  <a:cubicBezTo>
                    <a:pt x="1923" y="3521"/>
                    <a:pt x="26261" y="5266"/>
                    <a:pt x="43738" y="24724"/>
                  </a:cubicBezTo>
                  <a:cubicBezTo>
                    <a:pt x="44130" y="25183"/>
                    <a:pt x="44595" y="25374"/>
                    <a:pt x="45045" y="25374"/>
                  </a:cubicBezTo>
                  <a:cubicBezTo>
                    <a:pt x="46393" y="25374"/>
                    <a:pt x="47612" y="23667"/>
                    <a:pt x="46370" y="22359"/>
                  </a:cubicBezTo>
                  <a:cubicBezTo>
                    <a:pt x="27887" y="1806"/>
                    <a:pt x="2958" y="61"/>
                    <a:pt x="1893" y="2"/>
                  </a:cubicBezTo>
                  <a:cubicBezTo>
                    <a:pt x="1874" y="1"/>
                    <a:pt x="1855" y="1"/>
                    <a:pt x="1836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9" name="Google Shape;3029;p34"/>
            <p:cNvSpPr/>
            <p:nvPr/>
          </p:nvSpPr>
          <p:spPr>
            <a:xfrm>
              <a:off x="2471825" y="2191350"/>
              <a:ext cx="1188675" cy="632775"/>
            </a:xfrm>
            <a:custGeom>
              <a:avLst/>
              <a:gdLst/>
              <a:ahLst/>
              <a:cxnLst/>
              <a:rect l="l" t="t" r="r" b="b"/>
              <a:pathLst>
                <a:path w="47547" h="25311" extrusionOk="0">
                  <a:moveTo>
                    <a:pt x="1836" y="0"/>
                  </a:moveTo>
                  <a:cubicBezTo>
                    <a:pt x="914" y="0"/>
                    <a:pt x="118" y="701"/>
                    <a:pt x="60" y="1657"/>
                  </a:cubicBezTo>
                  <a:cubicBezTo>
                    <a:pt x="1" y="2604"/>
                    <a:pt x="740" y="3432"/>
                    <a:pt x="1686" y="3491"/>
                  </a:cubicBezTo>
                  <a:cubicBezTo>
                    <a:pt x="1952" y="3491"/>
                    <a:pt x="26261" y="5265"/>
                    <a:pt x="43768" y="24694"/>
                  </a:cubicBezTo>
                  <a:cubicBezTo>
                    <a:pt x="44158" y="25129"/>
                    <a:pt x="44614" y="25311"/>
                    <a:pt x="45053" y="25311"/>
                  </a:cubicBezTo>
                  <a:cubicBezTo>
                    <a:pt x="46374" y="25311"/>
                    <a:pt x="47546" y="23668"/>
                    <a:pt x="46370" y="22358"/>
                  </a:cubicBezTo>
                  <a:cubicBezTo>
                    <a:pt x="27887" y="1805"/>
                    <a:pt x="2958" y="60"/>
                    <a:pt x="1893" y="1"/>
                  </a:cubicBezTo>
                  <a:cubicBezTo>
                    <a:pt x="1874" y="1"/>
                    <a:pt x="1855" y="0"/>
                    <a:pt x="1836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0" name="Google Shape;3030;p34"/>
            <p:cNvSpPr/>
            <p:nvPr/>
          </p:nvSpPr>
          <p:spPr>
            <a:xfrm>
              <a:off x="2471100" y="2640100"/>
              <a:ext cx="1191075" cy="634025"/>
            </a:xfrm>
            <a:custGeom>
              <a:avLst/>
              <a:gdLst/>
              <a:ahLst/>
              <a:cxnLst/>
              <a:rect l="l" t="t" r="r" b="b"/>
              <a:pathLst>
                <a:path w="47643" h="25361" extrusionOk="0">
                  <a:moveTo>
                    <a:pt x="1865" y="1"/>
                  </a:moveTo>
                  <a:cubicBezTo>
                    <a:pt x="943" y="1"/>
                    <a:pt x="146" y="702"/>
                    <a:pt x="59" y="1658"/>
                  </a:cubicBezTo>
                  <a:cubicBezTo>
                    <a:pt x="0" y="2604"/>
                    <a:pt x="739" y="3432"/>
                    <a:pt x="1715" y="3521"/>
                  </a:cubicBezTo>
                  <a:cubicBezTo>
                    <a:pt x="1952" y="3521"/>
                    <a:pt x="26290" y="5266"/>
                    <a:pt x="43767" y="24724"/>
                  </a:cubicBezTo>
                  <a:cubicBezTo>
                    <a:pt x="44158" y="25174"/>
                    <a:pt x="44621" y="25361"/>
                    <a:pt x="45069" y="25361"/>
                  </a:cubicBezTo>
                  <a:cubicBezTo>
                    <a:pt x="46419" y="25361"/>
                    <a:pt x="47642" y="23668"/>
                    <a:pt x="46399" y="22358"/>
                  </a:cubicBezTo>
                  <a:cubicBezTo>
                    <a:pt x="27887" y="1806"/>
                    <a:pt x="2957" y="61"/>
                    <a:pt x="1922" y="2"/>
                  </a:cubicBezTo>
                  <a:cubicBezTo>
                    <a:pt x="1903" y="1"/>
                    <a:pt x="1884" y="1"/>
                    <a:pt x="1865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1" name="Google Shape;3031;p34"/>
            <p:cNvSpPr/>
            <p:nvPr/>
          </p:nvSpPr>
          <p:spPr>
            <a:xfrm>
              <a:off x="2471100" y="3088875"/>
              <a:ext cx="1189475" cy="632650"/>
            </a:xfrm>
            <a:custGeom>
              <a:avLst/>
              <a:gdLst/>
              <a:ahLst/>
              <a:cxnLst/>
              <a:rect l="l" t="t" r="r" b="b"/>
              <a:pathLst>
                <a:path w="47579" h="25306" extrusionOk="0">
                  <a:moveTo>
                    <a:pt x="1863" y="0"/>
                  </a:moveTo>
                  <a:cubicBezTo>
                    <a:pt x="914" y="0"/>
                    <a:pt x="146" y="700"/>
                    <a:pt x="59" y="1628"/>
                  </a:cubicBezTo>
                  <a:cubicBezTo>
                    <a:pt x="0" y="2604"/>
                    <a:pt x="739" y="3432"/>
                    <a:pt x="1715" y="3491"/>
                  </a:cubicBezTo>
                  <a:cubicBezTo>
                    <a:pt x="1952" y="3491"/>
                    <a:pt x="26290" y="5235"/>
                    <a:pt x="43767" y="24694"/>
                  </a:cubicBezTo>
                  <a:cubicBezTo>
                    <a:pt x="44155" y="25126"/>
                    <a:pt x="44608" y="25306"/>
                    <a:pt x="45047" y="25306"/>
                  </a:cubicBezTo>
                  <a:cubicBezTo>
                    <a:pt x="46380" y="25306"/>
                    <a:pt x="47578" y="23641"/>
                    <a:pt x="46399" y="22328"/>
                  </a:cubicBezTo>
                  <a:cubicBezTo>
                    <a:pt x="27887" y="1805"/>
                    <a:pt x="2957" y="60"/>
                    <a:pt x="1922" y="1"/>
                  </a:cubicBezTo>
                  <a:cubicBezTo>
                    <a:pt x="1903" y="1"/>
                    <a:pt x="1883" y="0"/>
                    <a:pt x="1863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2" name="Google Shape;3032;p34"/>
            <p:cNvSpPr/>
            <p:nvPr/>
          </p:nvSpPr>
          <p:spPr>
            <a:xfrm>
              <a:off x="3915700" y="1769975"/>
              <a:ext cx="1198450" cy="601875"/>
            </a:xfrm>
            <a:custGeom>
              <a:avLst/>
              <a:gdLst/>
              <a:ahLst/>
              <a:cxnLst/>
              <a:rect l="l" t="t" r="r" b="b"/>
              <a:pathLst>
                <a:path w="47938" h="24075" extrusionOk="0">
                  <a:moveTo>
                    <a:pt x="46104" y="0"/>
                  </a:moveTo>
                  <a:cubicBezTo>
                    <a:pt x="45039" y="59"/>
                    <a:pt x="20080" y="1094"/>
                    <a:pt x="1035" y="21115"/>
                  </a:cubicBezTo>
                  <a:cubicBezTo>
                    <a:pt x="0" y="22209"/>
                    <a:pt x="740" y="24013"/>
                    <a:pt x="2248" y="24072"/>
                  </a:cubicBezTo>
                  <a:cubicBezTo>
                    <a:pt x="2280" y="24074"/>
                    <a:pt x="2311" y="24075"/>
                    <a:pt x="2343" y="24075"/>
                  </a:cubicBezTo>
                  <a:cubicBezTo>
                    <a:pt x="2810" y="24075"/>
                    <a:pt x="3246" y="23872"/>
                    <a:pt x="3579" y="23540"/>
                  </a:cubicBezTo>
                  <a:cubicBezTo>
                    <a:pt x="21618" y="4584"/>
                    <a:pt x="45985" y="3519"/>
                    <a:pt x="46222" y="3519"/>
                  </a:cubicBezTo>
                  <a:cubicBezTo>
                    <a:pt x="47168" y="3460"/>
                    <a:pt x="47937" y="2662"/>
                    <a:pt x="47908" y="1715"/>
                  </a:cubicBezTo>
                  <a:cubicBezTo>
                    <a:pt x="47878" y="739"/>
                    <a:pt x="47050" y="0"/>
                    <a:pt x="4610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3" name="Google Shape;3033;p34"/>
            <p:cNvSpPr/>
            <p:nvPr/>
          </p:nvSpPr>
          <p:spPr>
            <a:xfrm>
              <a:off x="3898150" y="2217975"/>
              <a:ext cx="1204150" cy="603200"/>
            </a:xfrm>
            <a:custGeom>
              <a:avLst/>
              <a:gdLst/>
              <a:ahLst/>
              <a:cxnLst/>
              <a:rect l="l" t="t" r="r" b="b"/>
              <a:pathLst>
                <a:path w="48166" h="24128" extrusionOk="0">
                  <a:moveTo>
                    <a:pt x="46303" y="1"/>
                  </a:moveTo>
                  <a:cubicBezTo>
                    <a:pt x="45238" y="30"/>
                    <a:pt x="20279" y="1095"/>
                    <a:pt x="1235" y="21116"/>
                  </a:cubicBezTo>
                  <a:cubicBezTo>
                    <a:pt x="1" y="22417"/>
                    <a:pt x="1184" y="24127"/>
                    <a:pt x="2525" y="24127"/>
                  </a:cubicBezTo>
                  <a:cubicBezTo>
                    <a:pt x="2951" y="24127"/>
                    <a:pt x="3393" y="23954"/>
                    <a:pt x="3778" y="23541"/>
                  </a:cubicBezTo>
                  <a:cubicBezTo>
                    <a:pt x="21817" y="4585"/>
                    <a:pt x="46185" y="3520"/>
                    <a:pt x="46421" y="3520"/>
                  </a:cubicBezTo>
                  <a:cubicBezTo>
                    <a:pt x="47397" y="3490"/>
                    <a:pt x="48166" y="2662"/>
                    <a:pt x="48136" y="1716"/>
                  </a:cubicBezTo>
                  <a:cubicBezTo>
                    <a:pt x="48077" y="740"/>
                    <a:pt x="47279" y="1"/>
                    <a:pt x="46303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4" name="Google Shape;3034;p34"/>
            <p:cNvSpPr/>
            <p:nvPr/>
          </p:nvSpPr>
          <p:spPr>
            <a:xfrm>
              <a:off x="3883450" y="2666750"/>
              <a:ext cx="1206300" cy="604300"/>
            </a:xfrm>
            <a:custGeom>
              <a:avLst/>
              <a:gdLst/>
              <a:ahLst/>
              <a:cxnLst/>
              <a:rect l="l" t="t" r="r" b="b"/>
              <a:pathLst>
                <a:path w="48252" h="24172" extrusionOk="0">
                  <a:moveTo>
                    <a:pt x="46388" y="0"/>
                  </a:moveTo>
                  <a:cubicBezTo>
                    <a:pt x="45353" y="30"/>
                    <a:pt x="20394" y="1095"/>
                    <a:pt x="1320" y="21115"/>
                  </a:cubicBezTo>
                  <a:cubicBezTo>
                    <a:pt x="0" y="22390"/>
                    <a:pt x="1218" y="24172"/>
                    <a:pt x="2593" y="24172"/>
                  </a:cubicBezTo>
                  <a:cubicBezTo>
                    <a:pt x="3037" y="24172"/>
                    <a:pt x="3496" y="23987"/>
                    <a:pt x="3893" y="23540"/>
                  </a:cubicBezTo>
                  <a:cubicBezTo>
                    <a:pt x="21902" y="4584"/>
                    <a:pt x="46270" y="3519"/>
                    <a:pt x="46506" y="3519"/>
                  </a:cubicBezTo>
                  <a:cubicBezTo>
                    <a:pt x="47482" y="3490"/>
                    <a:pt x="48251" y="2662"/>
                    <a:pt x="48222" y="1686"/>
                  </a:cubicBezTo>
                  <a:cubicBezTo>
                    <a:pt x="48162" y="740"/>
                    <a:pt x="47364" y="0"/>
                    <a:pt x="46388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5" name="Google Shape;3035;p34"/>
            <p:cNvSpPr/>
            <p:nvPr/>
          </p:nvSpPr>
          <p:spPr>
            <a:xfrm>
              <a:off x="3873650" y="3115500"/>
              <a:ext cx="1203525" cy="602775"/>
            </a:xfrm>
            <a:custGeom>
              <a:avLst/>
              <a:gdLst/>
              <a:ahLst/>
              <a:cxnLst/>
              <a:rect l="l" t="t" r="r" b="b"/>
              <a:pathLst>
                <a:path w="48141" h="24111" extrusionOk="0">
                  <a:moveTo>
                    <a:pt x="46307" y="1"/>
                  </a:moveTo>
                  <a:cubicBezTo>
                    <a:pt x="45242" y="30"/>
                    <a:pt x="20283" y="1065"/>
                    <a:pt x="1239" y="21115"/>
                  </a:cubicBezTo>
                  <a:cubicBezTo>
                    <a:pt x="0" y="22399"/>
                    <a:pt x="1179" y="24111"/>
                    <a:pt x="2530" y="24111"/>
                  </a:cubicBezTo>
                  <a:cubicBezTo>
                    <a:pt x="2954" y="24111"/>
                    <a:pt x="3394" y="23943"/>
                    <a:pt x="3782" y="23540"/>
                  </a:cubicBezTo>
                  <a:cubicBezTo>
                    <a:pt x="21792" y="4584"/>
                    <a:pt x="46159" y="3520"/>
                    <a:pt x="46425" y="3520"/>
                  </a:cubicBezTo>
                  <a:cubicBezTo>
                    <a:pt x="47401" y="3461"/>
                    <a:pt x="48140" y="2662"/>
                    <a:pt x="48111" y="1686"/>
                  </a:cubicBezTo>
                  <a:cubicBezTo>
                    <a:pt x="48052" y="740"/>
                    <a:pt x="47253" y="1"/>
                    <a:pt x="46307" y="1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6" name="Google Shape;3036;p34"/>
            <p:cNvSpPr/>
            <p:nvPr/>
          </p:nvSpPr>
          <p:spPr>
            <a:xfrm>
              <a:off x="1294100" y="238325"/>
              <a:ext cx="5024325" cy="5216125"/>
            </a:xfrm>
            <a:custGeom>
              <a:avLst/>
              <a:gdLst/>
              <a:ahLst/>
              <a:cxnLst/>
              <a:rect l="l" t="t" r="r" b="b"/>
              <a:pathLst>
                <a:path w="200973" h="208645" extrusionOk="0">
                  <a:moveTo>
                    <a:pt x="13251" y="6123"/>
                  </a:moveTo>
                  <a:cubicBezTo>
                    <a:pt x="13525" y="6123"/>
                    <a:pt x="13801" y="6140"/>
                    <a:pt x="14077" y="6173"/>
                  </a:cubicBezTo>
                  <a:cubicBezTo>
                    <a:pt x="37380" y="8805"/>
                    <a:pt x="68550" y="16139"/>
                    <a:pt x="90581" y="41157"/>
                  </a:cubicBezTo>
                  <a:cubicBezTo>
                    <a:pt x="94396" y="45474"/>
                    <a:pt x="97708" y="48106"/>
                    <a:pt x="99541" y="52039"/>
                  </a:cubicBezTo>
                  <a:lnTo>
                    <a:pt x="101375" y="57569"/>
                  </a:lnTo>
                  <a:lnTo>
                    <a:pt x="103001" y="52601"/>
                  </a:lnTo>
                  <a:cubicBezTo>
                    <a:pt x="103918" y="48786"/>
                    <a:pt x="107644" y="45445"/>
                    <a:pt x="111370" y="41334"/>
                  </a:cubicBezTo>
                  <a:cubicBezTo>
                    <a:pt x="133372" y="17144"/>
                    <a:pt x="164039" y="8834"/>
                    <a:pt x="187016" y="6232"/>
                  </a:cubicBezTo>
                  <a:cubicBezTo>
                    <a:pt x="187285" y="6200"/>
                    <a:pt x="187553" y="6184"/>
                    <a:pt x="187820" y="6184"/>
                  </a:cubicBezTo>
                  <a:cubicBezTo>
                    <a:pt x="189525" y="6184"/>
                    <a:pt x="191179" y="6826"/>
                    <a:pt x="192458" y="7977"/>
                  </a:cubicBezTo>
                  <a:cubicBezTo>
                    <a:pt x="193966" y="9337"/>
                    <a:pt x="194823" y="11259"/>
                    <a:pt x="194823" y="13270"/>
                  </a:cubicBezTo>
                  <a:lnTo>
                    <a:pt x="194764" y="150723"/>
                  </a:lnTo>
                  <a:cubicBezTo>
                    <a:pt x="194735" y="154389"/>
                    <a:pt x="191925" y="157435"/>
                    <a:pt x="188258" y="157761"/>
                  </a:cubicBezTo>
                  <a:cubicBezTo>
                    <a:pt x="152180" y="161428"/>
                    <a:pt x="124057" y="175061"/>
                    <a:pt x="104036" y="198127"/>
                  </a:cubicBezTo>
                  <a:lnTo>
                    <a:pt x="101316" y="176717"/>
                  </a:lnTo>
                  <a:lnTo>
                    <a:pt x="96939" y="198571"/>
                  </a:lnTo>
                  <a:cubicBezTo>
                    <a:pt x="86707" y="186416"/>
                    <a:pt x="73932" y="176628"/>
                    <a:pt x="59500" y="169974"/>
                  </a:cubicBezTo>
                  <a:cubicBezTo>
                    <a:pt x="45808" y="163587"/>
                    <a:pt x="30194" y="159476"/>
                    <a:pt x="12717" y="157702"/>
                  </a:cubicBezTo>
                  <a:cubicBezTo>
                    <a:pt x="9139" y="157317"/>
                    <a:pt x="6181" y="154212"/>
                    <a:pt x="6181" y="150634"/>
                  </a:cubicBezTo>
                  <a:lnTo>
                    <a:pt x="6270" y="13211"/>
                  </a:lnTo>
                  <a:cubicBezTo>
                    <a:pt x="6270" y="11170"/>
                    <a:pt x="7128" y="9248"/>
                    <a:pt x="8636" y="7917"/>
                  </a:cubicBezTo>
                  <a:cubicBezTo>
                    <a:pt x="9909" y="6747"/>
                    <a:pt x="11554" y="6123"/>
                    <a:pt x="13251" y="6123"/>
                  </a:cubicBezTo>
                  <a:close/>
                  <a:moveTo>
                    <a:pt x="13297" y="0"/>
                  </a:moveTo>
                  <a:cubicBezTo>
                    <a:pt x="6118" y="0"/>
                    <a:pt x="119" y="5840"/>
                    <a:pt x="119" y="13211"/>
                  </a:cubicBezTo>
                  <a:lnTo>
                    <a:pt x="60" y="150634"/>
                  </a:lnTo>
                  <a:cubicBezTo>
                    <a:pt x="1" y="157406"/>
                    <a:pt x="5146" y="163113"/>
                    <a:pt x="11889" y="163764"/>
                  </a:cubicBezTo>
                  <a:cubicBezTo>
                    <a:pt x="48559" y="167490"/>
                    <a:pt x="76682" y="181744"/>
                    <a:pt x="95431" y="206141"/>
                  </a:cubicBezTo>
                  <a:cubicBezTo>
                    <a:pt x="96052" y="206969"/>
                    <a:pt x="96850" y="207620"/>
                    <a:pt x="97797" y="208063"/>
                  </a:cubicBezTo>
                  <a:cubicBezTo>
                    <a:pt x="98647" y="208456"/>
                    <a:pt x="99550" y="208645"/>
                    <a:pt x="100445" y="208645"/>
                  </a:cubicBezTo>
                  <a:cubicBezTo>
                    <a:pt x="102383" y="208645"/>
                    <a:pt x="104281" y="207760"/>
                    <a:pt x="105515" y="206141"/>
                  </a:cubicBezTo>
                  <a:cubicBezTo>
                    <a:pt x="124293" y="181744"/>
                    <a:pt x="152387" y="167520"/>
                    <a:pt x="189057" y="163853"/>
                  </a:cubicBezTo>
                  <a:cubicBezTo>
                    <a:pt x="195770" y="163143"/>
                    <a:pt x="200886" y="157495"/>
                    <a:pt x="200886" y="150723"/>
                  </a:cubicBezTo>
                  <a:lnTo>
                    <a:pt x="200945" y="13300"/>
                  </a:lnTo>
                  <a:cubicBezTo>
                    <a:pt x="200973" y="5926"/>
                    <a:pt x="194972" y="60"/>
                    <a:pt x="187791" y="60"/>
                  </a:cubicBezTo>
                  <a:cubicBezTo>
                    <a:pt x="187311" y="60"/>
                    <a:pt x="186825" y="86"/>
                    <a:pt x="186336" y="140"/>
                  </a:cubicBezTo>
                  <a:cubicBezTo>
                    <a:pt x="159987" y="3097"/>
                    <a:pt x="123968" y="13300"/>
                    <a:pt x="100517" y="44794"/>
                  </a:cubicBezTo>
                  <a:cubicBezTo>
                    <a:pt x="77096" y="13240"/>
                    <a:pt x="41077" y="3038"/>
                    <a:pt x="14757" y="81"/>
                  </a:cubicBezTo>
                  <a:cubicBezTo>
                    <a:pt x="14266" y="27"/>
                    <a:pt x="13779" y="0"/>
                    <a:pt x="13297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7" name="Google Shape;3037;p34"/>
            <p:cNvSpPr/>
            <p:nvPr/>
          </p:nvSpPr>
          <p:spPr>
            <a:xfrm>
              <a:off x="2179800" y="1183000"/>
              <a:ext cx="3253675" cy="3280675"/>
            </a:xfrm>
            <a:custGeom>
              <a:avLst/>
              <a:gdLst/>
              <a:ahLst/>
              <a:cxnLst/>
              <a:rect l="l" t="t" r="r" b="b"/>
              <a:pathLst>
                <a:path w="130147" h="131227" extrusionOk="0">
                  <a:moveTo>
                    <a:pt x="9368" y="6133"/>
                  </a:moveTo>
                  <a:cubicBezTo>
                    <a:pt x="9478" y="6133"/>
                    <a:pt x="9589" y="6138"/>
                    <a:pt x="9700" y="6150"/>
                  </a:cubicBezTo>
                  <a:cubicBezTo>
                    <a:pt x="43147" y="9935"/>
                    <a:pt x="57992" y="27412"/>
                    <a:pt x="61748" y="32706"/>
                  </a:cubicBezTo>
                  <a:lnTo>
                    <a:pt x="64232" y="59676"/>
                  </a:lnTo>
                  <a:lnTo>
                    <a:pt x="68431" y="32676"/>
                  </a:lnTo>
                  <a:cubicBezTo>
                    <a:pt x="72187" y="27412"/>
                    <a:pt x="87032" y="9935"/>
                    <a:pt x="120478" y="6179"/>
                  </a:cubicBezTo>
                  <a:cubicBezTo>
                    <a:pt x="120590" y="6168"/>
                    <a:pt x="120701" y="6162"/>
                    <a:pt x="120812" y="6162"/>
                  </a:cubicBezTo>
                  <a:cubicBezTo>
                    <a:pt x="121585" y="6162"/>
                    <a:pt x="122334" y="6431"/>
                    <a:pt x="122903" y="6948"/>
                  </a:cubicBezTo>
                  <a:cubicBezTo>
                    <a:pt x="123613" y="7569"/>
                    <a:pt x="123997" y="8427"/>
                    <a:pt x="123997" y="9343"/>
                  </a:cubicBezTo>
                  <a:lnTo>
                    <a:pt x="123968" y="94275"/>
                  </a:lnTo>
                  <a:cubicBezTo>
                    <a:pt x="123968" y="95931"/>
                    <a:pt x="122726" y="97292"/>
                    <a:pt x="121070" y="97469"/>
                  </a:cubicBezTo>
                  <a:cubicBezTo>
                    <a:pt x="92710" y="100308"/>
                    <a:pt x="76356" y="112492"/>
                    <a:pt x="68342" y="120802"/>
                  </a:cubicBezTo>
                  <a:lnTo>
                    <a:pt x="64468" y="104153"/>
                  </a:lnTo>
                  <a:lnTo>
                    <a:pt x="62309" y="121423"/>
                  </a:lnTo>
                  <a:cubicBezTo>
                    <a:pt x="57903" y="116721"/>
                    <a:pt x="50865" y="110629"/>
                    <a:pt x="40071" y="105602"/>
                  </a:cubicBezTo>
                  <a:cubicBezTo>
                    <a:pt x="31879" y="101816"/>
                    <a:pt x="21647" y="98682"/>
                    <a:pt x="9020" y="97410"/>
                  </a:cubicBezTo>
                  <a:cubicBezTo>
                    <a:pt x="7394" y="97233"/>
                    <a:pt x="6152" y="95872"/>
                    <a:pt x="6152" y="94216"/>
                  </a:cubicBezTo>
                  <a:lnTo>
                    <a:pt x="6211" y="9343"/>
                  </a:lnTo>
                  <a:cubicBezTo>
                    <a:pt x="6181" y="8427"/>
                    <a:pt x="6595" y="7539"/>
                    <a:pt x="7275" y="6948"/>
                  </a:cubicBezTo>
                  <a:cubicBezTo>
                    <a:pt x="7845" y="6405"/>
                    <a:pt x="8595" y="6133"/>
                    <a:pt x="9368" y="6133"/>
                  </a:cubicBezTo>
                  <a:close/>
                  <a:moveTo>
                    <a:pt x="9364" y="0"/>
                  </a:moveTo>
                  <a:cubicBezTo>
                    <a:pt x="7104" y="0"/>
                    <a:pt x="4892" y="847"/>
                    <a:pt x="3194" y="2364"/>
                  </a:cubicBezTo>
                  <a:cubicBezTo>
                    <a:pt x="1213" y="4139"/>
                    <a:pt x="60" y="6682"/>
                    <a:pt x="60" y="9343"/>
                  </a:cubicBezTo>
                  <a:lnTo>
                    <a:pt x="30" y="94246"/>
                  </a:lnTo>
                  <a:cubicBezTo>
                    <a:pt x="1" y="99007"/>
                    <a:pt x="3638" y="103029"/>
                    <a:pt x="8399" y="103502"/>
                  </a:cubicBezTo>
                  <a:cubicBezTo>
                    <a:pt x="40544" y="106755"/>
                    <a:pt x="55892" y="122576"/>
                    <a:pt x="61008" y="129230"/>
                  </a:cubicBezTo>
                  <a:cubicBezTo>
                    <a:pt x="62028" y="130561"/>
                    <a:pt x="63537" y="131226"/>
                    <a:pt x="65045" y="131226"/>
                  </a:cubicBezTo>
                  <a:cubicBezTo>
                    <a:pt x="66553" y="131226"/>
                    <a:pt x="68061" y="130561"/>
                    <a:pt x="69081" y="129230"/>
                  </a:cubicBezTo>
                  <a:cubicBezTo>
                    <a:pt x="74197" y="122576"/>
                    <a:pt x="89575" y="106784"/>
                    <a:pt x="121691" y="103561"/>
                  </a:cubicBezTo>
                  <a:cubicBezTo>
                    <a:pt x="126452" y="103088"/>
                    <a:pt x="130089" y="99066"/>
                    <a:pt x="130089" y="94275"/>
                  </a:cubicBezTo>
                  <a:lnTo>
                    <a:pt x="130119" y="9403"/>
                  </a:lnTo>
                  <a:cubicBezTo>
                    <a:pt x="130147" y="4186"/>
                    <a:pt x="125904" y="63"/>
                    <a:pt x="120812" y="63"/>
                  </a:cubicBezTo>
                  <a:cubicBezTo>
                    <a:pt x="120477" y="63"/>
                    <a:pt x="120139" y="80"/>
                    <a:pt x="119798" y="117"/>
                  </a:cubicBezTo>
                  <a:cubicBezTo>
                    <a:pt x="87505" y="3725"/>
                    <a:pt x="71092" y="19575"/>
                    <a:pt x="65089" y="26969"/>
                  </a:cubicBezTo>
                  <a:cubicBezTo>
                    <a:pt x="59086" y="19575"/>
                    <a:pt x="42673" y="3725"/>
                    <a:pt x="10380" y="58"/>
                  </a:cubicBezTo>
                  <a:cubicBezTo>
                    <a:pt x="10042" y="19"/>
                    <a:pt x="9702" y="0"/>
                    <a:pt x="9364" y="0"/>
                  </a:cubicBezTo>
                  <a:close/>
                </a:path>
              </a:pathLst>
            </a:custGeom>
            <a:solidFill>
              <a:srgbClr val="A4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rtl="0" fontAlgn="base"/>
              <a:endParaRPr sz="4000" b="1">
                <a:solidFill>
                  <a:srgbClr val="3C3C3C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3038" name="Google Shape;3038;p34"/>
          <p:cNvSpPr/>
          <p:nvPr/>
        </p:nvSpPr>
        <p:spPr>
          <a:xfrm>
            <a:off x="6950543" y="6585334"/>
            <a:ext cx="449458" cy="272401"/>
          </a:xfrm>
          <a:custGeom>
            <a:avLst/>
            <a:gdLst/>
            <a:ahLst/>
            <a:cxnLst/>
            <a:rect l="l" t="t" r="r" b="b"/>
            <a:pathLst>
              <a:path w="285370" h="129715" extrusionOk="0">
                <a:moveTo>
                  <a:pt x="214334" y="87033"/>
                </a:moveTo>
                <a:cubicBezTo>
                  <a:pt x="212821" y="87075"/>
                  <a:pt x="177365" y="88587"/>
                  <a:pt x="150311" y="117028"/>
                </a:cubicBezTo>
                <a:cubicBezTo>
                  <a:pt x="148552" y="118851"/>
                  <a:pt x="150226" y="121283"/>
                  <a:pt x="152145" y="121283"/>
                </a:cubicBezTo>
                <a:cubicBezTo>
                  <a:pt x="152747" y="121283"/>
                  <a:pt x="153372" y="121044"/>
                  <a:pt x="153924" y="120473"/>
                </a:cubicBezTo>
                <a:cubicBezTo>
                  <a:pt x="179507" y="93544"/>
                  <a:pt x="214123" y="92032"/>
                  <a:pt x="214502" y="92032"/>
                </a:cubicBezTo>
                <a:cubicBezTo>
                  <a:pt x="215888" y="91990"/>
                  <a:pt x="216980" y="90814"/>
                  <a:pt x="216896" y="89427"/>
                </a:cubicBezTo>
                <a:lnTo>
                  <a:pt x="216896" y="89427"/>
                </a:lnTo>
                <a:lnTo>
                  <a:pt x="216896" y="89470"/>
                </a:lnTo>
                <a:cubicBezTo>
                  <a:pt x="216812" y="88083"/>
                  <a:pt x="215678" y="87033"/>
                  <a:pt x="214334" y="87033"/>
                </a:cubicBezTo>
                <a:close/>
                <a:moveTo>
                  <a:pt x="69403" y="85477"/>
                </a:moveTo>
                <a:cubicBezTo>
                  <a:pt x="68093" y="85477"/>
                  <a:pt x="66962" y="86473"/>
                  <a:pt x="66879" y="87831"/>
                </a:cubicBezTo>
                <a:cubicBezTo>
                  <a:pt x="66795" y="89175"/>
                  <a:pt x="67804" y="90394"/>
                  <a:pt x="69190" y="90478"/>
                </a:cubicBezTo>
                <a:cubicBezTo>
                  <a:pt x="69526" y="90478"/>
                  <a:pt x="104100" y="92956"/>
                  <a:pt x="128928" y="120599"/>
                </a:cubicBezTo>
                <a:cubicBezTo>
                  <a:pt x="129485" y="121251"/>
                  <a:pt x="130142" y="121521"/>
                  <a:pt x="130779" y="121521"/>
                </a:cubicBezTo>
                <a:cubicBezTo>
                  <a:pt x="132684" y="121521"/>
                  <a:pt x="134399" y="119096"/>
                  <a:pt x="132667" y="117238"/>
                </a:cubicBezTo>
                <a:cubicBezTo>
                  <a:pt x="106411" y="88041"/>
                  <a:pt x="70996" y="85563"/>
                  <a:pt x="69484" y="85479"/>
                </a:cubicBezTo>
                <a:cubicBezTo>
                  <a:pt x="69457" y="85478"/>
                  <a:pt x="69430" y="85477"/>
                  <a:pt x="69403" y="85477"/>
                </a:cubicBezTo>
                <a:close/>
                <a:moveTo>
                  <a:pt x="69403" y="110977"/>
                </a:moveTo>
                <a:cubicBezTo>
                  <a:pt x="68093" y="110977"/>
                  <a:pt x="66962" y="111973"/>
                  <a:pt x="66879" y="113331"/>
                </a:cubicBezTo>
                <a:cubicBezTo>
                  <a:pt x="66795" y="114675"/>
                  <a:pt x="67804" y="115894"/>
                  <a:pt x="69190" y="115978"/>
                </a:cubicBezTo>
                <a:cubicBezTo>
                  <a:pt x="69442" y="115978"/>
                  <a:pt x="88893" y="117364"/>
                  <a:pt x="109057" y="129673"/>
                </a:cubicBezTo>
                <a:lnTo>
                  <a:pt x="118173" y="129673"/>
                </a:lnTo>
                <a:cubicBezTo>
                  <a:pt x="94984" y="112743"/>
                  <a:pt x="70744" y="111062"/>
                  <a:pt x="69484" y="110978"/>
                </a:cubicBezTo>
                <a:cubicBezTo>
                  <a:pt x="69457" y="110978"/>
                  <a:pt x="69430" y="110977"/>
                  <a:pt x="69403" y="110977"/>
                </a:cubicBezTo>
                <a:close/>
                <a:moveTo>
                  <a:pt x="213619" y="112491"/>
                </a:moveTo>
                <a:lnTo>
                  <a:pt x="213619" y="112533"/>
                </a:lnTo>
                <a:cubicBezTo>
                  <a:pt x="212401" y="112575"/>
                  <a:pt x="188287" y="113583"/>
                  <a:pt x="164720" y="129673"/>
                </a:cubicBezTo>
                <a:lnTo>
                  <a:pt x="174298" y="129673"/>
                </a:lnTo>
                <a:cubicBezTo>
                  <a:pt x="194547" y="118372"/>
                  <a:pt x="213535" y="117532"/>
                  <a:pt x="213787" y="117532"/>
                </a:cubicBezTo>
                <a:cubicBezTo>
                  <a:pt x="215174" y="117490"/>
                  <a:pt x="216266" y="116314"/>
                  <a:pt x="216224" y="114927"/>
                </a:cubicBezTo>
                <a:cubicBezTo>
                  <a:pt x="216140" y="113583"/>
                  <a:pt x="215006" y="112491"/>
                  <a:pt x="213619" y="112491"/>
                </a:cubicBezTo>
                <a:close/>
                <a:moveTo>
                  <a:pt x="63573" y="53692"/>
                </a:moveTo>
                <a:cubicBezTo>
                  <a:pt x="60313" y="53692"/>
                  <a:pt x="57166" y="54864"/>
                  <a:pt x="54697" y="57038"/>
                </a:cubicBezTo>
                <a:cubicBezTo>
                  <a:pt x="51882" y="59559"/>
                  <a:pt x="50286" y="63171"/>
                  <a:pt x="50286" y="66952"/>
                </a:cubicBezTo>
                <a:lnTo>
                  <a:pt x="50286" y="129673"/>
                </a:lnTo>
                <a:lnTo>
                  <a:pt x="59024" y="129673"/>
                </a:lnTo>
                <a:lnTo>
                  <a:pt x="59024" y="66952"/>
                </a:lnTo>
                <a:cubicBezTo>
                  <a:pt x="59024" y="65650"/>
                  <a:pt x="59570" y="64390"/>
                  <a:pt x="60536" y="63550"/>
                </a:cubicBezTo>
                <a:cubicBezTo>
                  <a:pt x="61352" y="62808"/>
                  <a:pt x="62430" y="62393"/>
                  <a:pt x="63539" y="62393"/>
                </a:cubicBezTo>
                <a:cubicBezTo>
                  <a:pt x="63686" y="62393"/>
                  <a:pt x="63833" y="62401"/>
                  <a:pt x="63981" y="62415"/>
                </a:cubicBezTo>
                <a:cubicBezTo>
                  <a:pt x="111494" y="67793"/>
                  <a:pt x="132583" y="92662"/>
                  <a:pt x="137918" y="100140"/>
                </a:cubicBezTo>
                <a:lnTo>
                  <a:pt x="140648" y="129673"/>
                </a:lnTo>
                <a:lnTo>
                  <a:pt x="142833" y="129673"/>
                </a:lnTo>
                <a:lnTo>
                  <a:pt x="147370" y="100182"/>
                </a:lnTo>
                <a:cubicBezTo>
                  <a:pt x="152747" y="92704"/>
                  <a:pt x="173836" y="67877"/>
                  <a:pt x="221349" y="62541"/>
                </a:cubicBezTo>
                <a:cubicBezTo>
                  <a:pt x="221533" y="62517"/>
                  <a:pt x="221717" y="62505"/>
                  <a:pt x="221900" y="62505"/>
                </a:cubicBezTo>
                <a:cubicBezTo>
                  <a:pt x="222970" y="62505"/>
                  <a:pt x="224005" y="62916"/>
                  <a:pt x="224794" y="63634"/>
                </a:cubicBezTo>
                <a:cubicBezTo>
                  <a:pt x="225760" y="64516"/>
                  <a:pt x="226348" y="65734"/>
                  <a:pt x="226348" y="67036"/>
                </a:cubicBezTo>
                <a:lnTo>
                  <a:pt x="226348" y="129673"/>
                </a:lnTo>
                <a:lnTo>
                  <a:pt x="235044" y="129673"/>
                </a:lnTo>
                <a:lnTo>
                  <a:pt x="235044" y="67036"/>
                </a:lnTo>
                <a:cubicBezTo>
                  <a:pt x="235044" y="59626"/>
                  <a:pt x="229015" y="53768"/>
                  <a:pt x="221816" y="53768"/>
                </a:cubicBezTo>
                <a:cubicBezTo>
                  <a:pt x="221343" y="53768"/>
                  <a:pt x="220865" y="53794"/>
                  <a:pt x="220383" y="53845"/>
                </a:cubicBezTo>
                <a:cubicBezTo>
                  <a:pt x="174508" y="58971"/>
                  <a:pt x="151193" y="81488"/>
                  <a:pt x="142665" y="91990"/>
                </a:cubicBezTo>
                <a:cubicBezTo>
                  <a:pt x="134095" y="81488"/>
                  <a:pt x="110822" y="58971"/>
                  <a:pt x="64947" y="53761"/>
                </a:cubicBezTo>
                <a:cubicBezTo>
                  <a:pt x="64488" y="53715"/>
                  <a:pt x="64029" y="53692"/>
                  <a:pt x="63573" y="53692"/>
                </a:cubicBezTo>
                <a:close/>
                <a:moveTo>
                  <a:pt x="18762" y="1"/>
                </a:moveTo>
                <a:cubicBezTo>
                  <a:pt x="8563" y="1"/>
                  <a:pt x="42" y="8296"/>
                  <a:pt x="42" y="18767"/>
                </a:cubicBezTo>
                <a:lnTo>
                  <a:pt x="0" y="129673"/>
                </a:lnTo>
                <a:lnTo>
                  <a:pt x="8738" y="129673"/>
                </a:lnTo>
                <a:lnTo>
                  <a:pt x="8780" y="18767"/>
                </a:lnTo>
                <a:cubicBezTo>
                  <a:pt x="8780" y="15869"/>
                  <a:pt x="9998" y="13138"/>
                  <a:pt x="12141" y="11248"/>
                </a:cubicBezTo>
                <a:cubicBezTo>
                  <a:pt x="13949" y="9584"/>
                  <a:pt x="16286" y="8699"/>
                  <a:pt x="18697" y="8699"/>
                </a:cubicBezTo>
                <a:cubicBezTo>
                  <a:pt x="19087" y="8699"/>
                  <a:pt x="19479" y="8722"/>
                  <a:pt x="19871" y="8769"/>
                </a:cubicBezTo>
                <a:cubicBezTo>
                  <a:pt x="52974" y="12508"/>
                  <a:pt x="97252" y="22926"/>
                  <a:pt x="128550" y="58466"/>
                </a:cubicBezTo>
                <a:cubicBezTo>
                  <a:pt x="133969" y="64600"/>
                  <a:pt x="138674" y="68339"/>
                  <a:pt x="141321" y="73968"/>
                </a:cubicBezTo>
                <a:lnTo>
                  <a:pt x="143883" y="81782"/>
                </a:lnTo>
                <a:lnTo>
                  <a:pt x="146236" y="74766"/>
                </a:lnTo>
                <a:cubicBezTo>
                  <a:pt x="147496" y="69347"/>
                  <a:pt x="152789" y="64600"/>
                  <a:pt x="158083" y="58760"/>
                </a:cubicBezTo>
                <a:cubicBezTo>
                  <a:pt x="189338" y="24397"/>
                  <a:pt x="232902" y="12592"/>
                  <a:pt x="265543" y="8895"/>
                </a:cubicBezTo>
                <a:cubicBezTo>
                  <a:pt x="265925" y="8850"/>
                  <a:pt x="266306" y="8827"/>
                  <a:pt x="266686" y="8827"/>
                </a:cubicBezTo>
                <a:cubicBezTo>
                  <a:pt x="269108" y="8827"/>
                  <a:pt x="271457" y="9739"/>
                  <a:pt x="273273" y="11374"/>
                </a:cubicBezTo>
                <a:cubicBezTo>
                  <a:pt x="275416" y="13306"/>
                  <a:pt x="276634" y="16037"/>
                  <a:pt x="276634" y="18893"/>
                </a:cubicBezTo>
                <a:lnTo>
                  <a:pt x="276592" y="129715"/>
                </a:lnTo>
                <a:lnTo>
                  <a:pt x="285288" y="129715"/>
                </a:lnTo>
                <a:lnTo>
                  <a:pt x="285330" y="18893"/>
                </a:lnTo>
                <a:cubicBezTo>
                  <a:pt x="285369" y="8419"/>
                  <a:pt x="276846" y="85"/>
                  <a:pt x="266644" y="85"/>
                </a:cubicBezTo>
                <a:cubicBezTo>
                  <a:pt x="265962" y="85"/>
                  <a:pt x="265272" y="123"/>
                  <a:pt x="264577" y="199"/>
                </a:cubicBezTo>
                <a:cubicBezTo>
                  <a:pt x="227188" y="4400"/>
                  <a:pt x="175979" y="18893"/>
                  <a:pt x="142665" y="63634"/>
                </a:cubicBezTo>
                <a:cubicBezTo>
                  <a:pt x="109435" y="18809"/>
                  <a:pt x="58225" y="4316"/>
                  <a:pt x="20837" y="115"/>
                </a:cubicBezTo>
                <a:cubicBezTo>
                  <a:pt x="20139" y="38"/>
                  <a:pt x="19447" y="1"/>
                  <a:pt x="18762" y="1"/>
                </a:cubicBezTo>
                <a:close/>
              </a:path>
            </a:pathLst>
          </a:custGeom>
          <a:solidFill>
            <a:srgbClr val="A497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871520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p35"/>
          <p:cNvSpPr/>
          <p:nvPr userDrawn="1"/>
        </p:nvSpPr>
        <p:spPr>
          <a:xfrm rot="5400000" flipH="1">
            <a:off x="4070143" y="-1903964"/>
            <a:ext cx="6838800" cy="9151800"/>
          </a:xfrm>
          <a:prstGeom prst="rect">
            <a:avLst/>
          </a:prstGeom>
          <a:gradFill>
            <a:gsLst>
              <a:gs pos="0">
                <a:srgbClr val="FFFFFF">
                  <a:alpha val="32549"/>
                  <a:alpha val="32740"/>
                </a:srgbClr>
              </a:gs>
              <a:gs pos="100000">
                <a:srgbClr val="FFFFFF">
                  <a:alpha val="63529"/>
                  <a:alpha val="3274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pic>
        <p:nvPicPr>
          <p:cNvPr id="3041" name="Google Shape;3041;p35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rot="5400000">
            <a:off x="-956853" y="949047"/>
            <a:ext cx="4799003" cy="290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42" name="Google Shape;3042;p35"/>
          <p:cNvPicPr preferRelativeResize="0"/>
          <p:nvPr/>
        </p:nvPicPr>
        <p:blipFill rotWithShape="1">
          <a:blip r:embed="rId3">
            <a:alphaModFix/>
          </a:blip>
          <a:srcRect l="4893" t="42230" r="57022" b="13498"/>
          <a:stretch/>
        </p:blipFill>
        <p:spPr>
          <a:xfrm flipH="1">
            <a:off x="5544748" y="2970931"/>
            <a:ext cx="3599252" cy="38678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254530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image" Target="../media/image3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image" Target="../media/image1.jpg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34" Type="http://schemas.openxmlformats.org/officeDocument/2006/relationships/image" Target="../media/image1.jpg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36" Type="http://schemas.openxmlformats.org/officeDocument/2006/relationships/image" Target="../media/image3.png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image" Target="../media/image2.png"/><Relationship Id="rId8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8.xml"/><Relationship Id="rId18" Type="http://schemas.openxmlformats.org/officeDocument/2006/relationships/slideLayout" Target="../slideLayouts/slideLayout83.xml"/><Relationship Id="rId26" Type="http://schemas.openxmlformats.org/officeDocument/2006/relationships/slideLayout" Target="../slideLayouts/slideLayout91.xml"/><Relationship Id="rId3" Type="http://schemas.openxmlformats.org/officeDocument/2006/relationships/slideLayout" Target="../slideLayouts/slideLayout68.xml"/><Relationship Id="rId21" Type="http://schemas.openxmlformats.org/officeDocument/2006/relationships/slideLayout" Target="../slideLayouts/slideLayout86.xml"/><Relationship Id="rId34" Type="http://schemas.openxmlformats.org/officeDocument/2006/relationships/image" Target="../media/image1.jpg"/><Relationship Id="rId7" Type="http://schemas.openxmlformats.org/officeDocument/2006/relationships/slideLayout" Target="../slideLayouts/slideLayout72.xml"/><Relationship Id="rId12" Type="http://schemas.openxmlformats.org/officeDocument/2006/relationships/slideLayout" Target="../slideLayouts/slideLayout77.xml"/><Relationship Id="rId17" Type="http://schemas.openxmlformats.org/officeDocument/2006/relationships/slideLayout" Target="../slideLayouts/slideLayout82.xml"/><Relationship Id="rId25" Type="http://schemas.openxmlformats.org/officeDocument/2006/relationships/slideLayout" Target="../slideLayouts/slideLayout90.xml"/><Relationship Id="rId33" Type="http://schemas.openxmlformats.org/officeDocument/2006/relationships/theme" Target="../theme/theme3.xml"/><Relationship Id="rId2" Type="http://schemas.openxmlformats.org/officeDocument/2006/relationships/slideLayout" Target="../slideLayouts/slideLayout67.xml"/><Relationship Id="rId16" Type="http://schemas.openxmlformats.org/officeDocument/2006/relationships/slideLayout" Target="../slideLayouts/slideLayout81.xml"/><Relationship Id="rId20" Type="http://schemas.openxmlformats.org/officeDocument/2006/relationships/slideLayout" Target="../slideLayouts/slideLayout85.xml"/><Relationship Id="rId29" Type="http://schemas.openxmlformats.org/officeDocument/2006/relationships/slideLayout" Target="../slideLayouts/slideLayout94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24" Type="http://schemas.openxmlformats.org/officeDocument/2006/relationships/slideLayout" Target="../slideLayouts/slideLayout89.xml"/><Relationship Id="rId32" Type="http://schemas.openxmlformats.org/officeDocument/2006/relationships/slideLayout" Target="../slideLayouts/slideLayout97.xml"/><Relationship Id="rId5" Type="http://schemas.openxmlformats.org/officeDocument/2006/relationships/slideLayout" Target="../slideLayouts/slideLayout70.xml"/><Relationship Id="rId15" Type="http://schemas.openxmlformats.org/officeDocument/2006/relationships/slideLayout" Target="../slideLayouts/slideLayout80.xml"/><Relationship Id="rId23" Type="http://schemas.openxmlformats.org/officeDocument/2006/relationships/slideLayout" Target="../slideLayouts/slideLayout88.xml"/><Relationship Id="rId28" Type="http://schemas.openxmlformats.org/officeDocument/2006/relationships/slideLayout" Target="../slideLayouts/slideLayout93.xml"/><Relationship Id="rId36" Type="http://schemas.openxmlformats.org/officeDocument/2006/relationships/image" Target="../media/image3.png"/><Relationship Id="rId10" Type="http://schemas.openxmlformats.org/officeDocument/2006/relationships/slideLayout" Target="../slideLayouts/slideLayout75.xml"/><Relationship Id="rId19" Type="http://schemas.openxmlformats.org/officeDocument/2006/relationships/slideLayout" Target="../slideLayouts/slideLayout84.xml"/><Relationship Id="rId31" Type="http://schemas.openxmlformats.org/officeDocument/2006/relationships/slideLayout" Target="../slideLayouts/slideLayout96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Relationship Id="rId14" Type="http://schemas.openxmlformats.org/officeDocument/2006/relationships/slideLayout" Target="../slideLayouts/slideLayout79.xml"/><Relationship Id="rId22" Type="http://schemas.openxmlformats.org/officeDocument/2006/relationships/slideLayout" Target="../slideLayouts/slideLayout87.xml"/><Relationship Id="rId27" Type="http://schemas.openxmlformats.org/officeDocument/2006/relationships/slideLayout" Target="../slideLayouts/slideLayout92.xml"/><Relationship Id="rId30" Type="http://schemas.openxmlformats.org/officeDocument/2006/relationships/slideLayout" Target="../slideLayouts/slideLayout95.xml"/><Relationship Id="rId35" Type="http://schemas.openxmlformats.org/officeDocument/2006/relationships/image" Target="../media/image2.png"/><Relationship Id="rId8" Type="http://schemas.openxmlformats.org/officeDocument/2006/relationships/slideLayout" Target="../slideLayouts/slideLayout7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3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6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94B1DEF-D185-D59F-27C3-C3C594808AC7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alphaModFix amt="69000"/>
          </a:blip>
          <a:stretch>
            <a:fillRect/>
          </a:stretch>
        </p:blipFill>
        <p:spPr>
          <a:xfrm>
            <a:off x="0" y="-12622"/>
            <a:ext cx="9144000" cy="6970013"/>
          </a:xfrm>
          <a:prstGeom prst="rect">
            <a:avLst/>
          </a:prstGeom>
        </p:spPr>
      </p:pic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EE6B51D2-A3A7-865D-1193-A9C627538BA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7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776"/>
          <a:stretch/>
        </p:blipFill>
        <p:spPr>
          <a:xfrm>
            <a:off x="0" y="5661911"/>
            <a:ext cx="1156425" cy="862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88222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  <p:sldLayoutId id="2147483693" r:id="rId32"/>
    <p:sldLayoutId id="2147483694" r:id="rId33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3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6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94B1DEF-D185-D59F-27C3-C3C594808AC7}"/>
              </a:ext>
            </a:extLst>
          </p:cNvPr>
          <p:cNvPicPr>
            <a:picLocks noChangeAspect="1"/>
          </p:cNvPicPr>
          <p:nvPr userDrawn="1"/>
        </p:nvPicPr>
        <p:blipFill>
          <a:blip r:embed="rId35">
            <a:alphaModFix amt="69000"/>
          </a:blip>
          <a:stretch>
            <a:fillRect/>
          </a:stretch>
        </p:blipFill>
        <p:spPr>
          <a:xfrm>
            <a:off x="-23754" y="0"/>
            <a:ext cx="9167754" cy="6858000"/>
          </a:xfrm>
          <a:prstGeom prst="rect">
            <a:avLst/>
          </a:prstGeom>
        </p:spPr>
      </p:pic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EE6B51D2-A3A7-865D-1193-A9C627538BA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6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776"/>
          <a:stretch/>
        </p:blipFill>
        <p:spPr>
          <a:xfrm>
            <a:off x="-23754" y="5661248"/>
            <a:ext cx="1355394" cy="1006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720592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  <p:sldLayoutId id="2147483708" r:id="rId13"/>
    <p:sldLayoutId id="2147483709" r:id="rId14"/>
    <p:sldLayoutId id="2147483710" r:id="rId15"/>
    <p:sldLayoutId id="2147483711" r:id="rId16"/>
    <p:sldLayoutId id="2147483712" r:id="rId17"/>
    <p:sldLayoutId id="2147483713" r:id="rId18"/>
    <p:sldLayoutId id="2147483714" r:id="rId19"/>
    <p:sldLayoutId id="2147483715" r:id="rId20"/>
    <p:sldLayoutId id="2147483716" r:id="rId21"/>
    <p:sldLayoutId id="2147483717" r:id="rId22"/>
    <p:sldLayoutId id="2147483718" r:id="rId23"/>
    <p:sldLayoutId id="2147483719" r:id="rId24"/>
    <p:sldLayoutId id="2147483720" r:id="rId25"/>
    <p:sldLayoutId id="2147483721" r:id="rId26"/>
    <p:sldLayoutId id="2147483722" r:id="rId27"/>
    <p:sldLayoutId id="2147483723" r:id="rId28"/>
    <p:sldLayoutId id="2147483724" r:id="rId29"/>
    <p:sldLayoutId id="2147483725" r:id="rId30"/>
    <p:sldLayoutId id="2147483726" r:id="rId31"/>
    <p:sldLayoutId id="2147483727" r:id="rId3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3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36633"/>
            <a:ext cx="7717500" cy="46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94B1DEF-D185-D59F-27C3-C3C594808AC7}"/>
              </a:ext>
            </a:extLst>
          </p:cNvPr>
          <p:cNvPicPr>
            <a:picLocks noChangeAspect="1"/>
          </p:cNvPicPr>
          <p:nvPr userDrawn="1"/>
        </p:nvPicPr>
        <p:blipFill>
          <a:blip r:embed="rId35">
            <a:alphaModFix amt="69000"/>
          </a:blip>
          <a:stretch>
            <a:fillRect/>
          </a:stretch>
        </p:blipFill>
        <p:spPr>
          <a:xfrm>
            <a:off x="-23754" y="0"/>
            <a:ext cx="9167754" cy="6858000"/>
          </a:xfrm>
          <a:prstGeom prst="rect">
            <a:avLst/>
          </a:prstGeom>
        </p:spPr>
      </p:pic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EE6B51D2-A3A7-865D-1193-A9C627538BA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6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776"/>
          <a:stretch/>
        </p:blipFill>
        <p:spPr>
          <a:xfrm>
            <a:off x="-23754" y="5661248"/>
            <a:ext cx="1355394" cy="1006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76480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  <p:sldLayoutId id="2147483740" r:id="rId12"/>
    <p:sldLayoutId id="2147483741" r:id="rId13"/>
    <p:sldLayoutId id="2147483742" r:id="rId14"/>
    <p:sldLayoutId id="2147483743" r:id="rId15"/>
    <p:sldLayoutId id="2147483744" r:id="rId16"/>
    <p:sldLayoutId id="2147483745" r:id="rId17"/>
    <p:sldLayoutId id="2147483746" r:id="rId18"/>
    <p:sldLayoutId id="2147483747" r:id="rId19"/>
    <p:sldLayoutId id="2147483748" r:id="rId20"/>
    <p:sldLayoutId id="2147483749" r:id="rId21"/>
    <p:sldLayoutId id="2147483750" r:id="rId22"/>
    <p:sldLayoutId id="2147483751" r:id="rId23"/>
    <p:sldLayoutId id="2147483752" r:id="rId24"/>
    <p:sldLayoutId id="2147483753" r:id="rId25"/>
    <p:sldLayoutId id="2147483754" r:id="rId26"/>
    <p:sldLayoutId id="2147483755" r:id="rId27"/>
    <p:sldLayoutId id="2147483756" r:id="rId28"/>
    <p:sldLayoutId id="2147483757" r:id="rId29"/>
    <p:sldLayoutId id="2147483758" r:id="rId30"/>
    <p:sldLayoutId id="2147483759" r:id="rId31"/>
    <p:sldLayoutId id="2147483760" r:id="rId3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2.xml"/><Relationship Id="rId4" Type="http://schemas.microsoft.com/office/2007/relationships/hdphoto" Target="../media/hdphoto1.wdp"/></Relationships>
</file>

<file path=ppt/slides/_rels/slide10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10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03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104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10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0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07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108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1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1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12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4.xml"/></Relationships>
</file>

<file path=ppt/slides/_rels/slide1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29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microsoft.com/office/2007/relationships/hdphoto" Target="../media/hdphoto1.wdp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openxmlformats.org/officeDocument/2006/relationships/slide" Target="slide486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13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31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1.wdp"/><Relationship Id="rId4" Type="http://schemas.openxmlformats.org/officeDocument/2006/relationships/image" Target="../media/image9.png"/></Relationships>
</file>

<file path=ppt/slides/_rels/slide132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6.wdp"/><Relationship Id="rId4" Type="http://schemas.openxmlformats.org/officeDocument/2006/relationships/image" Target="../media/image15.png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3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3.wdp"/><Relationship Id="rId4" Type="http://schemas.openxmlformats.org/officeDocument/2006/relationships/image" Target="../media/image11.png"/></Relationships>
</file>

<file path=ppt/slides/_rels/slide13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3.wdp"/><Relationship Id="rId4" Type="http://schemas.openxmlformats.org/officeDocument/2006/relationships/image" Target="../media/image11.png"/></Relationships>
</file>

<file path=ppt/slides/_rels/slide13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3.wdp"/><Relationship Id="rId4" Type="http://schemas.openxmlformats.org/officeDocument/2006/relationships/image" Target="../media/image11.png"/></Relationships>
</file>

<file path=ppt/slides/_rels/slide13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3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14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4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slide" Target="slide486.xml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43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4.xml"/></Relationships>
</file>

<file path=ppt/slides/_rels/slide14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17.jpeg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4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4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47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8.wdp"/><Relationship Id="rId4" Type="http://schemas.openxmlformats.org/officeDocument/2006/relationships/image" Target="../media/image19.png"/></Relationships>
</file>

<file path=ppt/slides/_rels/slide14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4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5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5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5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5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5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5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5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6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6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6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6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6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6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7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7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7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7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7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4.xml"/></Relationships>
</file>

<file path=ppt/slides/_rels/slide17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7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8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8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8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8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8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8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9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9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9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9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9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9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9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0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0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0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2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4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74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1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2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2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2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23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4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4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4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4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4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25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5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5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5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6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3.wdp"/><Relationship Id="rId4" Type="http://schemas.openxmlformats.org/officeDocument/2006/relationships/image" Target="../media/image11.png"/></Relationships>
</file>

<file path=ppt/slides/_rels/slide26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3.wdp"/><Relationship Id="rId4" Type="http://schemas.openxmlformats.org/officeDocument/2006/relationships/image" Target="../media/image11.png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3.wdp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6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4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4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2.wdp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4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4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4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4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4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74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4.xml"/></Relationships>
</file>

<file path=ppt/slides/_rels/slide29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4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4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4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4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4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4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0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0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4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4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4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4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4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4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4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4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9.wdp"/></Relationships>
</file>

<file path=ppt/slides/_rels/slide331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7" Type="http://schemas.microsoft.com/office/2007/relationships/hdphoto" Target="../media/hdphoto9.wdp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21.png"/><Relationship Id="rId5" Type="http://schemas.microsoft.com/office/2007/relationships/hdphoto" Target="../media/hdphoto11.wdp"/><Relationship Id="rId4" Type="http://schemas.openxmlformats.org/officeDocument/2006/relationships/image" Target="../media/image23.png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4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4.xml"/></Relationships>
</file>

<file path=ppt/slides/_rels/slide3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2.wdp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4.xml"/><Relationship Id="rId6" Type="http://schemas.microsoft.com/office/2007/relationships/hdphoto" Target="../media/hdphoto4.wdp"/><Relationship Id="rId5" Type="http://schemas.openxmlformats.org/officeDocument/2006/relationships/image" Target="../media/image12.png"/><Relationship Id="rId4" Type="http://schemas.microsoft.com/office/2007/relationships/hdphoto" Target="../media/hdphoto1.wdp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3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4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4.xml"/><Relationship Id="rId6" Type="http://schemas.microsoft.com/office/2007/relationships/hdphoto" Target="../media/hdphoto4.wdp"/><Relationship Id="rId5" Type="http://schemas.openxmlformats.org/officeDocument/2006/relationships/image" Target="../media/image12.png"/><Relationship Id="rId4" Type="http://schemas.microsoft.com/office/2007/relationships/hdphoto" Target="../media/hdphoto1.wdp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4.xml"/></Relationships>
</file>

<file path=ppt/slides/_rels/slide3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4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353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4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4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6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36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6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6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6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4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7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7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27.png"/></Relationships>
</file>

<file path=ppt/slides/_rels/slide37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28.png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37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7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7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7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7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4.xml"/></Relationships>
</file>

<file path=ppt/slides/_rels/slide38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8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31.png"/></Relationships>
</file>

<file path=ppt/slides/_rels/slide38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8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8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8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9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91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4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9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9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9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9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9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9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39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4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0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0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0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0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74.xml"/></Relationships>
</file>

<file path=ppt/slides/_rels/slide40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0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4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4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4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48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5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4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52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6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461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6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64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46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7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7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7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47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47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47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4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4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4.xml"/></Relationships>
</file>

<file path=ppt/slides/_rels/slide4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4.xml"/></Relationships>
</file>

<file path=ppt/slides/_rels/slide4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4.xml"/></Relationships>
</file>

<file path=ppt/slides/_rels/slide4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4.xml"/><Relationship Id="rId6" Type="http://schemas.microsoft.com/office/2007/relationships/hdphoto" Target="../media/hdphoto1.wdp"/><Relationship Id="rId5" Type="http://schemas.openxmlformats.org/officeDocument/2006/relationships/image" Target="../media/image9.png"/><Relationship Id="rId4" Type="http://schemas.microsoft.com/office/2007/relationships/hdphoto" Target="../media/hdphoto14.wdp"/></Relationships>
</file>

<file path=ppt/slides/_rels/slide4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4.xml"/></Relationships>
</file>

<file path=ppt/slides/_rels/slide4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4.xml"/></Relationships>
</file>

<file path=ppt/slides/_rels/slide4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4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4.xml"/></Relationships>
</file>

<file path=ppt/slides/_rels/slide4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4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11.emf"/><Relationship Id="rId5" Type="http://schemas.openxmlformats.org/officeDocument/2006/relationships/customXml" Target="../ink/ink1.xml"/><Relationship Id="rId4" Type="http://schemas.microsoft.com/office/2007/relationships/hdphoto" Target="../media/hdphoto1.wdp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9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4.xml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4.xml"/></Relationships>
</file>

<file path=ppt/slides/_rels/slide5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74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4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74.xml"/></Relationships>
</file>

<file path=ppt/slides/_rels/slide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74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74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5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74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74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74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74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4.xml"/></Relationships>
</file>

<file path=ppt/slides/_rels/slide5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74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74.xml"/></Relationships>
</file>

<file path=ppt/slides/_rels/slide5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74.xml"/></Relationships>
</file>

<file path=ppt/slides/_rels/slide5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74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74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5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74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74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4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8.xml"/><Relationship Id="rId7" Type="http://schemas.microsoft.com/office/2007/relationships/diagramDrawing" Target="../diagrams/drawing8.xml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4.xml"/><Relationship Id="rId6" Type="http://schemas.openxmlformats.org/officeDocument/2006/relationships/diagramColors" Target="../diagrams/colors8.xml"/><Relationship Id="rId5" Type="http://schemas.openxmlformats.org/officeDocument/2006/relationships/diagramQuickStyle" Target="../diagrams/quickStyle8.xml"/><Relationship Id="rId4" Type="http://schemas.openxmlformats.org/officeDocument/2006/relationships/diagramLayout" Target="../diagrams/layout8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9.xml"/><Relationship Id="rId7" Type="http://schemas.microsoft.com/office/2007/relationships/diagramDrawing" Target="../diagrams/drawing9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4.xml"/><Relationship Id="rId6" Type="http://schemas.openxmlformats.org/officeDocument/2006/relationships/diagramColors" Target="../diagrams/colors9.xml"/><Relationship Id="rId5" Type="http://schemas.openxmlformats.org/officeDocument/2006/relationships/diagramQuickStyle" Target="../diagrams/quickStyle9.xml"/><Relationship Id="rId4" Type="http://schemas.openxmlformats.org/officeDocument/2006/relationships/diagramLayout" Target="../diagrams/layout9.xml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3.wdp"/><Relationship Id="rId4" Type="http://schemas.openxmlformats.org/officeDocument/2006/relationships/image" Target="../media/image11.png"/></Relationships>
</file>

<file path=ppt/slides/_rels/slide5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74.xml"/></Relationships>
</file>

<file path=ppt/slides/_rels/slide5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4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slide" Target="slide488.xml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4.xml"/></Relationships>
</file>

<file path=ppt/slides/_rels/slide5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4.xml"/></Relationships>
</file>

<file path=ppt/slides/_rels/slide5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4.xml"/></Relationships>
</file>

<file path=ppt/slides/_rels/slide5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4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4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4.xml"/></Relationships>
</file>

<file path=ppt/slides/_rels/slide5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74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74.xml"/></Relationships>
</file>

<file path=ppt/slides/_rels/slide5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3.wdp"/><Relationship Id="rId4" Type="http://schemas.openxmlformats.org/officeDocument/2006/relationships/image" Target="../media/image11.png"/></Relationships>
</file>

<file path=ppt/slides/_rels/slide5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74.xml"/></Relationships>
</file>

<file path=ppt/slides/_rels/slide5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74.xml"/></Relationships>
</file>

<file path=ppt/slides/_rels/slide542.xml.rels><?xml version="1.0" encoding="UTF-8" standalone="yes"?>
<Relationships xmlns="http://schemas.openxmlformats.org/package/2006/relationships"><Relationship Id="rId3" Type="http://schemas.openxmlformats.org/officeDocument/2006/relationships/slide" Target="slide480.xml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4.xml"/></Relationships>
</file>

<file path=ppt/slides/_rels/slide5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74.xml"/></Relationships>
</file>

<file path=ppt/slides/_rels/slide5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74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74.xml"/></Relationships>
</file>

<file path=ppt/slides/_rels/slide5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74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5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74.xml"/></Relationships>
</file>

<file path=ppt/slides/_rels/slide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3.wdp"/><Relationship Id="rId4" Type="http://schemas.openxmlformats.org/officeDocument/2006/relationships/image" Target="../media/image11.png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74.xml"/></Relationships>
</file>

<file path=ppt/slides/_rels/slide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4.wdp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54.xml.rels><?xml version="1.0" encoding="UTF-8" standalone="yes"?>
<Relationships xmlns="http://schemas.openxmlformats.org/package/2006/relationships"><Relationship Id="rId3" Type="http://schemas.openxmlformats.org/officeDocument/2006/relationships/slide" Target="slide573.xml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74.xml"/></Relationships>
</file>

<file path=ppt/slides/_rels/slide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4.xml"/></Relationships>
</file>

<file path=ppt/slides/_rels/slide56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56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6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6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6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6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7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74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57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7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7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8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8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8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8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74.xml"/></Relationships>
</file>

<file path=ppt/slides/_rels/slide59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9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9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9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2.xml"/></Relationships>
</file>

<file path=ppt/slides/_rels/slide6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74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1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21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3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3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3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3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46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64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4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5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6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7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4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7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4.xml"/></Relationships>
</file>

<file path=ppt/slides/_rels/slide7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4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4.xml"/><Relationship Id="rId4" Type="http://schemas.microsoft.com/office/2007/relationships/hdphoto" Target="../media/hdphoto1.wdp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8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8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8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8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8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8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93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9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_rels/slide9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96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97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4.xml"/></Relationships>
</file>

<file path=ppt/slides/_rels/slide9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4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Box 2"/>
          <p:cNvSpPr txBox="1">
            <a:spLocks noChangeArrowheads="1"/>
          </p:cNvSpPr>
          <p:nvPr/>
        </p:nvSpPr>
        <p:spPr bwMode="auto">
          <a:xfrm>
            <a:off x="505588" y="2132124"/>
            <a:ext cx="8132824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1350963" algn="l"/>
              </a:tabLst>
            </a:pPr>
            <a:r>
              <a:rPr lang="ar-EG" altLang="en-US" sz="10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أساسيات الحياة مع الله</a:t>
            </a:r>
            <a:endParaRPr lang="en-US" altLang="en-US" sz="10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4" name="Google Shape;8689;p36"/>
          <p:cNvGrpSpPr/>
          <p:nvPr/>
        </p:nvGrpSpPr>
        <p:grpSpPr>
          <a:xfrm rot="10800000">
            <a:off x="7901357" y="2627692"/>
            <a:ext cx="1005840" cy="640080"/>
            <a:chOff x="3463225" y="1863975"/>
            <a:chExt cx="1899850" cy="1254150"/>
          </a:xfrm>
          <a:solidFill>
            <a:srgbClr val="3C3C3C"/>
          </a:solidFill>
        </p:grpSpPr>
        <p:sp>
          <p:nvSpPr>
            <p:cNvPr id="5" name="Google Shape;8690;p36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rtl="0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" name="Google Shape;8691;p36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rtl="0">
                <a:defRPr/>
              </a:pPr>
              <a:endParaRPr sz="4000" b="1" kern="0" dirty="0">
                <a:solidFill>
                  <a:srgbClr val="14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7" name="Google Shape;8689;p36"/>
          <p:cNvGrpSpPr/>
          <p:nvPr/>
        </p:nvGrpSpPr>
        <p:grpSpPr>
          <a:xfrm>
            <a:off x="365319" y="2664134"/>
            <a:ext cx="1005840" cy="640080"/>
            <a:chOff x="3463225" y="1863975"/>
            <a:chExt cx="1899850" cy="1254150"/>
          </a:xfrm>
          <a:solidFill>
            <a:srgbClr val="3C3C3C"/>
          </a:solidFill>
        </p:grpSpPr>
        <p:sp>
          <p:nvSpPr>
            <p:cNvPr id="8" name="Google Shape;8690;p36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rtl="0">
                <a:defRPr/>
              </a:pPr>
              <a:endParaRPr sz="4000" b="1" kern="0" dirty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" name="Google Shape;8691;p36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rtl="0">
                <a:defRPr/>
              </a:pPr>
              <a:endParaRPr sz="4000" b="1" kern="0" dirty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4341" name="Google Shape;17841;p61"/>
          <p:cNvGrpSpPr>
            <a:grpSpLocks/>
          </p:cNvGrpSpPr>
          <p:nvPr/>
        </p:nvGrpSpPr>
        <p:grpSpPr bwMode="auto">
          <a:xfrm>
            <a:off x="2302669" y="4610249"/>
            <a:ext cx="4538662" cy="1843087"/>
            <a:chOff x="2048150" y="1951500"/>
            <a:chExt cx="3702575" cy="1354725"/>
          </a:xfrm>
        </p:grpSpPr>
        <p:sp>
          <p:nvSpPr>
            <p:cNvPr id="195" name="Google Shape;17842;p61"/>
            <p:cNvSpPr/>
            <p:nvPr/>
          </p:nvSpPr>
          <p:spPr>
            <a:xfrm>
              <a:off x="2485876" y="2263051"/>
              <a:ext cx="2933345" cy="910151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6" name="Google Shape;17843;p61"/>
            <p:cNvSpPr/>
            <p:nvPr/>
          </p:nvSpPr>
          <p:spPr>
            <a:xfrm>
              <a:off x="2559414" y="2126529"/>
              <a:ext cx="2801444" cy="981330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7" name="Google Shape;17844;p61"/>
            <p:cNvSpPr/>
            <p:nvPr/>
          </p:nvSpPr>
          <p:spPr>
            <a:xfrm>
              <a:off x="2941111" y="1951500"/>
              <a:ext cx="1021359" cy="1061843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8" name="Google Shape;17845;p61"/>
            <p:cNvSpPr/>
            <p:nvPr/>
          </p:nvSpPr>
          <p:spPr>
            <a:xfrm>
              <a:off x="2797536" y="1979505"/>
              <a:ext cx="2263334" cy="1033839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9" name="Google Shape;17846;p61"/>
            <p:cNvSpPr/>
            <p:nvPr/>
          </p:nvSpPr>
          <p:spPr>
            <a:xfrm>
              <a:off x="4127055" y="2162701"/>
              <a:ext cx="1021359" cy="705951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0" name="Google Shape;17847;p61"/>
            <p:cNvSpPr/>
            <p:nvPr/>
          </p:nvSpPr>
          <p:spPr>
            <a:xfrm>
              <a:off x="4095539" y="2218711"/>
              <a:ext cx="1139254" cy="752626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1" name="Google Shape;17848;p61"/>
            <p:cNvSpPr/>
            <p:nvPr/>
          </p:nvSpPr>
          <p:spPr>
            <a:xfrm>
              <a:off x="3949630" y="2994674"/>
              <a:ext cx="11673" cy="33839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2" name="Google Shape;17849;p61"/>
            <p:cNvSpPr/>
            <p:nvPr/>
          </p:nvSpPr>
          <p:spPr>
            <a:xfrm>
              <a:off x="3958969" y="2793973"/>
              <a:ext cx="388700" cy="234539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3" name="Google Shape;17850;p61"/>
            <p:cNvSpPr/>
            <p:nvPr/>
          </p:nvSpPr>
          <p:spPr>
            <a:xfrm>
              <a:off x="3967139" y="2821978"/>
              <a:ext cx="398039" cy="204200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4" name="Google Shape;17851;p61"/>
            <p:cNvSpPr/>
            <p:nvPr/>
          </p:nvSpPr>
          <p:spPr>
            <a:xfrm>
              <a:off x="3993987" y="2964335"/>
              <a:ext cx="105054" cy="68844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5" name="Google Shape;17852;p61"/>
            <p:cNvSpPr/>
            <p:nvPr/>
          </p:nvSpPr>
          <p:spPr>
            <a:xfrm>
              <a:off x="4029005" y="2990006"/>
              <a:ext cx="74705" cy="42007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6" name="Google Shape;17853;p61"/>
            <p:cNvSpPr/>
            <p:nvPr/>
          </p:nvSpPr>
          <p:spPr>
            <a:xfrm>
              <a:off x="4083866" y="2918827"/>
              <a:ext cx="546282" cy="124854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7" name="Google Shape;17854;p61"/>
            <p:cNvSpPr/>
            <p:nvPr/>
          </p:nvSpPr>
          <p:spPr>
            <a:xfrm>
              <a:off x="4123553" y="2960834"/>
              <a:ext cx="359519" cy="95683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8" name="Google Shape;17855;p61"/>
            <p:cNvSpPr/>
            <p:nvPr/>
          </p:nvSpPr>
          <p:spPr>
            <a:xfrm>
              <a:off x="4614973" y="2986505"/>
              <a:ext cx="654837" cy="47842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9" name="Google Shape;17856;p61"/>
            <p:cNvSpPr/>
            <p:nvPr/>
          </p:nvSpPr>
          <p:spPr>
            <a:xfrm>
              <a:off x="4456225" y="2820811"/>
              <a:ext cx="672347" cy="92182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0" name="Google Shape;17857;p61"/>
            <p:cNvSpPr/>
            <p:nvPr/>
          </p:nvSpPr>
          <p:spPr>
            <a:xfrm>
              <a:off x="4495912" y="2796307"/>
              <a:ext cx="401540" cy="71178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1" name="Google Shape;17858;p61"/>
            <p:cNvSpPr/>
            <p:nvPr/>
          </p:nvSpPr>
          <p:spPr>
            <a:xfrm>
              <a:off x="2594432" y="2880321"/>
              <a:ext cx="218280" cy="179697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2" name="Google Shape;17859;p61"/>
            <p:cNvSpPr/>
            <p:nvPr/>
          </p:nvSpPr>
          <p:spPr>
            <a:xfrm>
              <a:off x="2646959" y="2995840"/>
              <a:ext cx="508929" cy="35006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3" name="Google Shape;17860;p61"/>
            <p:cNvSpPr/>
            <p:nvPr/>
          </p:nvSpPr>
          <p:spPr>
            <a:xfrm>
              <a:off x="2698319" y="2966669"/>
              <a:ext cx="191432" cy="1867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4" name="Google Shape;17861;p61"/>
            <p:cNvSpPr/>
            <p:nvPr/>
          </p:nvSpPr>
          <p:spPr>
            <a:xfrm>
              <a:off x="2862903" y="2897824"/>
              <a:ext cx="950156" cy="82847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5" name="Google Shape;17862;p61"/>
            <p:cNvSpPr/>
            <p:nvPr/>
          </p:nvSpPr>
          <p:spPr>
            <a:xfrm>
              <a:off x="3315803" y="2930496"/>
              <a:ext cx="382864" cy="50175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6" name="Google Shape;17863;p61"/>
            <p:cNvSpPr/>
            <p:nvPr/>
          </p:nvSpPr>
          <p:spPr>
            <a:xfrm>
              <a:off x="3478054" y="2965502"/>
              <a:ext cx="133069" cy="1517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7" name="Google Shape;17864;p61"/>
            <p:cNvSpPr/>
            <p:nvPr/>
          </p:nvSpPr>
          <p:spPr>
            <a:xfrm>
              <a:off x="3504901" y="2876820"/>
              <a:ext cx="305824" cy="61844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8" name="Google Shape;17865;p61"/>
            <p:cNvSpPr/>
            <p:nvPr/>
          </p:nvSpPr>
          <p:spPr>
            <a:xfrm>
              <a:off x="3797886" y="2921161"/>
              <a:ext cx="145908" cy="109685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9" name="Google Shape;17866;p61"/>
            <p:cNvSpPr/>
            <p:nvPr/>
          </p:nvSpPr>
          <p:spPr>
            <a:xfrm>
              <a:off x="3827067" y="2973670"/>
              <a:ext cx="92215" cy="57176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0" name="Google Shape;17867;p61"/>
            <p:cNvSpPr/>
            <p:nvPr/>
          </p:nvSpPr>
          <p:spPr>
            <a:xfrm>
              <a:off x="3797886" y="2993506"/>
              <a:ext cx="73538" cy="47842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1" name="Google Shape;17868;p61"/>
            <p:cNvSpPr/>
            <p:nvPr/>
          </p:nvSpPr>
          <p:spPr>
            <a:xfrm>
              <a:off x="3646141" y="3014510"/>
              <a:ext cx="141239" cy="65344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2" name="Google Shape;17869;p61"/>
            <p:cNvSpPr/>
            <p:nvPr/>
          </p:nvSpPr>
          <p:spPr>
            <a:xfrm>
              <a:off x="2907259" y="2169703"/>
              <a:ext cx="176258" cy="400234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3" name="Google Shape;17870;p61"/>
            <p:cNvSpPr/>
            <p:nvPr/>
          </p:nvSpPr>
          <p:spPr>
            <a:xfrm>
              <a:off x="2784697" y="2298057"/>
              <a:ext cx="212443" cy="456243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4" name="Google Shape;17871;p61"/>
            <p:cNvSpPr/>
            <p:nvPr/>
          </p:nvSpPr>
          <p:spPr>
            <a:xfrm>
              <a:off x="2935274" y="2266552"/>
              <a:ext cx="56029" cy="120186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5" name="Google Shape;17872;p61"/>
            <p:cNvSpPr/>
            <p:nvPr/>
          </p:nvSpPr>
          <p:spPr>
            <a:xfrm>
              <a:off x="2625948" y="2781138"/>
              <a:ext cx="121396" cy="253209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6" name="Google Shape;17873;p61"/>
            <p:cNvSpPr/>
            <p:nvPr/>
          </p:nvSpPr>
          <p:spPr>
            <a:xfrm>
              <a:off x="2705322" y="2803308"/>
              <a:ext cx="58363" cy="145857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7" name="Google Shape;17874;p61"/>
            <p:cNvSpPr/>
            <p:nvPr/>
          </p:nvSpPr>
          <p:spPr>
            <a:xfrm>
              <a:off x="2766020" y="2592106"/>
              <a:ext cx="130734" cy="280047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8" name="Google Shape;17875;p61"/>
            <p:cNvSpPr/>
            <p:nvPr/>
          </p:nvSpPr>
          <p:spPr>
            <a:xfrm>
              <a:off x="2966791" y="2862818"/>
              <a:ext cx="463405" cy="38507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9" name="Google Shape;17876;p61"/>
            <p:cNvSpPr/>
            <p:nvPr/>
          </p:nvSpPr>
          <p:spPr>
            <a:xfrm>
              <a:off x="3469883" y="2849983"/>
              <a:ext cx="88712" cy="10501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0" name="Google Shape;17877;p61"/>
            <p:cNvSpPr/>
            <p:nvPr/>
          </p:nvSpPr>
          <p:spPr>
            <a:xfrm>
              <a:off x="3572602" y="2854650"/>
              <a:ext cx="87545" cy="12835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1" name="Google Shape;17878;p61"/>
            <p:cNvSpPr/>
            <p:nvPr/>
          </p:nvSpPr>
          <p:spPr>
            <a:xfrm>
              <a:off x="4791230" y="2957334"/>
              <a:ext cx="476245" cy="47841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2" name="Google Shape;17879;p61"/>
            <p:cNvSpPr/>
            <p:nvPr/>
          </p:nvSpPr>
          <p:spPr>
            <a:xfrm>
              <a:off x="5200942" y="2869819"/>
              <a:ext cx="65367" cy="107351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3" name="Google Shape;17880;p61"/>
            <p:cNvSpPr/>
            <p:nvPr/>
          </p:nvSpPr>
          <p:spPr>
            <a:xfrm>
              <a:off x="5239461" y="2964335"/>
              <a:ext cx="82876" cy="80513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4" name="Google Shape;17881;p61"/>
            <p:cNvSpPr/>
            <p:nvPr/>
          </p:nvSpPr>
          <p:spPr>
            <a:xfrm>
              <a:off x="4917295" y="2278221"/>
              <a:ext cx="94549" cy="186698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5" name="Google Shape;17882;p61"/>
            <p:cNvSpPr/>
            <p:nvPr/>
          </p:nvSpPr>
          <p:spPr>
            <a:xfrm>
              <a:off x="5015346" y="2481255"/>
              <a:ext cx="23345" cy="42007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6" name="Google Shape;17883;p61"/>
            <p:cNvSpPr/>
            <p:nvPr/>
          </p:nvSpPr>
          <p:spPr>
            <a:xfrm>
              <a:off x="5043360" y="2540764"/>
              <a:ext cx="18676" cy="24504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7" name="Google Shape;17884;p61"/>
            <p:cNvSpPr/>
            <p:nvPr/>
          </p:nvSpPr>
          <p:spPr>
            <a:xfrm>
              <a:off x="3961303" y="2744965"/>
              <a:ext cx="180926" cy="208868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8" name="Google Shape;17885;p61"/>
            <p:cNvSpPr/>
            <p:nvPr/>
          </p:nvSpPr>
          <p:spPr>
            <a:xfrm>
              <a:off x="3951965" y="2764802"/>
              <a:ext cx="96883" cy="142357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9" name="Google Shape;17886;p61"/>
            <p:cNvSpPr/>
            <p:nvPr/>
          </p:nvSpPr>
          <p:spPr>
            <a:xfrm>
              <a:off x="3954299" y="2776470"/>
              <a:ext cx="50192" cy="74679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0" name="Google Shape;17887;p61"/>
            <p:cNvSpPr/>
            <p:nvPr/>
          </p:nvSpPr>
          <p:spPr>
            <a:xfrm>
              <a:off x="3960135" y="2769469"/>
              <a:ext cx="21011" cy="33839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1" name="Google Shape;17888;p61"/>
            <p:cNvSpPr/>
            <p:nvPr/>
          </p:nvSpPr>
          <p:spPr>
            <a:xfrm>
              <a:off x="3958969" y="2012177"/>
              <a:ext cx="207774" cy="177363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2" name="Google Shape;17889;p61"/>
            <p:cNvSpPr/>
            <p:nvPr/>
          </p:nvSpPr>
          <p:spPr>
            <a:xfrm>
              <a:off x="3962470" y="2082188"/>
              <a:ext cx="147076" cy="144691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3" name="Google Shape;17890;p61"/>
            <p:cNvSpPr/>
            <p:nvPr/>
          </p:nvSpPr>
          <p:spPr>
            <a:xfrm>
              <a:off x="3956634" y="2149866"/>
              <a:ext cx="96883" cy="110851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4" name="Google Shape;17891;p61"/>
            <p:cNvSpPr/>
            <p:nvPr/>
          </p:nvSpPr>
          <p:spPr>
            <a:xfrm>
              <a:off x="3958969" y="2201208"/>
              <a:ext cx="77040" cy="87514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5" name="Google Shape;17892;p61"/>
            <p:cNvSpPr/>
            <p:nvPr/>
          </p:nvSpPr>
          <p:spPr>
            <a:xfrm>
              <a:off x="3969474" y="2252550"/>
              <a:ext cx="44356" cy="52508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6" name="Google Shape;17893;p61"/>
            <p:cNvSpPr/>
            <p:nvPr/>
          </p:nvSpPr>
          <p:spPr>
            <a:xfrm>
              <a:off x="4234444" y="2011010"/>
              <a:ext cx="372358" cy="77013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7" name="Google Shape;17894;p61"/>
            <p:cNvSpPr/>
            <p:nvPr/>
          </p:nvSpPr>
          <p:spPr>
            <a:xfrm>
              <a:off x="4324323" y="2033180"/>
              <a:ext cx="185596" cy="45507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8" name="Google Shape;17895;p61"/>
            <p:cNvSpPr/>
            <p:nvPr/>
          </p:nvSpPr>
          <p:spPr>
            <a:xfrm>
              <a:off x="4432879" y="2078687"/>
              <a:ext cx="53694" cy="16336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49" name="Google Shape;17896;p61"/>
            <p:cNvSpPr/>
            <p:nvPr/>
          </p:nvSpPr>
          <p:spPr>
            <a:xfrm>
              <a:off x="4278800" y="2676120"/>
              <a:ext cx="475078" cy="52509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0" name="Google Shape;17897;p61"/>
            <p:cNvSpPr/>
            <p:nvPr/>
          </p:nvSpPr>
          <p:spPr>
            <a:xfrm>
              <a:off x="4762049" y="2728629"/>
              <a:ext cx="98051" cy="21003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1" name="Google Shape;17898;p61"/>
            <p:cNvSpPr/>
            <p:nvPr/>
          </p:nvSpPr>
          <p:spPr>
            <a:xfrm>
              <a:off x="4369847" y="2643448"/>
              <a:ext cx="264970" cy="42007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2" name="Google Shape;17899;p61"/>
            <p:cNvSpPr/>
            <p:nvPr/>
          </p:nvSpPr>
          <p:spPr>
            <a:xfrm>
              <a:off x="4420039" y="2611943"/>
              <a:ext cx="151745" cy="1867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3" name="Google Shape;17900;p61"/>
            <p:cNvSpPr/>
            <p:nvPr/>
          </p:nvSpPr>
          <p:spPr>
            <a:xfrm>
              <a:off x="4445719" y="2583939"/>
              <a:ext cx="108556" cy="19836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4" name="Google Shape;17901;p61"/>
            <p:cNvSpPr/>
            <p:nvPr/>
          </p:nvSpPr>
          <p:spPr>
            <a:xfrm>
              <a:off x="4450388" y="2560601"/>
              <a:ext cx="93381" cy="1283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5" name="Google Shape;17902;p61"/>
            <p:cNvSpPr/>
            <p:nvPr/>
          </p:nvSpPr>
          <p:spPr>
            <a:xfrm>
              <a:off x="4136393" y="2379738"/>
              <a:ext cx="511264" cy="67678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6" name="Google Shape;17903;p61"/>
            <p:cNvSpPr/>
            <p:nvPr/>
          </p:nvSpPr>
          <p:spPr>
            <a:xfrm>
              <a:off x="4200593" y="2347065"/>
              <a:ext cx="295319" cy="22171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7" name="Google Shape;17904;p61"/>
            <p:cNvSpPr/>
            <p:nvPr/>
          </p:nvSpPr>
          <p:spPr>
            <a:xfrm>
              <a:off x="4289305" y="2309726"/>
              <a:ext cx="126065" cy="12836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8" name="Google Shape;17905;p61"/>
            <p:cNvSpPr/>
            <p:nvPr/>
          </p:nvSpPr>
          <p:spPr>
            <a:xfrm>
              <a:off x="4305647" y="2279388"/>
              <a:ext cx="73538" cy="12836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59" name="Google Shape;17906;p61"/>
            <p:cNvSpPr/>
            <p:nvPr/>
          </p:nvSpPr>
          <p:spPr>
            <a:xfrm>
              <a:off x="4321989" y="2252550"/>
              <a:ext cx="81709" cy="14002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0" name="Google Shape;17907;p61"/>
            <p:cNvSpPr/>
            <p:nvPr/>
          </p:nvSpPr>
          <p:spPr>
            <a:xfrm>
              <a:off x="3584275" y="2768303"/>
              <a:ext cx="366522" cy="163361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1" name="Google Shape;17908;p61"/>
            <p:cNvSpPr/>
            <p:nvPr/>
          </p:nvSpPr>
          <p:spPr>
            <a:xfrm>
              <a:off x="3686995" y="2739131"/>
              <a:ext cx="260301" cy="142357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2" name="Google Shape;17909;p61"/>
            <p:cNvSpPr/>
            <p:nvPr/>
          </p:nvSpPr>
          <p:spPr>
            <a:xfrm>
              <a:off x="3817729" y="2742632"/>
              <a:ext cx="131902" cy="99183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3" name="Google Shape;17910;p61"/>
            <p:cNvSpPr/>
            <p:nvPr/>
          </p:nvSpPr>
          <p:spPr>
            <a:xfrm>
              <a:off x="3858583" y="2722795"/>
              <a:ext cx="95716" cy="7234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4" name="Google Shape;17911;p61"/>
            <p:cNvSpPr/>
            <p:nvPr/>
          </p:nvSpPr>
          <p:spPr>
            <a:xfrm>
              <a:off x="3880761" y="2702958"/>
              <a:ext cx="72371" cy="46674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5" name="Google Shape;17912;p61"/>
            <p:cNvSpPr/>
            <p:nvPr/>
          </p:nvSpPr>
          <p:spPr>
            <a:xfrm>
              <a:off x="3900605" y="2685455"/>
              <a:ext cx="44356" cy="25671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6" name="Google Shape;17913;p61"/>
            <p:cNvSpPr/>
            <p:nvPr/>
          </p:nvSpPr>
          <p:spPr>
            <a:xfrm>
              <a:off x="3894768" y="2666785"/>
              <a:ext cx="46691" cy="1867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7" name="Google Shape;17914;p61"/>
            <p:cNvSpPr/>
            <p:nvPr/>
          </p:nvSpPr>
          <p:spPr>
            <a:xfrm>
              <a:off x="3632133" y="2067019"/>
              <a:ext cx="242792" cy="79347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8" name="Google Shape;17915;p61"/>
            <p:cNvSpPr/>
            <p:nvPr/>
          </p:nvSpPr>
          <p:spPr>
            <a:xfrm>
              <a:off x="3648475" y="2114861"/>
              <a:ext cx="232286" cy="71178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9" name="Google Shape;17916;p61"/>
            <p:cNvSpPr/>
            <p:nvPr/>
          </p:nvSpPr>
          <p:spPr>
            <a:xfrm>
              <a:off x="3719678" y="2152200"/>
              <a:ext cx="113225" cy="39673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0" name="Google Shape;17917;p61"/>
            <p:cNvSpPr/>
            <p:nvPr/>
          </p:nvSpPr>
          <p:spPr>
            <a:xfrm>
              <a:off x="3755864" y="2205876"/>
              <a:ext cx="77040" cy="33839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1" name="Google Shape;17918;p61"/>
            <p:cNvSpPr/>
            <p:nvPr/>
          </p:nvSpPr>
          <p:spPr>
            <a:xfrm>
              <a:off x="3764034" y="2249049"/>
              <a:ext cx="51360" cy="17503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2" name="Google Shape;17919;p61"/>
            <p:cNvSpPr/>
            <p:nvPr/>
          </p:nvSpPr>
          <p:spPr>
            <a:xfrm>
              <a:off x="3494396" y="2527929"/>
              <a:ext cx="382864" cy="74679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3" name="Google Shape;17920;p61"/>
            <p:cNvSpPr/>
            <p:nvPr/>
          </p:nvSpPr>
          <p:spPr>
            <a:xfrm>
              <a:off x="3661315" y="2501091"/>
              <a:ext cx="133069" cy="30338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4" name="Google Shape;17921;p61"/>
            <p:cNvSpPr/>
            <p:nvPr/>
          </p:nvSpPr>
          <p:spPr>
            <a:xfrm>
              <a:off x="3723180" y="2481255"/>
              <a:ext cx="66534" cy="1867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5" name="Google Shape;17922;p61"/>
            <p:cNvSpPr/>
            <p:nvPr/>
          </p:nvSpPr>
          <p:spPr>
            <a:xfrm>
              <a:off x="3730184" y="2454417"/>
              <a:ext cx="59530" cy="14002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6" name="Google Shape;17923;p61"/>
            <p:cNvSpPr/>
            <p:nvPr/>
          </p:nvSpPr>
          <p:spPr>
            <a:xfrm>
              <a:off x="3750027" y="2434580"/>
              <a:ext cx="37353" cy="11669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7" name="Google Shape;17924;p61"/>
            <p:cNvSpPr/>
            <p:nvPr/>
          </p:nvSpPr>
          <p:spPr>
            <a:xfrm>
              <a:off x="3751195" y="2410076"/>
              <a:ext cx="39687" cy="10502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8" name="Google Shape;17925;p61"/>
            <p:cNvSpPr/>
            <p:nvPr/>
          </p:nvSpPr>
          <p:spPr>
            <a:xfrm>
              <a:off x="3754696" y="2382071"/>
              <a:ext cx="42022" cy="11669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79" name="Google Shape;17926;p61"/>
            <p:cNvSpPr/>
            <p:nvPr/>
          </p:nvSpPr>
          <p:spPr>
            <a:xfrm>
              <a:off x="3771038" y="2357568"/>
              <a:ext cx="25680" cy="11669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0" name="Google Shape;17927;p61"/>
            <p:cNvSpPr/>
            <p:nvPr/>
          </p:nvSpPr>
          <p:spPr>
            <a:xfrm>
              <a:off x="3217753" y="1987672"/>
              <a:ext cx="155247" cy="66511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1" name="Google Shape;17928;p61"/>
            <p:cNvSpPr/>
            <p:nvPr/>
          </p:nvSpPr>
          <p:spPr>
            <a:xfrm>
              <a:off x="3218920" y="2012177"/>
              <a:ext cx="70036" cy="42007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2" name="Google Shape;17929;p61"/>
            <p:cNvSpPr/>
            <p:nvPr/>
          </p:nvSpPr>
          <p:spPr>
            <a:xfrm>
              <a:off x="3172230" y="2106692"/>
              <a:ext cx="73538" cy="23337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3" name="Google Shape;17930;p61"/>
            <p:cNvSpPr/>
            <p:nvPr/>
          </p:nvSpPr>
          <p:spPr>
            <a:xfrm>
              <a:off x="2976129" y="2639948"/>
              <a:ext cx="235788" cy="52508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4" name="Google Shape;17931;p61"/>
            <p:cNvSpPr/>
            <p:nvPr/>
          </p:nvSpPr>
          <p:spPr>
            <a:xfrm>
              <a:off x="2991303" y="2597941"/>
              <a:ext cx="61866" cy="16336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5" name="Google Shape;17932;p61"/>
            <p:cNvSpPr/>
            <p:nvPr/>
          </p:nvSpPr>
          <p:spPr>
            <a:xfrm>
              <a:off x="3004143" y="2565269"/>
              <a:ext cx="59530" cy="14002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6" name="Google Shape;17933;p61"/>
            <p:cNvSpPr/>
            <p:nvPr/>
          </p:nvSpPr>
          <p:spPr>
            <a:xfrm>
              <a:off x="3016983" y="2533763"/>
              <a:ext cx="36186" cy="12836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7" name="Google Shape;17934;p61"/>
            <p:cNvSpPr/>
            <p:nvPr/>
          </p:nvSpPr>
          <p:spPr>
            <a:xfrm>
              <a:off x="3026321" y="2504592"/>
              <a:ext cx="30349" cy="11669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8" name="Google Shape;17935;p61"/>
            <p:cNvSpPr/>
            <p:nvPr/>
          </p:nvSpPr>
          <p:spPr>
            <a:xfrm>
              <a:off x="2825551" y="2812643"/>
              <a:ext cx="124898" cy="18670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89" name="Google Shape;17936;p61"/>
            <p:cNvSpPr/>
            <p:nvPr/>
          </p:nvSpPr>
          <p:spPr>
            <a:xfrm>
              <a:off x="2837223" y="2795140"/>
              <a:ext cx="56029" cy="11669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0" name="Google Shape;17937;p61"/>
            <p:cNvSpPr/>
            <p:nvPr/>
          </p:nvSpPr>
          <p:spPr>
            <a:xfrm>
              <a:off x="2850064" y="2756634"/>
              <a:ext cx="38519" cy="11669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1" name="Google Shape;17938;p61"/>
            <p:cNvSpPr/>
            <p:nvPr/>
          </p:nvSpPr>
          <p:spPr>
            <a:xfrm>
              <a:off x="2920100" y="2601441"/>
              <a:ext cx="43189" cy="11669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2" name="Google Shape;17939;p61"/>
            <p:cNvSpPr/>
            <p:nvPr/>
          </p:nvSpPr>
          <p:spPr>
            <a:xfrm>
              <a:off x="2931772" y="2574604"/>
              <a:ext cx="30349" cy="10501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3" name="Google Shape;17940;p61"/>
            <p:cNvSpPr/>
            <p:nvPr/>
          </p:nvSpPr>
          <p:spPr>
            <a:xfrm>
              <a:off x="2953950" y="2541932"/>
              <a:ext cx="26848" cy="11669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4" name="Google Shape;17941;p61"/>
            <p:cNvSpPr/>
            <p:nvPr/>
          </p:nvSpPr>
          <p:spPr>
            <a:xfrm>
              <a:off x="3016983" y="2803308"/>
              <a:ext cx="430722" cy="3150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5" name="Google Shape;17942;p61"/>
            <p:cNvSpPr/>
            <p:nvPr/>
          </p:nvSpPr>
          <p:spPr>
            <a:xfrm>
              <a:off x="3046165" y="2792806"/>
              <a:ext cx="214777" cy="12836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6" name="Google Shape;17943;p61"/>
            <p:cNvSpPr/>
            <p:nvPr/>
          </p:nvSpPr>
          <p:spPr>
            <a:xfrm>
              <a:off x="3036827" y="2778804"/>
              <a:ext cx="103887" cy="11669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7" name="Google Shape;17944;p61"/>
            <p:cNvSpPr/>
            <p:nvPr/>
          </p:nvSpPr>
          <p:spPr>
            <a:xfrm>
              <a:off x="3034492" y="2753133"/>
              <a:ext cx="57196" cy="11669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8" name="Google Shape;17945;p61"/>
            <p:cNvSpPr/>
            <p:nvPr/>
          </p:nvSpPr>
          <p:spPr>
            <a:xfrm>
              <a:off x="2993637" y="2730963"/>
              <a:ext cx="30349" cy="11669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9" name="Google Shape;17946;p61"/>
            <p:cNvSpPr/>
            <p:nvPr/>
          </p:nvSpPr>
          <p:spPr>
            <a:xfrm>
              <a:off x="3764034" y="3100858"/>
              <a:ext cx="434224" cy="11669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0" name="Google Shape;17947;p61"/>
            <p:cNvSpPr/>
            <p:nvPr/>
          </p:nvSpPr>
          <p:spPr>
            <a:xfrm>
              <a:off x="3765202" y="3085689"/>
              <a:ext cx="192599" cy="10501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1" name="Google Shape;17948;p61"/>
            <p:cNvSpPr/>
            <p:nvPr/>
          </p:nvSpPr>
          <p:spPr>
            <a:xfrm>
              <a:off x="3792049" y="3067019"/>
              <a:ext cx="154079" cy="11669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2" name="Google Shape;17949;p61"/>
            <p:cNvSpPr/>
            <p:nvPr/>
          </p:nvSpPr>
          <p:spPr>
            <a:xfrm>
              <a:off x="3858583" y="3048349"/>
              <a:ext cx="161083" cy="11669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3" name="Google Shape;17950;p61"/>
            <p:cNvSpPr/>
            <p:nvPr/>
          </p:nvSpPr>
          <p:spPr>
            <a:xfrm>
              <a:off x="4972157" y="2709960"/>
              <a:ext cx="26847" cy="65344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4" name="Google Shape;17951;p61"/>
            <p:cNvSpPr/>
            <p:nvPr/>
          </p:nvSpPr>
          <p:spPr>
            <a:xfrm>
              <a:off x="4954648" y="2749633"/>
              <a:ext cx="18676" cy="3150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5" name="Google Shape;17952;p61"/>
            <p:cNvSpPr/>
            <p:nvPr/>
          </p:nvSpPr>
          <p:spPr>
            <a:xfrm>
              <a:off x="4199426" y="1988840"/>
              <a:ext cx="17509" cy="54842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6" name="Google Shape;17953;p61"/>
            <p:cNvSpPr/>
            <p:nvPr/>
          </p:nvSpPr>
          <p:spPr>
            <a:xfrm>
              <a:off x="4658162" y="2070520"/>
              <a:ext cx="19844" cy="57176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7" name="Google Shape;17954;p61"/>
            <p:cNvSpPr/>
            <p:nvPr/>
          </p:nvSpPr>
          <p:spPr>
            <a:xfrm>
              <a:off x="4621977" y="2067019"/>
              <a:ext cx="17509" cy="32672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8" name="Google Shape;17955;p61"/>
            <p:cNvSpPr/>
            <p:nvPr/>
          </p:nvSpPr>
          <p:spPr>
            <a:xfrm>
              <a:off x="3441868" y="2700625"/>
              <a:ext cx="21011" cy="99183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9" name="Google Shape;17956;p61"/>
            <p:cNvSpPr/>
            <p:nvPr/>
          </p:nvSpPr>
          <p:spPr>
            <a:xfrm>
              <a:off x="3462879" y="2772970"/>
              <a:ext cx="14007" cy="28005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0" name="Google Shape;17957;p61"/>
            <p:cNvSpPr/>
            <p:nvPr/>
          </p:nvSpPr>
          <p:spPr>
            <a:xfrm>
              <a:off x="3483890" y="2775304"/>
              <a:ext cx="16342" cy="23337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1" name="Google Shape;17958;p61"/>
            <p:cNvSpPr/>
            <p:nvPr/>
          </p:nvSpPr>
          <p:spPr>
            <a:xfrm>
              <a:off x="3460545" y="2009843"/>
              <a:ext cx="18676" cy="66511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2" name="Google Shape;17959;p61"/>
            <p:cNvSpPr/>
            <p:nvPr/>
          </p:nvSpPr>
          <p:spPr>
            <a:xfrm>
              <a:off x="3485058" y="2016844"/>
              <a:ext cx="12840" cy="24504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3" name="Google Shape;17960;p61"/>
            <p:cNvSpPr/>
            <p:nvPr/>
          </p:nvSpPr>
          <p:spPr>
            <a:xfrm>
              <a:off x="3176899" y="2730963"/>
              <a:ext cx="22178" cy="5951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4" name="Google Shape;17961;p61"/>
            <p:cNvSpPr/>
            <p:nvPr/>
          </p:nvSpPr>
          <p:spPr>
            <a:xfrm>
              <a:off x="3195575" y="2756634"/>
              <a:ext cx="17509" cy="32672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5" name="Google Shape;17962;p61"/>
            <p:cNvSpPr/>
            <p:nvPr/>
          </p:nvSpPr>
          <p:spPr>
            <a:xfrm>
              <a:off x="4286971" y="3098524"/>
              <a:ext cx="568460" cy="10502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 dirty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6" name="Google Shape;17963;p61"/>
            <p:cNvSpPr/>
            <p:nvPr/>
          </p:nvSpPr>
          <p:spPr>
            <a:xfrm>
              <a:off x="4874107" y="3096190"/>
              <a:ext cx="64199" cy="11669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7" name="Google Shape;17964;p61"/>
            <p:cNvSpPr/>
            <p:nvPr/>
          </p:nvSpPr>
          <p:spPr>
            <a:xfrm>
              <a:off x="4958150" y="3092690"/>
              <a:ext cx="39687" cy="11669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8" name="Google Shape;17965;p61"/>
            <p:cNvSpPr/>
            <p:nvPr/>
          </p:nvSpPr>
          <p:spPr>
            <a:xfrm>
              <a:off x="5017681" y="3096190"/>
              <a:ext cx="33851" cy="11669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19" name="Google Shape;17966;p61"/>
            <p:cNvSpPr/>
            <p:nvPr/>
          </p:nvSpPr>
          <p:spPr>
            <a:xfrm>
              <a:off x="5094720" y="3096190"/>
              <a:ext cx="54862" cy="11669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0" name="Google Shape;17967;p61"/>
            <p:cNvSpPr/>
            <p:nvPr/>
          </p:nvSpPr>
          <p:spPr>
            <a:xfrm>
              <a:off x="2981965" y="3102025"/>
              <a:ext cx="749386" cy="11669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1" name="Google Shape;17968;p61"/>
            <p:cNvSpPr/>
            <p:nvPr/>
          </p:nvSpPr>
          <p:spPr>
            <a:xfrm>
              <a:off x="2952783" y="3106692"/>
              <a:ext cx="11673" cy="933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2" name="Google Shape;17969;p61"/>
            <p:cNvSpPr/>
            <p:nvPr/>
          </p:nvSpPr>
          <p:spPr>
            <a:xfrm>
              <a:off x="2815046" y="3105525"/>
              <a:ext cx="30349" cy="11669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3" name="Google Shape;17970;p61"/>
            <p:cNvSpPr/>
            <p:nvPr/>
          </p:nvSpPr>
          <p:spPr>
            <a:xfrm>
              <a:off x="4163240" y="3163868"/>
              <a:ext cx="409712" cy="10502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4" name="Google Shape;17971;p61"/>
            <p:cNvSpPr/>
            <p:nvPr/>
          </p:nvSpPr>
          <p:spPr>
            <a:xfrm>
              <a:off x="3922783" y="3180204"/>
              <a:ext cx="595307" cy="11669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5" name="Google Shape;17972;p61"/>
            <p:cNvSpPr/>
            <p:nvPr/>
          </p:nvSpPr>
          <p:spPr>
            <a:xfrm>
              <a:off x="4106044" y="3215210"/>
              <a:ext cx="1045872" cy="11669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6" name="Google Shape;17973;p61"/>
            <p:cNvSpPr/>
            <p:nvPr/>
          </p:nvSpPr>
          <p:spPr>
            <a:xfrm>
              <a:off x="3556261" y="3237381"/>
              <a:ext cx="1030698" cy="11669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7" name="Google Shape;17974;p61"/>
            <p:cNvSpPr/>
            <p:nvPr/>
          </p:nvSpPr>
          <p:spPr>
            <a:xfrm>
              <a:off x="3588944" y="3212876"/>
              <a:ext cx="505428" cy="11669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8" name="Google Shape;17975;p61"/>
            <p:cNvSpPr/>
            <p:nvPr/>
          </p:nvSpPr>
          <p:spPr>
            <a:xfrm>
              <a:off x="3272615" y="3163868"/>
              <a:ext cx="617485" cy="10502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9" name="Google Shape;17976;p61"/>
            <p:cNvSpPr/>
            <p:nvPr/>
          </p:nvSpPr>
          <p:spPr>
            <a:xfrm>
              <a:off x="3613457" y="3180204"/>
              <a:ext cx="303490" cy="11669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0" name="Google Shape;17977;p61"/>
            <p:cNvSpPr/>
            <p:nvPr/>
          </p:nvSpPr>
          <p:spPr>
            <a:xfrm>
              <a:off x="2048150" y="3141698"/>
              <a:ext cx="951324" cy="11669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1" name="Google Shape;17978;p61"/>
            <p:cNvSpPr/>
            <p:nvPr/>
          </p:nvSpPr>
          <p:spPr>
            <a:xfrm>
              <a:off x="2414672" y="3182538"/>
              <a:ext cx="638496" cy="11669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2" name="Google Shape;17979;p61"/>
            <p:cNvSpPr/>
            <p:nvPr/>
          </p:nvSpPr>
          <p:spPr>
            <a:xfrm>
              <a:off x="2580424" y="3221045"/>
              <a:ext cx="319832" cy="11669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3" name="Google Shape;17980;p61"/>
            <p:cNvSpPr/>
            <p:nvPr/>
          </p:nvSpPr>
          <p:spPr>
            <a:xfrm>
              <a:off x="2750846" y="3249049"/>
              <a:ext cx="236956" cy="10501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4" name="Google Shape;17981;p61"/>
            <p:cNvSpPr/>
            <p:nvPr/>
          </p:nvSpPr>
          <p:spPr>
            <a:xfrm>
              <a:off x="3095190" y="3229212"/>
              <a:ext cx="220613" cy="11669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5" name="Google Shape;17982;p61"/>
            <p:cNvSpPr/>
            <p:nvPr/>
          </p:nvSpPr>
          <p:spPr>
            <a:xfrm>
              <a:off x="3136044" y="3253717"/>
              <a:ext cx="212443" cy="11669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6" name="Google Shape;17983;p61"/>
            <p:cNvSpPr/>
            <p:nvPr/>
          </p:nvSpPr>
          <p:spPr>
            <a:xfrm>
              <a:off x="3181568" y="3270053"/>
              <a:ext cx="154079" cy="11669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7" name="Google Shape;17984;p61"/>
            <p:cNvSpPr/>
            <p:nvPr/>
          </p:nvSpPr>
          <p:spPr>
            <a:xfrm>
              <a:off x="3239931" y="3294556"/>
              <a:ext cx="103887" cy="11669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8" name="Google Shape;17985;p61"/>
            <p:cNvSpPr/>
            <p:nvPr/>
          </p:nvSpPr>
          <p:spPr>
            <a:xfrm>
              <a:off x="2302614" y="3117194"/>
              <a:ext cx="228785" cy="11669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39" name="Google Shape;17986;p61"/>
            <p:cNvSpPr/>
            <p:nvPr/>
          </p:nvSpPr>
          <p:spPr>
            <a:xfrm>
              <a:off x="2384323" y="3076354"/>
              <a:ext cx="106222" cy="11669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0" name="Google Shape;17987;p61"/>
            <p:cNvSpPr/>
            <p:nvPr/>
          </p:nvSpPr>
          <p:spPr>
            <a:xfrm>
              <a:off x="2436851" y="3056517"/>
              <a:ext cx="67702" cy="11669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1" name="Google Shape;17988;p61"/>
            <p:cNvSpPr/>
            <p:nvPr/>
          </p:nvSpPr>
          <p:spPr>
            <a:xfrm>
              <a:off x="2266430" y="3033180"/>
              <a:ext cx="248628" cy="10502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2" name="Google Shape;17989;p61"/>
            <p:cNvSpPr/>
            <p:nvPr/>
          </p:nvSpPr>
          <p:spPr>
            <a:xfrm>
              <a:off x="2461363" y="2994674"/>
              <a:ext cx="70036" cy="11669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3" name="Google Shape;17990;p61"/>
            <p:cNvSpPr/>
            <p:nvPr/>
          </p:nvSpPr>
          <p:spPr>
            <a:xfrm>
              <a:off x="4903288" y="2253717"/>
              <a:ext cx="342010" cy="11669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4" name="Google Shape;17991;p61"/>
            <p:cNvSpPr/>
            <p:nvPr/>
          </p:nvSpPr>
          <p:spPr>
            <a:xfrm>
              <a:off x="4974492" y="2286389"/>
              <a:ext cx="107389" cy="11669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5" name="Google Shape;17992;p61"/>
            <p:cNvSpPr/>
            <p:nvPr/>
          </p:nvSpPr>
          <p:spPr>
            <a:xfrm>
              <a:off x="5017681" y="2316727"/>
              <a:ext cx="105054" cy="11669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6" name="Google Shape;17993;p61"/>
            <p:cNvSpPr/>
            <p:nvPr/>
          </p:nvSpPr>
          <p:spPr>
            <a:xfrm>
              <a:off x="5058535" y="2344732"/>
              <a:ext cx="44356" cy="10502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7" name="Google Shape;17994;p61"/>
            <p:cNvSpPr/>
            <p:nvPr/>
          </p:nvSpPr>
          <p:spPr>
            <a:xfrm>
              <a:off x="5078378" y="2379738"/>
              <a:ext cx="50193" cy="11669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8" name="Google Shape;17995;p61"/>
            <p:cNvSpPr/>
            <p:nvPr/>
          </p:nvSpPr>
          <p:spPr>
            <a:xfrm>
              <a:off x="4758547" y="3158034"/>
              <a:ext cx="992178" cy="11669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49" name="Google Shape;17996;p61"/>
            <p:cNvSpPr/>
            <p:nvPr/>
          </p:nvSpPr>
          <p:spPr>
            <a:xfrm>
              <a:off x="4581122" y="3147532"/>
              <a:ext cx="250963" cy="11669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0" name="Google Shape;17997;p61"/>
            <p:cNvSpPr/>
            <p:nvPr/>
          </p:nvSpPr>
          <p:spPr>
            <a:xfrm>
              <a:off x="4744540" y="3139364"/>
              <a:ext cx="183261" cy="11669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1" name="Google Shape;17998;p61"/>
            <p:cNvSpPr/>
            <p:nvPr/>
          </p:nvSpPr>
          <p:spPr>
            <a:xfrm>
              <a:off x="5160087" y="3133530"/>
              <a:ext cx="454068" cy="11669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2" name="Google Shape;17999;p61"/>
            <p:cNvSpPr/>
            <p:nvPr/>
          </p:nvSpPr>
          <p:spPr>
            <a:xfrm>
              <a:off x="5392374" y="3114860"/>
              <a:ext cx="112058" cy="11669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3" name="Google Shape;18000;p61"/>
            <p:cNvSpPr/>
            <p:nvPr/>
          </p:nvSpPr>
          <p:spPr>
            <a:xfrm>
              <a:off x="5404047" y="3084521"/>
              <a:ext cx="81709" cy="11669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4" name="Google Shape;18001;p61"/>
            <p:cNvSpPr/>
            <p:nvPr/>
          </p:nvSpPr>
          <p:spPr>
            <a:xfrm>
              <a:off x="5390039" y="3060018"/>
              <a:ext cx="81709" cy="11669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5" name="Google Shape;18002;p61"/>
            <p:cNvSpPr/>
            <p:nvPr/>
          </p:nvSpPr>
          <p:spPr>
            <a:xfrm>
              <a:off x="5385370" y="3023845"/>
              <a:ext cx="78207" cy="11669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6" name="Google Shape;18003;p61"/>
            <p:cNvSpPr/>
            <p:nvPr/>
          </p:nvSpPr>
          <p:spPr>
            <a:xfrm>
              <a:off x="5256971" y="2737964"/>
              <a:ext cx="403875" cy="10501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7" name="Google Shape;18004;p61"/>
            <p:cNvSpPr/>
            <p:nvPr/>
          </p:nvSpPr>
          <p:spPr>
            <a:xfrm>
              <a:off x="5263974" y="2693623"/>
              <a:ext cx="87545" cy="11669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8" name="Google Shape;18005;p61"/>
            <p:cNvSpPr/>
            <p:nvPr/>
          </p:nvSpPr>
          <p:spPr>
            <a:xfrm>
              <a:off x="5226622" y="2652783"/>
              <a:ext cx="79374" cy="11669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9" name="Google Shape;18006;p61"/>
            <p:cNvSpPr/>
            <p:nvPr/>
          </p:nvSpPr>
          <p:spPr>
            <a:xfrm>
              <a:off x="5209113" y="2614277"/>
              <a:ext cx="60698" cy="11669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0" name="Google Shape;18007;p61"/>
            <p:cNvSpPr/>
            <p:nvPr/>
          </p:nvSpPr>
          <p:spPr>
            <a:xfrm>
              <a:off x="5168258" y="2579271"/>
              <a:ext cx="11673" cy="8168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1" name="Google Shape;18008;p61"/>
            <p:cNvSpPr/>
            <p:nvPr/>
          </p:nvSpPr>
          <p:spPr>
            <a:xfrm>
              <a:off x="2534901" y="28721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2" name="Google Shape;18009;p61"/>
            <p:cNvSpPr/>
            <p:nvPr/>
          </p:nvSpPr>
          <p:spPr>
            <a:xfrm>
              <a:off x="2461363" y="2798641"/>
              <a:ext cx="85211" cy="10501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3" name="Google Shape;18010;p61"/>
            <p:cNvSpPr/>
            <p:nvPr/>
          </p:nvSpPr>
          <p:spPr>
            <a:xfrm>
              <a:off x="2501050" y="2844148"/>
              <a:ext cx="63032" cy="10502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4" name="Google Shape;18011;p61"/>
            <p:cNvSpPr/>
            <p:nvPr/>
          </p:nvSpPr>
          <p:spPr>
            <a:xfrm>
              <a:off x="2512723" y="2810310"/>
              <a:ext cx="73538" cy="10501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5" name="Google Shape;18012;p61"/>
            <p:cNvSpPr/>
            <p:nvPr/>
          </p:nvSpPr>
          <p:spPr>
            <a:xfrm>
              <a:off x="2267596" y="2758968"/>
              <a:ext cx="352515" cy="11669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6" name="Google Shape;18013;p61"/>
            <p:cNvSpPr/>
            <p:nvPr/>
          </p:nvSpPr>
          <p:spPr>
            <a:xfrm>
              <a:off x="2313120" y="2673786"/>
              <a:ext cx="352515" cy="10502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7" name="Google Shape;18014;p61"/>
            <p:cNvSpPr/>
            <p:nvPr/>
          </p:nvSpPr>
          <p:spPr>
            <a:xfrm>
              <a:off x="2580424" y="2639948"/>
              <a:ext cx="102720" cy="10501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8" name="Google Shape;18015;p61"/>
            <p:cNvSpPr/>
            <p:nvPr/>
          </p:nvSpPr>
          <p:spPr>
            <a:xfrm>
              <a:off x="2625948" y="2604942"/>
              <a:ext cx="68868" cy="11669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69" name="Google Shape;18016;p61"/>
            <p:cNvSpPr/>
            <p:nvPr/>
          </p:nvSpPr>
          <p:spPr>
            <a:xfrm>
              <a:off x="2671471" y="2571103"/>
              <a:ext cx="39687" cy="11669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0" name="Google Shape;18017;p61"/>
            <p:cNvSpPr/>
            <p:nvPr/>
          </p:nvSpPr>
          <p:spPr>
            <a:xfrm>
              <a:off x="2711158" y="25769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1" name="Google Shape;18018;p61"/>
            <p:cNvSpPr/>
            <p:nvPr/>
          </p:nvSpPr>
          <p:spPr>
            <a:xfrm>
              <a:off x="2705322" y="2509259"/>
              <a:ext cx="39687" cy="11669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2" name="Google Shape;18019;p61"/>
            <p:cNvSpPr/>
            <p:nvPr/>
          </p:nvSpPr>
          <p:spPr>
            <a:xfrm>
              <a:off x="2739173" y="2491756"/>
              <a:ext cx="29182" cy="11669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3" name="Google Shape;18020;p61"/>
            <p:cNvSpPr/>
            <p:nvPr/>
          </p:nvSpPr>
          <p:spPr>
            <a:xfrm>
              <a:off x="2404167" y="2418244"/>
              <a:ext cx="431889" cy="10501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4" name="Google Shape;18021;p61"/>
            <p:cNvSpPr/>
            <p:nvPr/>
          </p:nvSpPr>
          <p:spPr>
            <a:xfrm>
              <a:off x="2625948" y="2361068"/>
              <a:ext cx="192599" cy="11669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5" name="Google Shape;18022;p61"/>
            <p:cNvSpPr/>
            <p:nvPr/>
          </p:nvSpPr>
          <p:spPr>
            <a:xfrm>
              <a:off x="2620111" y="2344732"/>
              <a:ext cx="221781" cy="10502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6" name="Google Shape;18023;p61"/>
            <p:cNvSpPr/>
            <p:nvPr/>
          </p:nvSpPr>
          <p:spPr>
            <a:xfrm>
              <a:off x="2693650" y="2218711"/>
              <a:ext cx="352515" cy="11669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77" name="Google Shape;18024;p61"/>
            <p:cNvSpPr/>
            <p:nvPr/>
          </p:nvSpPr>
          <p:spPr>
            <a:xfrm>
              <a:off x="2909594" y="2174370"/>
              <a:ext cx="142407" cy="10502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rgbClr val="FCF2E3"/>
            </a:solidFill>
            <a:ln w="9525" cap="flat" cmpd="sng">
              <a:solidFill>
                <a:srgbClr val="886F5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algn="ctr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8366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95736" y="4233341"/>
            <a:ext cx="5103817" cy="936103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2536918" y="4365104"/>
            <a:ext cx="415209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800" b="1" dirty="0">
                <a:ln w="1905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لم يكن فيها فرائض أو متطلبات</a:t>
            </a:r>
            <a:endParaRPr lang="en-US" altLang="en-US" sz="4800" b="1" dirty="0">
              <a:ln w="1905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89E24F2-53D8-533F-9FCD-8AF302EC63CC}"/>
              </a:ext>
            </a:extLst>
          </p:cNvPr>
          <p:cNvSpPr txBox="1"/>
          <p:nvPr/>
        </p:nvSpPr>
        <p:spPr>
          <a:xfrm>
            <a:off x="2319473" y="1052736"/>
            <a:ext cx="4586990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العلاقة مع</a:t>
            </a:r>
          </a:p>
          <a:p>
            <a:pPr algn="ctr"/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أدم</a:t>
            </a:r>
          </a:p>
          <a:p>
            <a:pPr algn="ctr"/>
            <a:r>
              <a:rPr lang="ar-EG" sz="4800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أخنوخ</a:t>
            </a:r>
            <a:endPara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ابراهيم</a:t>
            </a:r>
          </a:p>
        </p:txBody>
      </p:sp>
    </p:spTree>
    <p:extLst>
      <p:ext uri="{BB962C8B-B14F-4D97-AF65-F5344CB8AC3E}">
        <p14:creationId xmlns:p14="http://schemas.microsoft.com/office/powerpoint/2010/main" val="579593669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323100" y="2132856"/>
            <a:ext cx="2497800" cy="92333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5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ثالثاً:- الانضباط</a:t>
            </a:r>
            <a:endParaRPr lang="en-US" sz="5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6C39D73-BC3E-2F0A-BC45-B70F121503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5816" y="2594521"/>
            <a:ext cx="3312368" cy="67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2485114"/>
      </p:ext>
    </p:extLst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97388" y="3356992"/>
            <a:ext cx="1985766" cy="792088"/>
          </a:xfrm>
          <a:prstGeom prst="rect">
            <a:avLst/>
          </a:prstGeom>
        </p:spPr>
      </p:pic>
      <p:sp>
        <p:nvSpPr>
          <p:cNvPr id="43011" name="Rectangle 3"/>
          <p:cNvSpPr>
            <a:spLocks noChangeArrowheads="1"/>
          </p:cNvSpPr>
          <p:nvPr/>
        </p:nvSpPr>
        <p:spPr bwMode="auto">
          <a:xfrm>
            <a:off x="899592" y="1508294"/>
            <a:ext cx="7632848" cy="41549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أَلَسْتُمْ تَعْلَمُونَ أَنَّ الَّذِينَ يَرْكُضُونَ فِي الْمَيْدَانِ جَمِيعُهُمْ يَرْكُضُونَ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وَلَكِنَّ وَاحِداً يَأْخُذُ الْجَعَالَةَ؟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هَكَذَا ارْكُضُوا لِكَيْ تَنَالُوا.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وَكُلُّ مَنْ يُجَاهِدُ يَضْبِطُ نَفْسَهُ فِي كُلِّ شَيْءٍ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أَمَّا أُولَئِكَ فَلِكَيْ يَأْخُذُوا إِكْلِيلاً يَفْنَى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وَأَمَّا نَحْنُ فَإِكْلِيلاً لاَ يَفْنَى.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34777" y="5622184"/>
            <a:ext cx="228940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(1كو9: 24، 25)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8D8E870-BFC8-31C9-6DEF-1A81431C08A0}"/>
              </a:ext>
            </a:extLst>
          </p:cNvPr>
          <p:cNvSpPr/>
          <p:nvPr/>
        </p:nvSpPr>
        <p:spPr>
          <a:xfrm>
            <a:off x="3557427" y="425569"/>
            <a:ext cx="2497800" cy="92333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5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ثالثاً:- الانضباط</a:t>
            </a:r>
            <a:endParaRPr lang="en-US" sz="5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4A3F7B0-2A0E-0CD4-60AA-1AA26F19251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50143" y="841502"/>
            <a:ext cx="3312368" cy="67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0972130"/>
      </p:ext>
    </p:extLst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843808" y="1268760"/>
            <a:ext cx="3456384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مَنْ يَحْفَظُ فَمَهُ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يَحْفَظُ نَفْسَهُم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َنْ يَفْغَرُ شَفَتَيْهِ فَلَهُ هَلاَكٌ.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855298" y="3435097"/>
            <a:ext cx="14334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(أم13: 3)</a:t>
            </a:r>
          </a:p>
        </p:txBody>
      </p:sp>
    </p:spTree>
    <p:extLst>
      <p:ext uri="{BB962C8B-B14F-4D97-AF65-F5344CB8AC3E}">
        <p14:creationId xmlns:p14="http://schemas.microsoft.com/office/powerpoint/2010/main" val="377353189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501835" y="2598003"/>
            <a:ext cx="2140331" cy="92333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EG" sz="5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رابعاً:- الوداعة</a:t>
            </a:r>
            <a:endParaRPr lang="en-US" sz="5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9DC0DF9-164A-9C6F-5199-28AD8FD6E8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5816" y="3059668"/>
            <a:ext cx="3312368" cy="67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4348519"/>
      </p:ext>
    </p:extLst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Rectangle 3"/>
          <p:cNvSpPr>
            <a:spLocks noChangeArrowheads="1"/>
          </p:cNvSpPr>
          <p:nvPr/>
        </p:nvSpPr>
        <p:spPr bwMode="auto">
          <a:xfrm>
            <a:off x="2858652" y="2705725"/>
            <a:ext cx="3283271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المرونة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وسهولة التشكيل والتغيير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6084" name="Rectangle 4"/>
          <p:cNvSpPr>
            <a:spLocks noChangeArrowheads="1"/>
          </p:cNvSpPr>
          <p:nvPr/>
        </p:nvSpPr>
        <p:spPr bwMode="auto">
          <a:xfrm>
            <a:off x="2757664" y="4725144"/>
            <a:ext cx="3485249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القابلية للتعلم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Teachable  </a:t>
            </a:r>
            <a:endParaRPr lang="ar-SA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300192" y="1628800"/>
            <a:ext cx="230704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ar-SA" sz="48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ما هي الوداعة؟ </a:t>
            </a:r>
            <a:endParaRPr lang="en-US" dirty="0">
              <a:solidFill>
                <a:srgbClr val="3C3C3C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85EBB4-0555-08DD-EC00-9CA592FA38E5}"/>
              </a:ext>
            </a:extLst>
          </p:cNvPr>
          <p:cNvSpPr/>
          <p:nvPr/>
        </p:nvSpPr>
        <p:spPr>
          <a:xfrm>
            <a:off x="3779912" y="332398"/>
            <a:ext cx="2140331" cy="92333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EG" sz="5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رابعاً:- الوداعة</a:t>
            </a:r>
            <a:endParaRPr lang="en-US" sz="5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EF99BEE-AEEF-D0DD-0B07-DAEBFFABE9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93893" y="871739"/>
            <a:ext cx="3312368" cy="670423"/>
          </a:xfrm>
          <a:prstGeom prst="rect">
            <a:avLst/>
          </a:prstGeom>
        </p:spPr>
      </p:pic>
      <p:sp>
        <p:nvSpPr>
          <p:cNvPr id="5" name="Google Shape;9394;p104">
            <a:extLst>
              <a:ext uri="{FF2B5EF4-FFF2-40B4-BE49-F238E27FC236}">
                <a16:creationId xmlns:a16="http://schemas.microsoft.com/office/drawing/2014/main" id="{081B7567-D940-F648-EA16-C47761C722F4}"/>
              </a:ext>
            </a:extLst>
          </p:cNvPr>
          <p:cNvSpPr/>
          <p:nvPr/>
        </p:nvSpPr>
        <p:spPr>
          <a:xfrm>
            <a:off x="6141923" y="1617615"/>
            <a:ext cx="2821974" cy="947289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5884284"/>
      </p:ext>
    </p:extLst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57079" y="2424852"/>
            <a:ext cx="6571305" cy="96754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799692" y="1268735"/>
            <a:ext cx="5544616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اَ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لرَّبُّ صَالِحٌ وَمُسْتَقِيمٌ 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لِذَلِكَ يُعَلِّمُ الخطأة الطَّرِيقَ.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يُدَرِّبُ الْوُدَعَاءَ فِي الْحَقِّ وَيُعَلِّمُ الْوُدَعَاءَ طُرُقَهُ. 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598015" y="3424422"/>
            <a:ext cx="194796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(مز25: 8, 9)</a:t>
            </a:r>
          </a:p>
        </p:txBody>
      </p:sp>
    </p:spTree>
    <p:extLst>
      <p:ext uri="{BB962C8B-B14F-4D97-AF65-F5344CB8AC3E}">
        <p14:creationId xmlns:p14="http://schemas.microsoft.com/office/powerpoint/2010/main" val="3088917965"/>
      </p:ext>
    </p:extLst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27784" y="2420888"/>
            <a:ext cx="3888432" cy="936104"/>
          </a:xfrm>
          <a:prstGeom prst="rect">
            <a:avLst/>
          </a:prstGeom>
        </p:spPr>
      </p:pic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1907704" y="548680"/>
            <a:ext cx="5328592" cy="41549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تَعَالَوْا إِلَيَّ يَا جَمِيعَ الْمُتْعَبِينَ </a:t>
            </a:r>
            <a:r>
              <a:rPr lang="ar-SA" sz="4400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وَالثَّقِيلِي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الأَحْمَالِ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وَأَنَا أُرِيحُكُمْ.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اِحْمِلُوا نِيرِي عَلَيْكُمْ وَتَعَلَّمُوا مِنِّي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لأَنِّي وَدِيعٌ وَمُتَوَاضِعُ الْقَلْبِ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فَتَجِدُوا رَاحَةً لِنُفُوسِكُمْ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نِيرِي هَيِّنٌ وَحِمْلِي خَفِيفٌ».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7108" name="Rectangle 4"/>
          <p:cNvSpPr>
            <a:spLocks noChangeArrowheads="1"/>
          </p:cNvSpPr>
          <p:nvPr/>
        </p:nvSpPr>
        <p:spPr bwMode="auto">
          <a:xfrm>
            <a:off x="3333520" y="4869160"/>
            <a:ext cx="247696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(مت11: 28- 30</a:t>
            </a:r>
            <a:r>
              <a:rPr lang="ar-SA" sz="40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)</a:t>
            </a:r>
            <a:endParaRPr lang="ar-EG" sz="40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20640162"/>
      </p:ext>
    </p:extLst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279819" y="1628800"/>
            <a:ext cx="2584362" cy="92333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ar-EG" sz="5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خامساً:- الخضوع</a:t>
            </a:r>
            <a:endParaRPr lang="en-US" sz="5400" dirty="0">
              <a:solidFill>
                <a:srgbClr val="3C3C3C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232B444-3021-8D58-4C32-D4D7EE4989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5816" y="2216918"/>
            <a:ext cx="3312368" cy="67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946855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636900" y="2996952"/>
            <a:ext cx="3870200" cy="151899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استعدادي لقبول كل سلطان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يُوضع على برضى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228184" y="1844824"/>
            <a:ext cx="210666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EG" sz="48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تعريف الخضوع</a:t>
            </a:r>
            <a:endParaRPr lang="en-US" sz="48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3CBC53F-3EDC-5706-B2A5-4CEB0D5B6AC0}"/>
              </a:ext>
            </a:extLst>
          </p:cNvPr>
          <p:cNvSpPr/>
          <p:nvPr/>
        </p:nvSpPr>
        <p:spPr>
          <a:xfrm>
            <a:off x="3419872" y="819869"/>
            <a:ext cx="2584362" cy="92333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ar-EG" sz="5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خامساً:- الخضوع</a:t>
            </a:r>
            <a:endParaRPr lang="en-US" sz="5400" dirty="0">
              <a:solidFill>
                <a:srgbClr val="3C3C3C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B2F5D0A-CBC3-9D6A-48BA-0EE6F6D47E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55869" y="1301370"/>
            <a:ext cx="3312368" cy="670423"/>
          </a:xfrm>
          <a:prstGeom prst="rect">
            <a:avLst/>
          </a:prstGeom>
        </p:spPr>
      </p:pic>
      <p:sp>
        <p:nvSpPr>
          <p:cNvPr id="6" name="Google Shape;9394;p104">
            <a:extLst>
              <a:ext uri="{FF2B5EF4-FFF2-40B4-BE49-F238E27FC236}">
                <a16:creationId xmlns:a16="http://schemas.microsoft.com/office/drawing/2014/main" id="{9A6395AB-19ED-3DF3-6D18-9EC885B14C44}"/>
              </a:ext>
            </a:extLst>
          </p:cNvPr>
          <p:cNvSpPr/>
          <p:nvPr/>
        </p:nvSpPr>
        <p:spPr>
          <a:xfrm>
            <a:off x="5870530" y="1837859"/>
            <a:ext cx="2821974" cy="947289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3296190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502000" y="1268675"/>
            <a:ext cx="4140000" cy="2340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من خلال قبولي لسلطان الله </a:t>
            </a:r>
            <a:b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</a:b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والسلطان البشري</a:t>
            </a:r>
            <a:b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</a:b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 تتم فعلاً عملية تشكيلي</a:t>
            </a:r>
            <a:endParaRPr lang="en-US" sz="4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022522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1840" y="2278895"/>
            <a:ext cx="2736304" cy="895415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087724" y="1074510"/>
            <a:ext cx="496855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وَأَوْصَى الرَّبُّ الإِلَهُ آدَمَ قَائِلاً:</a:t>
            </a:r>
            <a:endParaRPr lang="he-IL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 «مِنْ جَمِيعِ شَجَرِ الْجَنَّةِ تَأْكُلُ أَكْلاً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 وَأَمَّا شَجَرَةُ مَعْرِفَةِ الْخَيْرِ وَالشَّرِّ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فَلاَ تَأْكُلْ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 مِنْهَا لأَنَّكَ يَوْمَ تَأْكُلُ مِنْهَا مَوْتاً تَمُوتُ». 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839268" y="4149080"/>
            <a:ext cx="146546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(تك2: 16)</a:t>
            </a:r>
            <a:endParaRPr lang="en-US" alt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5108409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02587" y="1388735"/>
            <a:ext cx="2520280" cy="865971"/>
          </a:xfrm>
          <a:prstGeom prst="rect">
            <a:avLst/>
          </a:prstGeom>
        </p:spPr>
      </p:pic>
      <p:sp>
        <p:nvSpPr>
          <p:cNvPr id="71685" name="Rectangle 5"/>
          <p:cNvSpPr>
            <a:spLocks noChangeArrowheads="1"/>
          </p:cNvSpPr>
          <p:nvPr/>
        </p:nvSpPr>
        <p:spPr bwMode="auto">
          <a:xfrm>
            <a:off x="2339752" y="1484784"/>
            <a:ext cx="4717959" cy="28007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«لِتَخْضَعْ كُلُّ نَفْسٍ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لِلسَّلاَطِين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الْفَائِقَةِ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لأَنَّهُ لَيْسَ سُلْطَانٌ إِلاَّ مِنَ اللهِ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وَالسَّلاَطِينُ الْكَائِنَةُ هِيَ مُرَتَّبَةٌ مِنَ اللهِ»</a:t>
            </a:r>
          </a:p>
        </p:txBody>
      </p:sp>
      <p:sp>
        <p:nvSpPr>
          <p:cNvPr id="46083" name="Rectangle 6"/>
          <p:cNvSpPr>
            <a:spLocks noChangeArrowheads="1"/>
          </p:cNvSpPr>
          <p:nvPr/>
        </p:nvSpPr>
        <p:spPr bwMode="auto">
          <a:xfrm>
            <a:off x="3898672" y="4413071"/>
            <a:ext cx="1600118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(رو 13: 1)</a:t>
            </a:r>
            <a:endParaRPr lang="en-US" alt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6470640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03748" y="1124744"/>
            <a:ext cx="4644516" cy="1008112"/>
          </a:xfrm>
          <a:prstGeom prst="rect">
            <a:avLst/>
          </a:prstGeom>
        </p:spPr>
      </p:pic>
      <p:sp>
        <p:nvSpPr>
          <p:cNvPr id="72708" name="Rectangle 4"/>
          <p:cNvSpPr>
            <a:spLocks noChangeArrowheads="1"/>
          </p:cNvSpPr>
          <p:nvPr/>
        </p:nvSpPr>
        <p:spPr bwMode="auto">
          <a:xfrm>
            <a:off x="2303748" y="1248435"/>
            <a:ext cx="4536504" cy="21236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«فَاخْضَعُوا لِكُلِّ تَرْتِيبٍ بَشَرِيٍّ</a:t>
            </a:r>
            <a:r>
              <a:rPr lang="ar-SA" altLang="en-US" sz="4400" b="1" u="sng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altLang="en-US" sz="4400" b="1" u="sng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مِنْ أَجْلِ الرَّبِّ 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إِنْ كَانَ لِلْمَلِكِ فَكَمَنْ هُوَ فَوْقَ الْكُلِّ»</a:t>
            </a:r>
          </a:p>
        </p:txBody>
      </p:sp>
      <p:sp>
        <p:nvSpPr>
          <p:cNvPr id="47107" name="Rectangle 5"/>
          <p:cNvSpPr>
            <a:spLocks noChangeArrowheads="1"/>
          </p:cNvSpPr>
          <p:nvPr/>
        </p:nvSpPr>
        <p:spPr bwMode="auto">
          <a:xfrm>
            <a:off x="3638091" y="3573016"/>
            <a:ext cx="1867819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(1بط 2: 13)</a:t>
            </a:r>
            <a:endParaRPr lang="en-US" alt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3712088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52756" y="4063119"/>
            <a:ext cx="1983540" cy="88521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85972" y="3356992"/>
            <a:ext cx="1806146" cy="864095"/>
          </a:xfrm>
          <a:prstGeom prst="rect">
            <a:avLst/>
          </a:prstGeom>
        </p:spPr>
      </p:pic>
      <p:sp>
        <p:nvSpPr>
          <p:cNvPr id="78853" name="Rectangle 5"/>
          <p:cNvSpPr>
            <a:spLocks noChangeArrowheads="1"/>
          </p:cNvSpPr>
          <p:nvPr/>
        </p:nvSpPr>
        <p:spPr bwMode="auto">
          <a:xfrm>
            <a:off x="2111230" y="2147570"/>
            <a:ext cx="4921540" cy="28007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وَلَكِنَّهُ يُعْطِي نِعْمَةً أَعْظَمَ. لِذَلِكَ يَقُولُ: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«يُقَاوِمُ اللَّهُ الْمُسْتَكْبِرِينَ،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وَأَمَّا الْمُتَوَاضِعُونَ فَيُعْطِيهِمْ نِعْمَةً»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فَاخْضَعُوا لِلَّهِ. قَاوِمُوا إِبْلِيسَ فَيَهْرُبَ مِنْكُمْ.</a:t>
            </a:r>
          </a:p>
        </p:txBody>
      </p:sp>
      <p:sp>
        <p:nvSpPr>
          <p:cNvPr id="78854" name="Rectangle 6"/>
          <p:cNvSpPr>
            <a:spLocks noChangeArrowheads="1"/>
          </p:cNvSpPr>
          <p:nvPr/>
        </p:nvSpPr>
        <p:spPr bwMode="auto">
          <a:xfrm>
            <a:off x="3795185" y="4975968"/>
            <a:ext cx="155363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(يع6:4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, 7)</a:t>
            </a: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975230" y="963509"/>
            <a:ext cx="3278462" cy="830997"/>
          </a:xfrm>
          <a:custGeom>
            <a:avLst/>
            <a:gdLst>
              <a:gd name="connsiteX0" fmla="*/ 0 w 3278462"/>
              <a:gd name="connsiteY0" fmla="*/ 0 h 830997"/>
              <a:gd name="connsiteX1" fmla="*/ 3278462 w 3278462"/>
              <a:gd name="connsiteY1" fmla="*/ 0 h 830997"/>
              <a:gd name="connsiteX2" fmla="*/ 3278462 w 3278462"/>
              <a:gd name="connsiteY2" fmla="*/ 830997 h 830997"/>
              <a:gd name="connsiteX3" fmla="*/ 0 w 3278462"/>
              <a:gd name="connsiteY3" fmla="*/ 830997 h 830997"/>
              <a:gd name="connsiteX4" fmla="*/ 0 w 3278462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8462" h="830997" fill="none" extrusionOk="0">
                <a:moveTo>
                  <a:pt x="0" y="0"/>
                </a:moveTo>
                <a:cubicBezTo>
                  <a:pt x="989935" y="-19617"/>
                  <a:pt x="2547491" y="-139448"/>
                  <a:pt x="3278462" y="0"/>
                </a:cubicBezTo>
                <a:cubicBezTo>
                  <a:pt x="3297335" y="114839"/>
                  <a:pt x="3206169" y="436658"/>
                  <a:pt x="3278462" y="830997"/>
                </a:cubicBezTo>
                <a:cubicBezTo>
                  <a:pt x="2944727" y="997253"/>
                  <a:pt x="1061646" y="813018"/>
                  <a:pt x="0" y="830997"/>
                </a:cubicBezTo>
                <a:cubicBezTo>
                  <a:pt x="-34431" y="634447"/>
                  <a:pt x="61522" y="127052"/>
                  <a:pt x="0" y="0"/>
                </a:cubicBezTo>
                <a:close/>
              </a:path>
              <a:path w="3278462" h="830997" stroke="0" extrusionOk="0">
                <a:moveTo>
                  <a:pt x="0" y="0"/>
                </a:moveTo>
                <a:cubicBezTo>
                  <a:pt x="1439816" y="143657"/>
                  <a:pt x="2784068" y="-69734"/>
                  <a:pt x="3278462" y="0"/>
                </a:cubicBezTo>
                <a:cubicBezTo>
                  <a:pt x="3256170" y="245999"/>
                  <a:pt x="3312998" y="574696"/>
                  <a:pt x="3278462" y="830997"/>
                </a:cubicBezTo>
                <a:cubicBezTo>
                  <a:pt x="2408423" y="971290"/>
                  <a:pt x="537724" y="716931"/>
                  <a:pt x="0" y="830997"/>
                </a:cubicBezTo>
                <a:cubicBezTo>
                  <a:pt x="-15076" y="699417"/>
                  <a:pt x="17999" y="305073"/>
                  <a:pt x="0" y="0"/>
                </a:cubicBezTo>
                <a:close/>
              </a:path>
            </a:pathLst>
          </a:custGeom>
          <a:ln w="38100">
            <a:solidFill>
              <a:srgbClr val="140000"/>
            </a:solidFill>
            <a:extLst>
              <a:ext uri="{C807C97D-BFC1-408E-A445-0C87EB9F89A2}">
                <ask:lineSketchStyleProps xmlns:ask="http://schemas.microsoft.com/office/drawing/2018/sketchyshapes" sd="2797779749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علاقة الخضوع بالتواضع </a:t>
            </a:r>
          </a:p>
        </p:txBody>
      </p:sp>
    </p:spTree>
    <p:extLst>
      <p:ext uri="{BB962C8B-B14F-4D97-AF65-F5344CB8AC3E}">
        <p14:creationId xmlns:p14="http://schemas.microsoft.com/office/powerpoint/2010/main" val="3885967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E306EFA-72DE-2DE0-DDD9-3891EFBC7FD8}"/>
              </a:ext>
            </a:extLst>
          </p:cNvPr>
          <p:cNvSpPr/>
          <p:nvPr/>
        </p:nvSpPr>
        <p:spPr>
          <a:xfrm>
            <a:off x="3198375" y="1082641"/>
            <a:ext cx="3411324" cy="936104"/>
          </a:xfrm>
          <a:custGeom>
            <a:avLst/>
            <a:gdLst>
              <a:gd name="connsiteX0" fmla="*/ 0 w 3411324"/>
              <a:gd name="connsiteY0" fmla="*/ 0 h 936104"/>
              <a:gd name="connsiteX1" fmla="*/ 636780 w 3411324"/>
              <a:gd name="connsiteY1" fmla="*/ 0 h 936104"/>
              <a:gd name="connsiteX2" fmla="*/ 1137108 w 3411324"/>
              <a:gd name="connsiteY2" fmla="*/ 0 h 936104"/>
              <a:gd name="connsiteX3" fmla="*/ 1671549 w 3411324"/>
              <a:gd name="connsiteY3" fmla="*/ 0 h 936104"/>
              <a:gd name="connsiteX4" fmla="*/ 2137763 w 3411324"/>
              <a:gd name="connsiteY4" fmla="*/ 0 h 936104"/>
              <a:gd name="connsiteX5" fmla="*/ 2774544 w 3411324"/>
              <a:gd name="connsiteY5" fmla="*/ 0 h 936104"/>
              <a:gd name="connsiteX6" fmla="*/ 3411324 w 3411324"/>
              <a:gd name="connsiteY6" fmla="*/ 0 h 936104"/>
              <a:gd name="connsiteX7" fmla="*/ 3411324 w 3411324"/>
              <a:gd name="connsiteY7" fmla="*/ 486774 h 936104"/>
              <a:gd name="connsiteX8" fmla="*/ 3411324 w 3411324"/>
              <a:gd name="connsiteY8" fmla="*/ 936104 h 936104"/>
              <a:gd name="connsiteX9" fmla="*/ 2774544 w 3411324"/>
              <a:gd name="connsiteY9" fmla="*/ 936104 h 936104"/>
              <a:gd name="connsiteX10" fmla="*/ 2205990 w 3411324"/>
              <a:gd name="connsiteY10" fmla="*/ 936104 h 936104"/>
              <a:gd name="connsiteX11" fmla="*/ 1671549 w 3411324"/>
              <a:gd name="connsiteY11" fmla="*/ 936104 h 936104"/>
              <a:gd name="connsiteX12" fmla="*/ 1171221 w 3411324"/>
              <a:gd name="connsiteY12" fmla="*/ 936104 h 936104"/>
              <a:gd name="connsiteX13" fmla="*/ 602667 w 3411324"/>
              <a:gd name="connsiteY13" fmla="*/ 936104 h 936104"/>
              <a:gd name="connsiteX14" fmla="*/ 0 w 3411324"/>
              <a:gd name="connsiteY14" fmla="*/ 936104 h 936104"/>
              <a:gd name="connsiteX15" fmla="*/ 0 w 3411324"/>
              <a:gd name="connsiteY15" fmla="*/ 449330 h 936104"/>
              <a:gd name="connsiteX16" fmla="*/ 0 w 3411324"/>
              <a:gd name="connsiteY16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11324" h="936104" fill="none" extrusionOk="0">
                <a:moveTo>
                  <a:pt x="0" y="0"/>
                </a:moveTo>
                <a:cubicBezTo>
                  <a:pt x="283829" y="-58524"/>
                  <a:pt x="340912" y="5074"/>
                  <a:pt x="636780" y="0"/>
                </a:cubicBezTo>
                <a:cubicBezTo>
                  <a:pt x="932648" y="-5074"/>
                  <a:pt x="896038" y="55386"/>
                  <a:pt x="1137108" y="0"/>
                </a:cubicBezTo>
                <a:cubicBezTo>
                  <a:pt x="1378178" y="-55386"/>
                  <a:pt x="1426576" y="44466"/>
                  <a:pt x="1671549" y="0"/>
                </a:cubicBezTo>
                <a:cubicBezTo>
                  <a:pt x="1916522" y="-44466"/>
                  <a:pt x="1964542" y="26522"/>
                  <a:pt x="2137763" y="0"/>
                </a:cubicBezTo>
                <a:cubicBezTo>
                  <a:pt x="2310984" y="-26522"/>
                  <a:pt x="2631142" y="68572"/>
                  <a:pt x="2774544" y="0"/>
                </a:cubicBezTo>
                <a:cubicBezTo>
                  <a:pt x="2917946" y="-68572"/>
                  <a:pt x="3108892" y="38898"/>
                  <a:pt x="3411324" y="0"/>
                </a:cubicBezTo>
                <a:cubicBezTo>
                  <a:pt x="3439423" y="219970"/>
                  <a:pt x="3393374" y="253050"/>
                  <a:pt x="3411324" y="486774"/>
                </a:cubicBezTo>
                <a:cubicBezTo>
                  <a:pt x="3429274" y="720498"/>
                  <a:pt x="3362787" y="801135"/>
                  <a:pt x="3411324" y="936104"/>
                </a:cubicBezTo>
                <a:cubicBezTo>
                  <a:pt x="3102012" y="971649"/>
                  <a:pt x="3039878" y="928552"/>
                  <a:pt x="2774544" y="936104"/>
                </a:cubicBezTo>
                <a:cubicBezTo>
                  <a:pt x="2509210" y="943656"/>
                  <a:pt x="2436679" y="915390"/>
                  <a:pt x="2205990" y="936104"/>
                </a:cubicBezTo>
                <a:cubicBezTo>
                  <a:pt x="1975301" y="956818"/>
                  <a:pt x="1897010" y="875320"/>
                  <a:pt x="1671549" y="936104"/>
                </a:cubicBezTo>
                <a:cubicBezTo>
                  <a:pt x="1446088" y="996888"/>
                  <a:pt x="1327989" y="910725"/>
                  <a:pt x="1171221" y="936104"/>
                </a:cubicBezTo>
                <a:cubicBezTo>
                  <a:pt x="1014453" y="961483"/>
                  <a:pt x="858899" y="873010"/>
                  <a:pt x="602667" y="936104"/>
                </a:cubicBezTo>
                <a:cubicBezTo>
                  <a:pt x="346435" y="999198"/>
                  <a:pt x="171197" y="922226"/>
                  <a:pt x="0" y="936104"/>
                </a:cubicBezTo>
                <a:cubicBezTo>
                  <a:pt x="-31091" y="746990"/>
                  <a:pt x="43381" y="640431"/>
                  <a:pt x="0" y="449330"/>
                </a:cubicBezTo>
                <a:cubicBezTo>
                  <a:pt x="-43381" y="258229"/>
                  <a:pt x="44889" y="150458"/>
                  <a:pt x="0" y="0"/>
                </a:cubicBezTo>
                <a:close/>
              </a:path>
              <a:path w="3411324" h="936104" stroke="0" extrusionOk="0">
                <a:moveTo>
                  <a:pt x="0" y="0"/>
                </a:moveTo>
                <a:cubicBezTo>
                  <a:pt x="148185" y="-24479"/>
                  <a:pt x="252825" y="25127"/>
                  <a:pt x="500328" y="0"/>
                </a:cubicBezTo>
                <a:cubicBezTo>
                  <a:pt x="747831" y="-25127"/>
                  <a:pt x="866268" y="20020"/>
                  <a:pt x="1034768" y="0"/>
                </a:cubicBezTo>
                <a:cubicBezTo>
                  <a:pt x="1203268" y="-20020"/>
                  <a:pt x="1322003" y="59842"/>
                  <a:pt x="1569209" y="0"/>
                </a:cubicBezTo>
                <a:cubicBezTo>
                  <a:pt x="1816415" y="-59842"/>
                  <a:pt x="1881440" y="41839"/>
                  <a:pt x="2069537" y="0"/>
                </a:cubicBezTo>
                <a:cubicBezTo>
                  <a:pt x="2257634" y="-41839"/>
                  <a:pt x="2434604" y="13506"/>
                  <a:pt x="2569864" y="0"/>
                </a:cubicBezTo>
                <a:cubicBezTo>
                  <a:pt x="2705124" y="-13506"/>
                  <a:pt x="3042392" y="44666"/>
                  <a:pt x="3411324" y="0"/>
                </a:cubicBezTo>
                <a:cubicBezTo>
                  <a:pt x="3451692" y="111207"/>
                  <a:pt x="3404893" y="313083"/>
                  <a:pt x="3411324" y="458691"/>
                </a:cubicBezTo>
                <a:cubicBezTo>
                  <a:pt x="3417755" y="604299"/>
                  <a:pt x="3382031" y="698768"/>
                  <a:pt x="3411324" y="936104"/>
                </a:cubicBezTo>
                <a:cubicBezTo>
                  <a:pt x="3268698" y="968411"/>
                  <a:pt x="3059671" y="899111"/>
                  <a:pt x="2945110" y="936104"/>
                </a:cubicBezTo>
                <a:cubicBezTo>
                  <a:pt x="2830549" y="973097"/>
                  <a:pt x="2692451" y="920388"/>
                  <a:pt x="2444782" y="936104"/>
                </a:cubicBezTo>
                <a:cubicBezTo>
                  <a:pt x="2197113" y="951820"/>
                  <a:pt x="2070601" y="927470"/>
                  <a:pt x="1842115" y="936104"/>
                </a:cubicBezTo>
                <a:cubicBezTo>
                  <a:pt x="1613629" y="944738"/>
                  <a:pt x="1387346" y="925754"/>
                  <a:pt x="1273561" y="936104"/>
                </a:cubicBezTo>
                <a:cubicBezTo>
                  <a:pt x="1159776" y="946454"/>
                  <a:pt x="969557" y="889973"/>
                  <a:pt x="773233" y="936104"/>
                </a:cubicBezTo>
                <a:cubicBezTo>
                  <a:pt x="576909" y="982235"/>
                  <a:pt x="360105" y="844063"/>
                  <a:pt x="0" y="936104"/>
                </a:cubicBezTo>
                <a:cubicBezTo>
                  <a:pt x="-29257" y="834916"/>
                  <a:pt x="32069" y="696865"/>
                  <a:pt x="0" y="496135"/>
                </a:cubicBezTo>
                <a:cubicBezTo>
                  <a:pt x="-32069" y="295405"/>
                  <a:pt x="58986" y="11997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97968949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4400" b="1" dirty="0">
              <a:solidFill>
                <a:srgbClr val="FCF2E3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588224" y="2564904"/>
            <a:ext cx="93610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مجموعة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688565" y="3313056"/>
            <a:ext cx="184226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مرشد روحي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10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791110" y="3517776"/>
            <a:ext cx="360000" cy="360000"/>
            <a:chOff x="5775400" y="680525"/>
            <a:chExt cx="659100" cy="654900"/>
          </a:xfrm>
        </p:grpSpPr>
        <p:sp>
          <p:nvSpPr>
            <p:cNvPr id="13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791110" y="2769624"/>
            <a:ext cx="360000" cy="360000"/>
            <a:chOff x="5775400" y="680525"/>
            <a:chExt cx="659100" cy="654900"/>
          </a:xfrm>
        </p:grpSpPr>
        <p:sp>
          <p:nvSpPr>
            <p:cNvPr id="16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5" name="Rectangle 4"/>
          <p:cNvSpPr/>
          <p:nvPr/>
        </p:nvSpPr>
        <p:spPr>
          <a:xfrm>
            <a:off x="3419872" y="1196752"/>
            <a:ext cx="2855269" cy="83099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كيف تحدث التلمذة؟</a:t>
            </a:r>
            <a:endParaRPr lang="ar-SA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4904A83-6A3B-D7F3-8797-45161DD97231}"/>
              </a:ext>
            </a:extLst>
          </p:cNvPr>
          <p:cNvSpPr/>
          <p:nvPr/>
        </p:nvSpPr>
        <p:spPr>
          <a:xfrm>
            <a:off x="3059832" y="1135195"/>
            <a:ext cx="3888431" cy="830997"/>
          </a:xfrm>
          <a:custGeom>
            <a:avLst/>
            <a:gdLst>
              <a:gd name="connsiteX0" fmla="*/ 0 w 3888431"/>
              <a:gd name="connsiteY0" fmla="*/ 0 h 830997"/>
              <a:gd name="connsiteX1" fmla="*/ 3888431 w 3888431"/>
              <a:gd name="connsiteY1" fmla="*/ 0 h 830997"/>
              <a:gd name="connsiteX2" fmla="*/ 3888431 w 3888431"/>
              <a:gd name="connsiteY2" fmla="*/ 830997 h 830997"/>
              <a:gd name="connsiteX3" fmla="*/ 0 w 3888431"/>
              <a:gd name="connsiteY3" fmla="*/ 830997 h 830997"/>
              <a:gd name="connsiteX4" fmla="*/ 0 w 3888431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8431" h="830997" fill="none" extrusionOk="0">
                <a:moveTo>
                  <a:pt x="0" y="0"/>
                </a:moveTo>
                <a:cubicBezTo>
                  <a:pt x="1670525" y="-19617"/>
                  <a:pt x="2858867" y="-139448"/>
                  <a:pt x="3888431" y="0"/>
                </a:cubicBezTo>
                <a:cubicBezTo>
                  <a:pt x="3907304" y="114839"/>
                  <a:pt x="3816138" y="436658"/>
                  <a:pt x="3888431" y="830997"/>
                </a:cubicBezTo>
                <a:cubicBezTo>
                  <a:pt x="2715860" y="997253"/>
                  <a:pt x="1153379" y="813018"/>
                  <a:pt x="0" y="830997"/>
                </a:cubicBezTo>
                <a:cubicBezTo>
                  <a:pt x="-34431" y="634447"/>
                  <a:pt x="61522" y="127052"/>
                  <a:pt x="0" y="0"/>
                </a:cubicBezTo>
                <a:close/>
              </a:path>
              <a:path w="3888431" h="830997" stroke="0" extrusionOk="0">
                <a:moveTo>
                  <a:pt x="0" y="0"/>
                </a:moveTo>
                <a:cubicBezTo>
                  <a:pt x="951366" y="143657"/>
                  <a:pt x="3102670" y="-69734"/>
                  <a:pt x="3888431" y="0"/>
                </a:cubicBezTo>
                <a:cubicBezTo>
                  <a:pt x="3866139" y="245999"/>
                  <a:pt x="3922967" y="574696"/>
                  <a:pt x="3888431" y="830997"/>
                </a:cubicBezTo>
                <a:cubicBezTo>
                  <a:pt x="2451617" y="971290"/>
                  <a:pt x="759249" y="716931"/>
                  <a:pt x="0" y="830997"/>
                </a:cubicBezTo>
                <a:cubicBezTo>
                  <a:pt x="-15076" y="699417"/>
                  <a:pt x="17999" y="305073"/>
                  <a:pt x="0" y="0"/>
                </a:cubicBezTo>
                <a:close/>
              </a:path>
            </a:pathLst>
          </a:custGeom>
          <a:ln w="38100">
            <a:noFill/>
            <a:extLst>
              <a:ext uri="{C807C97D-BFC1-408E-A445-0C87EB9F89A2}">
                <ask:lineSketchStyleProps xmlns:ask="http://schemas.microsoft.com/office/drawing/2018/sketchyshapes" sd="2797779749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endParaRPr lang="ar-SA" alt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5328142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croll: Horizontal 3">
            <a:extLst>
              <a:ext uri="{FF2B5EF4-FFF2-40B4-BE49-F238E27FC236}">
                <a16:creationId xmlns:a16="http://schemas.microsoft.com/office/drawing/2014/main" id="{2C9676D3-F1F2-D61D-27CF-703D58DD91B1}"/>
              </a:ext>
            </a:extLst>
          </p:cNvPr>
          <p:cNvSpPr/>
          <p:nvPr/>
        </p:nvSpPr>
        <p:spPr>
          <a:xfrm>
            <a:off x="1187624" y="1700808"/>
            <a:ext cx="7128792" cy="2736304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2051601" y="2022519"/>
            <a:ext cx="5400837" cy="20928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5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الدرس الثالث </a:t>
            </a:r>
          </a:p>
          <a:p>
            <a:pPr algn="ctr"/>
            <a:r>
              <a:rPr lang="ar-EG" sz="8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شخصية الله (</a:t>
            </a:r>
            <a:r>
              <a:rPr lang="ar-EG" sz="8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معرفة الله</a:t>
            </a:r>
            <a:r>
              <a:rPr lang="ar-EG" sz="8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)</a:t>
            </a:r>
            <a:endParaRPr lang="en-US" sz="8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379196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262205" y="692696"/>
            <a:ext cx="6127920" cy="649167"/>
          </a:xfrm>
          <a:prstGeom prst="roundRect">
            <a:avLst>
              <a:gd name="adj" fmla="val 16667"/>
            </a:avLst>
          </a:prstGeom>
          <a:noFill/>
          <a:ln w="285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000000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887083" y="1916832"/>
            <a:ext cx="336983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 eaLnBrk="1" hangingPunct="1">
              <a:buSzPct val="50000"/>
            </a:pPr>
            <a:r>
              <a:rPr lang="ar-EG" altLang="en-US" sz="5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المسيح هو صورة الله</a:t>
            </a:r>
            <a:endParaRPr lang="en-US" altLang="en-US" sz="5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9090025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23928" y="2553746"/>
            <a:ext cx="1296144" cy="90596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932867" y="1305342"/>
            <a:ext cx="5278267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اَللَّهُ لَمْ يَرَهُ أَحَدٌ قَطُّ.</a:t>
            </a:r>
            <a:br>
              <a:rPr 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</a:br>
            <a:r>
              <a:rPr lang="he-IL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</a:t>
            </a:r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اَلاِبْنُ الْوَحِيدُ الَّذِي هُوَ فِي حِضْنِ الآبِ</a:t>
            </a:r>
            <a:endParaRPr lang="ar-EG" sz="44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 rtl="1"/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هُوَ خَبَّرَ</a:t>
            </a:r>
            <a:endParaRPr lang="en-US" sz="4400" b="1" dirty="0">
              <a:solidFill>
                <a:srgbClr val="14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837665" y="3459707"/>
            <a:ext cx="146867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(</a:t>
            </a:r>
            <a:r>
              <a:rPr lang="ar-EG" sz="4000" b="1" kern="0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يو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1: 18)</a:t>
            </a:r>
            <a:endParaRPr lang="en-US" sz="4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92989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07704" y="1268760"/>
            <a:ext cx="3722319" cy="905961"/>
          </a:xfrm>
          <a:prstGeom prst="rect">
            <a:avLst/>
          </a:prstGeom>
        </p:spPr>
      </p:pic>
      <p:sp>
        <p:nvSpPr>
          <p:cNvPr id="16386" name="Rectangle 1"/>
          <p:cNvSpPr>
            <a:spLocks noChangeArrowheads="1"/>
          </p:cNvSpPr>
          <p:nvPr/>
        </p:nvSpPr>
        <p:spPr bwMode="auto">
          <a:xfrm>
            <a:off x="2375756" y="1451446"/>
            <a:ext cx="4392487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rtl="1">
              <a:buClr>
                <a:schemeClr val="dk1"/>
              </a:buClr>
              <a:buSzPts val="2500"/>
              <a:defRPr/>
            </a:pPr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اَلَّذِي هُوَ صُورَةُ اللهِ غَيْرِ الْمَنْظُورِ </a:t>
            </a:r>
            <a:endParaRPr lang="ar-EG" altLang="en-US" sz="44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 rtl="1">
              <a:buClr>
                <a:schemeClr val="dk1"/>
              </a:buClr>
              <a:buSzPts val="2500"/>
              <a:defRPr/>
            </a:pPr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بِكْرُ كُلِّ خَلِيقَةٍ.</a:t>
            </a:r>
            <a:endParaRPr lang="ar-EG" altLang="en-US" sz="44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923928" y="3429000"/>
            <a:ext cx="147829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buClr>
                <a:srgbClr val="3C3C3C"/>
              </a:buClr>
              <a:buSzPts val="2500"/>
              <a:defRPr/>
            </a:pPr>
            <a:r>
              <a:rPr lang="ar-EG" alt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(كو1: 15)</a:t>
            </a:r>
            <a:endParaRPr lang="en-US" altLang="en-US" sz="44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</p:txBody>
      </p:sp>
    </p:spTree>
    <p:extLst>
      <p:ext uri="{BB962C8B-B14F-4D97-AF65-F5344CB8AC3E}">
        <p14:creationId xmlns:p14="http://schemas.microsoft.com/office/powerpoint/2010/main" val="12673493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35806" y="3212976"/>
            <a:ext cx="3384376" cy="93610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83823" y="2490332"/>
            <a:ext cx="3088342" cy="761945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832855" y="4512791"/>
            <a:ext cx="147829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EG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(2كو4: 6)</a:t>
            </a:r>
            <a:endParaRPr lang="en-US" sz="4400" b="1" dirty="0"/>
          </a:p>
        </p:txBody>
      </p:sp>
      <p:sp>
        <p:nvSpPr>
          <p:cNvPr id="4" name="Rectangle 3"/>
          <p:cNvSpPr/>
          <p:nvPr/>
        </p:nvSpPr>
        <p:spPr>
          <a:xfrm>
            <a:off x="1709809" y="1257460"/>
            <a:ext cx="572438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لأَنَّ اللهَ الَّذِي قَالَ أَنْ يُشْرِقَ نُورٌ مِنْ ظُلْمَةٍ،</a:t>
            </a:r>
            <a:endParaRPr lang="en-US" sz="44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 rtl="1"/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هُوَ الَّذِي أَشْرَقَ فِي قُلُوبِنَا</a:t>
            </a:r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،</a:t>
            </a:r>
            <a:r>
              <a:rPr 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</a:t>
            </a:r>
            <a:endParaRPr lang="ar-EG" sz="44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 rtl="1"/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لِإِنَارَةِ مَعْرِفَةِ مَجْدِ اللهِ</a:t>
            </a:r>
            <a:endParaRPr lang="en-US" sz="44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 rtl="1"/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فِي وَجْهِ يَسُوعَ الْمَسِيحِ. </a:t>
            </a:r>
            <a:endParaRPr lang="en-US" b="1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217045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730E2DFF-4EFF-836D-D5AC-D413F377B159}"/>
              </a:ext>
            </a:extLst>
          </p:cNvPr>
          <p:cNvSpPr/>
          <p:nvPr/>
        </p:nvSpPr>
        <p:spPr>
          <a:xfrm>
            <a:off x="2866338" y="1430897"/>
            <a:ext cx="3411324" cy="936104"/>
          </a:xfrm>
          <a:custGeom>
            <a:avLst/>
            <a:gdLst>
              <a:gd name="connsiteX0" fmla="*/ 0 w 3411324"/>
              <a:gd name="connsiteY0" fmla="*/ 0 h 936104"/>
              <a:gd name="connsiteX1" fmla="*/ 636780 w 3411324"/>
              <a:gd name="connsiteY1" fmla="*/ 0 h 936104"/>
              <a:gd name="connsiteX2" fmla="*/ 1137108 w 3411324"/>
              <a:gd name="connsiteY2" fmla="*/ 0 h 936104"/>
              <a:gd name="connsiteX3" fmla="*/ 1671549 w 3411324"/>
              <a:gd name="connsiteY3" fmla="*/ 0 h 936104"/>
              <a:gd name="connsiteX4" fmla="*/ 2137763 w 3411324"/>
              <a:gd name="connsiteY4" fmla="*/ 0 h 936104"/>
              <a:gd name="connsiteX5" fmla="*/ 2774544 w 3411324"/>
              <a:gd name="connsiteY5" fmla="*/ 0 h 936104"/>
              <a:gd name="connsiteX6" fmla="*/ 3411324 w 3411324"/>
              <a:gd name="connsiteY6" fmla="*/ 0 h 936104"/>
              <a:gd name="connsiteX7" fmla="*/ 3411324 w 3411324"/>
              <a:gd name="connsiteY7" fmla="*/ 486774 h 936104"/>
              <a:gd name="connsiteX8" fmla="*/ 3411324 w 3411324"/>
              <a:gd name="connsiteY8" fmla="*/ 936104 h 936104"/>
              <a:gd name="connsiteX9" fmla="*/ 2774544 w 3411324"/>
              <a:gd name="connsiteY9" fmla="*/ 936104 h 936104"/>
              <a:gd name="connsiteX10" fmla="*/ 2205990 w 3411324"/>
              <a:gd name="connsiteY10" fmla="*/ 936104 h 936104"/>
              <a:gd name="connsiteX11" fmla="*/ 1671549 w 3411324"/>
              <a:gd name="connsiteY11" fmla="*/ 936104 h 936104"/>
              <a:gd name="connsiteX12" fmla="*/ 1171221 w 3411324"/>
              <a:gd name="connsiteY12" fmla="*/ 936104 h 936104"/>
              <a:gd name="connsiteX13" fmla="*/ 602667 w 3411324"/>
              <a:gd name="connsiteY13" fmla="*/ 936104 h 936104"/>
              <a:gd name="connsiteX14" fmla="*/ 0 w 3411324"/>
              <a:gd name="connsiteY14" fmla="*/ 936104 h 936104"/>
              <a:gd name="connsiteX15" fmla="*/ 0 w 3411324"/>
              <a:gd name="connsiteY15" fmla="*/ 449330 h 936104"/>
              <a:gd name="connsiteX16" fmla="*/ 0 w 3411324"/>
              <a:gd name="connsiteY16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11324" h="936104" fill="none" extrusionOk="0">
                <a:moveTo>
                  <a:pt x="0" y="0"/>
                </a:moveTo>
                <a:cubicBezTo>
                  <a:pt x="283829" y="-58524"/>
                  <a:pt x="340912" y="5074"/>
                  <a:pt x="636780" y="0"/>
                </a:cubicBezTo>
                <a:cubicBezTo>
                  <a:pt x="932648" y="-5074"/>
                  <a:pt x="896038" y="55386"/>
                  <a:pt x="1137108" y="0"/>
                </a:cubicBezTo>
                <a:cubicBezTo>
                  <a:pt x="1378178" y="-55386"/>
                  <a:pt x="1426576" y="44466"/>
                  <a:pt x="1671549" y="0"/>
                </a:cubicBezTo>
                <a:cubicBezTo>
                  <a:pt x="1916522" y="-44466"/>
                  <a:pt x="1964542" y="26522"/>
                  <a:pt x="2137763" y="0"/>
                </a:cubicBezTo>
                <a:cubicBezTo>
                  <a:pt x="2310984" y="-26522"/>
                  <a:pt x="2631142" y="68572"/>
                  <a:pt x="2774544" y="0"/>
                </a:cubicBezTo>
                <a:cubicBezTo>
                  <a:pt x="2917946" y="-68572"/>
                  <a:pt x="3108892" y="38898"/>
                  <a:pt x="3411324" y="0"/>
                </a:cubicBezTo>
                <a:cubicBezTo>
                  <a:pt x="3439423" y="219970"/>
                  <a:pt x="3393374" y="253050"/>
                  <a:pt x="3411324" y="486774"/>
                </a:cubicBezTo>
                <a:cubicBezTo>
                  <a:pt x="3429274" y="720498"/>
                  <a:pt x="3362787" y="801135"/>
                  <a:pt x="3411324" y="936104"/>
                </a:cubicBezTo>
                <a:cubicBezTo>
                  <a:pt x="3102012" y="971649"/>
                  <a:pt x="3039878" y="928552"/>
                  <a:pt x="2774544" y="936104"/>
                </a:cubicBezTo>
                <a:cubicBezTo>
                  <a:pt x="2509210" y="943656"/>
                  <a:pt x="2436679" y="915390"/>
                  <a:pt x="2205990" y="936104"/>
                </a:cubicBezTo>
                <a:cubicBezTo>
                  <a:pt x="1975301" y="956818"/>
                  <a:pt x="1897010" y="875320"/>
                  <a:pt x="1671549" y="936104"/>
                </a:cubicBezTo>
                <a:cubicBezTo>
                  <a:pt x="1446088" y="996888"/>
                  <a:pt x="1327989" y="910725"/>
                  <a:pt x="1171221" y="936104"/>
                </a:cubicBezTo>
                <a:cubicBezTo>
                  <a:pt x="1014453" y="961483"/>
                  <a:pt x="858899" y="873010"/>
                  <a:pt x="602667" y="936104"/>
                </a:cubicBezTo>
                <a:cubicBezTo>
                  <a:pt x="346435" y="999198"/>
                  <a:pt x="171197" y="922226"/>
                  <a:pt x="0" y="936104"/>
                </a:cubicBezTo>
                <a:cubicBezTo>
                  <a:pt x="-31091" y="746990"/>
                  <a:pt x="43381" y="640431"/>
                  <a:pt x="0" y="449330"/>
                </a:cubicBezTo>
                <a:cubicBezTo>
                  <a:pt x="-43381" y="258229"/>
                  <a:pt x="44889" y="150458"/>
                  <a:pt x="0" y="0"/>
                </a:cubicBezTo>
                <a:close/>
              </a:path>
              <a:path w="3411324" h="936104" stroke="0" extrusionOk="0">
                <a:moveTo>
                  <a:pt x="0" y="0"/>
                </a:moveTo>
                <a:cubicBezTo>
                  <a:pt x="148185" y="-24479"/>
                  <a:pt x="252825" y="25127"/>
                  <a:pt x="500328" y="0"/>
                </a:cubicBezTo>
                <a:cubicBezTo>
                  <a:pt x="747831" y="-25127"/>
                  <a:pt x="866268" y="20020"/>
                  <a:pt x="1034768" y="0"/>
                </a:cubicBezTo>
                <a:cubicBezTo>
                  <a:pt x="1203268" y="-20020"/>
                  <a:pt x="1322003" y="59842"/>
                  <a:pt x="1569209" y="0"/>
                </a:cubicBezTo>
                <a:cubicBezTo>
                  <a:pt x="1816415" y="-59842"/>
                  <a:pt x="1881440" y="41839"/>
                  <a:pt x="2069537" y="0"/>
                </a:cubicBezTo>
                <a:cubicBezTo>
                  <a:pt x="2257634" y="-41839"/>
                  <a:pt x="2434604" y="13506"/>
                  <a:pt x="2569864" y="0"/>
                </a:cubicBezTo>
                <a:cubicBezTo>
                  <a:pt x="2705124" y="-13506"/>
                  <a:pt x="3042392" y="44666"/>
                  <a:pt x="3411324" y="0"/>
                </a:cubicBezTo>
                <a:cubicBezTo>
                  <a:pt x="3451692" y="111207"/>
                  <a:pt x="3404893" y="313083"/>
                  <a:pt x="3411324" y="458691"/>
                </a:cubicBezTo>
                <a:cubicBezTo>
                  <a:pt x="3417755" y="604299"/>
                  <a:pt x="3382031" y="698768"/>
                  <a:pt x="3411324" y="936104"/>
                </a:cubicBezTo>
                <a:cubicBezTo>
                  <a:pt x="3268698" y="968411"/>
                  <a:pt x="3059671" y="899111"/>
                  <a:pt x="2945110" y="936104"/>
                </a:cubicBezTo>
                <a:cubicBezTo>
                  <a:pt x="2830549" y="973097"/>
                  <a:pt x="2692451" y="920388"/>
                  <a:pt x="2444782" y="936104"/>
                </a:cubicBezTo>
                <a:cubicBezTo>
                  <a:pt x="2197113" y="951820"/>
                  <a:pt x="2070601" y="927470"/>
                  <a:pt x="1842115" y="936104"/>
                </a:cubicBezTo>
                <a:cubicBezTo>
                  <a:pt x="1613629" y="944738"/>
                  <a:pt x="1387346" y="925754"/>
                  <a:pt x="1273561" y="936104"/>
                </a:cubicBezTo>
                <a:cubicBezTo>
                  <a:pt x="1159776" y="946454"/>
                  <a:pt x="969557" y="889973"/>
                  <a:pt x="773233" y="936104"/>
                </a:cubicBezTo>
                <a:cubicBezTo>
                  <a:pt x="576909" y="982235"/>
                  <a:pt x="360105" y="844063"/>
                  <a:pt x="0" y="936104"/>
                </a:cubicBezTo>
                <a:cubicBezTo>
                  <a:pt x="-29257" y="834916"/>
                  <a:pt x="32069" y="696865"/>
                  <a:pt x="0" y="496135"/>
                </a:cubicBezTo>
                <a:cubicBezTo>
                  <a:pt x="-32069" y="295405"/>
                  <a:pt x="58986" y="11997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97968949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4400" b="1" dirty="0">
              <a:solidFill>
                <a:srgbClr val="FCF2E3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F8EAAFF-6CFB-75AC-9796-7B84C3FFA2EA}"/>
              </a:ext>
            </a:extLst>
          </p:cNvPr>
          <p:cNvSpPr txBox="1"/>
          <p:nvPr/>
        </p:nvSpPr>
        <p:spPr>
          <a:xfrm>
            <a:off x="1918143" y="2924944"/>
            <a:ext cx="5400600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ليس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فكر العهد الجديد فقط</a:t>
            </a: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بل جاء هذا الفكر عبر كل الاختبار الإلهي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العهدين القديم والجديد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3779912" y="1484784"/>
            <a:ext cx="167706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SA" sz="4800" b="1" dirty="0">
                <a:solidFill>
                  <a:srgbClr val="000000"/>
                </a:solidFill>
                <a:latin typeface="Traditional Arabic" panose="02020603050405020304" pitchFamily="18" charset="-78"/>
                <a:cs typeface="Traditional Arabic" panose="02020603050405020304" pitchFamily="18" charset="-78"/>
              </a:rPr>
              <a:t>معرفة الله</a:t>
            </a:r>
            <a:endParaRPr lang="en-US" sz="4800" b="1" dirty="0">
              <a:solidFill>
                <a:srgbClr val="000000"/>
              </a:solidFill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884572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472665" y="1221682"/>
            <a:ext cx="870042" cy="769441"/>
          </a:xfrm>
          <a:prstGeom prst="rect">
            <a:avLst/>
          </a:prstGeom>
        </p:spPr>
      </p:pic>
      <p:sp>
        <p:nvSpPr>
          <p:cNvPr id="25602" name="Rectangle 1"/>
          <p:cNvSpPr>
            <a:spLocks noChangeArrowheads="1"/>
          </p:cNvSpPr>
          <p:nvPr/>
        </p:nvSpPr>
        <p:spPr bwMode="auto">
          <a:xfrm>
            <a:off x="1405909" y="1268760"/>
            <a:ext cx="63321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indent="358775"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dirty="0">
                <a:solidFill>
                  <a:srgbClr val="00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و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سَارَ أَخْنُوخُ مَعَ اللهِ وَلَمْ يُوجَدْ لأَنَّ اللهَ أَخَذَهُ</a:t>
            </a:r>
            <a:r>
              <a:rPr lang="ar-SA" altLang="en-US" sz="4400" dirty="0">
                <a:solidFill>
                  <a:srgbClr val="00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. </a:t>
            </a:r>
            <a:r>
              <a:rPr lang="en-US" alt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 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484766" y="2276872"/>
            <a:ext cx="21744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(تك 5 :  24)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1897687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06058" y="2560786"/>
            <a:ext cx="1944216" cy="905961"/>
          </a:xfrm>
          <a:prstGeom prst="rect">
            <a:avLst/>
          </a:prstGeom>
        </p:spPr>
      </p:pic>
      <p:sp>
        <p:nvSpPr>
          <p:cNvPr id="20483" name="Text Box 9"/>
          <p:cNvSpPr txBox="1">
            <a:spLocks noChangeArrowheads="1"/>
          </p:cNvSpPr>
          <p:nvPr/>
        </p:nvSpPr>
        <p:spPr bwMode="auto">
          <a:xfrm>
            <a:off x="4283968" y="902604"/>
            <a:ext cx="90601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32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موسى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99692" y="2060848"/>
            <a:ext cx="5544616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فَالآنَ إِنْ كُنْتُ قَدْ وَجَدْتُ نِعْمَةً فِي عَيْنَيْكَ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فَعَلِّمْنِي طَرِيقَكَ حَتَّى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أَعْرِفَكَ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لِكَيْ أَجِدَ نِعْمَةً فِي عَيْنَيْكَ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وَانْظُرْ أَنَّ هَذِهِ الأُمَّةَ شَعْبُكَ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679769" y="4906966"/>
            <a:ext cx="178446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خر13:33)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301683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7354" y="4221088"/>
            <a:ext cx="3240360" cy="93610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37314" y="3645024"/>
            <a:ext cx="3960440" cy="816168"/>
          </a:xfrm>
          <a:prstGeom prst="rect">
            <a:avLst/>
          </a:prstGeom>
        </p:spPr>
      </p:pic>
      <p:sp>
        <p:nvSpPr>
          <p:cNvPr id="21506" name="Rectangle 4"/>
          <p:cNvSpPr>
            <a:spLocks noChangeArrowheads="1"/>
          </p:cNvSpPr>
          <p:nvPr/>
        </p:nvSpPr>
        <p:spPr bwMode="auto">
          <a:xfrm>
            <a:off x="2015716" y="1665983"/>
            <a:ext cx="5112568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وَاحِدَةً سَأَلْتُ مِنَ الرَّبِّ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وَإِيَّاهَا أَلْتَمِسُ: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أَنْ أَسْكُنَ فِي بَيْتِ الرَّبِّ كُلَّ أَيَّامِ حَيَاتِي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لِكَيْ أَنْظُرَ إِلَى جَمَالِ الرَّبِّ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وَأَتَفَرَّسَ فِي هَيْكَلِهِ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1507" name="Text Box 5"/>
          <p:cNvSpPr txBox="1">
            <a:spLocks noChangeArrowheads="1"/>
          </p:cNvSpPr>
          <p:nvPr/>
        </p:nvSpPr>
        <p:spPr bwMode="auto">
          <a:xfrm>
            <a:off x="4263911" y="764704"/>
            <a:ext cx="70724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32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داود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27884" y="5157192"/>
            <a:ext cx="208823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(مز27: 4, 5)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31948392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01063" y="3573016"/>
            <a:ext cx="1224136" cy="936104"/>
          </a:xfrm>
          <a:prstGeom prst="rect">
            <a:avLst/>
          </a:prstGeom>
        </p:spPr>
      </p:pic>
      <p:sp>
        <p:nvSpPr>
          <p:cNvPr id="22532" name="Text Box 14"/>
          <p:cNvSpPr txBox="1">
            <a:spLocks noChangeArrowheads="1"/>
          </p:cNvSpPr>
          <p:nvPr/>
        </p:nvSpPr>
        <p:spPr bwMode="auto">
          <a:xfrm>
            <a:off x="4155059" y="764704"/>
            <a:ext cx="8338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32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بولس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38091" y="5178683"/>
            <a:ext cx="186781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في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3: 9, 10)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015716" y="1700808"/>
            <a:ext cx="511256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الَّذِي مِنْ أَجْلِهِ خَسِرْتُ كُلَّ الأَشْيَاءِ،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وَأَنَا أَحْسِبُهَا نُفَايَةً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لِكَيْ أَرْبَحَ الْمَسِيحَ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وَأُوجَدَ فِيهِ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لأَعْرِفَهُ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وَقُوَّةَ قِيَامَتِهِ،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وَشَرِكَةَ آلاَمِهِ، مُتَشَبِّهاً بِمَوْتِهِ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2615386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6BF7110-297E-6B4F-DD95-00641973DE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388658">
            <a:off x="1243213" y="1926968"/>
            <a:ext cx="6862120" cy="331470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4" name="Rectangle 7">
            <a:extLst>
              <a:ext uri="{FF2B5EF4-FFF2-40B4-BE49-F238E27FC236}">
                <a16:creationId xmlns:a16="http://schemas.microsoft.com/office/drawing/2014/main" id="{639B3EEA-6481-3DFF-AD4E-545585A6F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5616" y="3019599"/>
            <a:ext cx="662473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وليست هي مجرد اختبار شخصي</a:t>
            </a:r>
            <a:r>
              <a:rPr lang="ar-SA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لحضور الله فى حياتى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C0360CC0-38BA-C6E1-EA5E-E68FB0A9B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79" y="2250158"/>
            <a:ext cx="307678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ليست مجرد فهم عقلي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95B534-0B48-CE2F-1B5B-45CA5B5D7AF4}"/>
              </a:ext>
            </a:extLst>
          </p:cNvPr>
          <p:cNvSpPr/>
          <p:nvPr/>
        </p:nvSpPr>
        <p:spPr>
          <a:xfrm>
            <a:off x="6640892" y="404664"/>
            <a:ext cx="183255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هذه المعرفة :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B62B377F-8B24-6146-3B89-7FC852F23C63}"/>
              </a:ext>
            </a:extLst>
          </p:cNvPr>
          <p:cNvGrpSpPr/>
          <p:nvPr/>
        </p:nvGrpSpPr>
        <p:grpSpPr>
          <a:xfrm>
            <a:off x="7596336" y="3224319"/>
            <a:ext cx="360000" cy="360000"/>
            <a:chOff x="5775400" y="680525"/>
            <a:chExt cx="659100" cy="654900"/>
          </a:xfrm>
        </p:grpSpPr>
        <p:sp>
          <p:nvSpPr>
            <p:cNvPr id="8" name="Google Shape;3297;p40">
              <a:extLst>
                <a:ext uri="{FF2B5EF4-FFF2-40B4-BE49-F238E27FC236}">
                  <a16:creationId xmlns:a16="http://schemas.microsoft.com/office/drawing/2014/main" id="{956EA10D-9827-BF6A-2D54-2389696E0457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" name="Google Shape;3298;p40">
              <a:extLst>
                <a:ext uri="{FF2B5EF4-FFF2-40B4-BE49-F238E27FC236}">
                  <a16:creationId xmlns:a16="http://schemas.microsoft.com/office/drawing/2014/main" id="{473C2ABD-8545-0780-E74D-4847C581861F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0" name="Google Shape;3296;p40">
            <a:extLst>
              <a:ext uri="{FF2B5EF4-FFF2-40B4-BE49-F238E27FC236}">
                <a16:creationId xmlns:a16="http://schemas.microsoft.com/office/drawing/2014/main" id="{4334F422-7836-BB33-6011-5FC178A119F3}"/>
              </a:ext>
            </a:extLst>
          </p:cNvPr>
          <p:cNvGrpSpPr/>
          <p:nvPr/>
        </p:nvGrpSpPr>
        <p:grpSpPr>
          <a:xfrm>
            <a:off x="7596376" y="2459674"/>
            <a:ext cx="360000" cy="360000"/>
            <a:chOff x="5775400" y="680525"/>
            <a:chExt cx="659100" cy="654900"/>
          </a:xfrm>
        </p:grpSpPr>
        <p:sp>
          <p:nvSpPr>
            <p:cNvPr id="11" name="Google Shape;3297;p40">
              <a:extLst>
                <a:ext uri="{FF2B5EF4-FFF2-40B4-BE49-F238E27FC236}">
                  <a16:creationId xmlns:a16="http://schemas.microsoft.com/office/drawing/2014/main" id="{E68EAACA-1130-0437-1CD9-08B7C7824D9B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2" name="Google Shape;3298;p40">
              <a:extLst>
                <a:ext uri="{FF2B5EF4-FFF2-40B4-BE49-F238E27FC236}">
                  <a16:creationId xmlns:a16="http://schemas.microsoft.com/office/drawing/2014/main" id="{0D362AF3-B603-9B6E-D0B0-46A80634D34E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1BF2E28F-11DD-21C9-140F-BE271AE715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89169" y="1000105"/>
            <a:ext cx="2736000" cy="4109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498911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6ECCF4B9-63D9-7B3D-9C78-F4EEA42A6C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388658">
            <a:off x="1223678" y="1925862"/>
            <a:ext cx="6862120" cy="366101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8" name="AutoShape 15">
            <a:extLst>
              <a:ext uri="{FF2B5EF4-FFF2-40B4-BE49-F238E27FC236}">
                <a16:creationId xmlns:a16="http://schemas.microsoft.com/office/drawing/2014/main" id="{8BCE12C8-5C0C-0E34-461F-ECEAD92B619C}"/>
              </a:ext>
            </a:extLst>
          </p:cNvPr>
          <p:cNvSpPr>
            <a:spLocks/>
          </p:cNvSpPr>
          <p:nvPr/>
        </p:nvSpPr>
        <p:spPr bwMode="auto">
          <a:xfrm>
            <a:off x="4364479" y="3114254"/>
            <a:ext cx="774308" cy="2473885"/>
          </a:xfrm>
          <a:prstGeom prst="leftBrace">
            <a:avLst>
              <a:gd name="adj1" fmla="val 40748"/>
              <a:gd name="adj2" fmla="val 50000"/>
            </a:avLst>
          </a:prstGeom>
          <a:ln>
            <a:headEnd/>
            <a:tailEnd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wrap="none" anchor="ctr"/>
          <a:lstStyle/>
          <a:p>
            <a:pPr algn="r" rtl="1" eaLnBrk="0" hangingPunct="0">
              <a:defRPr/>
            </a:pPr>
            <a:endParaRPr lang="en-US" sz="3200" b="1">
              <a:ln w="0">
                <a:solidFill>
                  <a:srgbClr val="FFFFFF"/>
                </a:solidFill>
              </a:ln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57DAFB4-1D3A-1548-2DD2-14106AA2D63F}"/>
              </a:ext>
            </a:extLst>
          </p:cNvPr>
          <p:cNvSpPr/>
          <p:nvPr/>
        </p:nvSpPr>
        <p:spPr>
          <a:xfrm>
            <a:off x="6544064" y="1929606"/>
            <a:ext cx="1268296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EG" sz="5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بل هي:</a:t>
            </a:r>
            <a:endParaRPr lang="en-US" sz="5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E83DBB5-EE86-ED4F-2C0E-F8E1DD1B5B3B}"/>
              </a:ext>
            </a:extLst>
          </p:cNvPr>
          <p:cNvSpPr txBox="1"/>
          <p:nvPr/>
        </p:nvSpPr>
        <p:spPr>
          <a:xfrm>
            <a:off x="2620193" y="3944093"/>
            <a:ext cx="172511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لشخص الله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648EB2A-BF05-1183-71EE-9E81947AED93}"/>
              </a:ext>
            </a:extLst>
          </p:cNvPr>
          <p:cNvSpPr txBox="1"/>
          <p:nvPr/>
        </p:nvSpPr>
        <p:spPr>
          <a:xfrm>
            <a:off x="5508651" y="3114254"/>
            <a:ext cx="86940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الفهم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D26B974-8797-7539-1783-06B4D386B153}"/>
              </a:ext>
            </a:extLst>
          </p:cNvPr>
          <p:cNvSpPr txBox="1"/>
          <p:nvPr/>
        </p:nvSpPr>
        <p:spPr>
          <a:xfrm>
            <a:off x="5220619" y="4027711"/>
            <a:ext cx="115743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الإدراك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3BF4B14-26CD-B864-9334-A4DBCCB8E9C2}"/>
              </a:ext>
            </a:extLst>
          </p:cNvPr>
          <p:cNvSpPr txBox="1"/>
          <p:nvPr/>
        </p:nvSpPr>
        <p:spPr>
          <a:xfrm>
            <a:off x="5130284" y="4891807"/>
            <a:ext cx="124777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الاختبار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14" name="Google Shape;3296;p40">
            <a:extLst>
              <a:ext uri="{FF2B5EF4-FFF2-40B4-BE49-F238E27FC236}">
                <a16:creationId xmlns:a16="http://schemas.microsoft.com/office/drawing/2014/main" id="{0CDBBA53-BF15-1F6E-9AAF-AA560D33B589}"/>
              </a:ext>
            </a:extLst>
          </p:cNvPr>
          <p:cNvGrpSpPr/>
          <p:nvPr/>
        </p:nvGrpSpPr>
        <p:grpSpPr>
          <a:xfrm>
            <a:off x="6498959" y="3152312"/>
            <a:ext cx="593257" cy="636728"/>
            <a:chOff x="5775400" y="680525"/>
            <a:chExt cx="659100" cy="654900"/>
          </a:xfrm>
        </p:grpSpPr>
        <p:sp>
          <p:nvSpPr>
            <p:cNvPr id="15" name="Google Shape;3297;p40">
              <a:extLst>
                <a:ext uri="{FF2B5EF4-FFF2-40B4-BE49-F238E27FC236}">
                  <a16:creationId xmlns:a16="http://schemas.microsoft.com/office/drawing/2014/main" id="{D17633DC-5AED-2761-B1AF-21B417BBDBF7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36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" name="Google Shape;3298;p40">
              <a:extLst>
                <a:ext uri="{FF2B5EF4-FFF2-40B4-BE49-F238E27FC236}">
                  <a16:creationId xmlns:a16="http://schemas.microsoft.com/office/drawing/2014/main" id="{E9CAD53D-44D1-35DE-3569-287E88B01F47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36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36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" name="Google Shape;3296;p40">
            <a:extLst>
              <a:ext uri="{FF2B5EF4-FFF2-40B4-BE49-F238E27FC236}">
                <a16:creationId xmlns:a16="http://schemas.microsoft.com/office/drawing/2014/main" id="{8EDBC475-84A6-1A78-BEF6-6E0EB210BFF0}"/>
              </a:ext>
            </a:extLst>
          </p:cNvPr>
          <p:cNvGrpSpPr/>
          <p:nvPr/>
        </p:nvGrpSpPr>
        <p:grpSpPr>
          <a:xfrm>
            <a:off x="6480216" y="4005064"/>
            <a:ext cx="612000" cy="612000"/>
            <a:chOff x="5775400" y="680525"/>
            <a:chExt cx="659100" cy="654900"/>
          </a:xfrm>
        </p:grpSpPr>
        <p:sp>
          <p:nvSpPr>
            <p:cNvPr id="18" name="Google Shape;3297;p40">
              <a:extLst>
                <a:ext uri="{FF2B5EF4-FFF2-40B4-BE49-F238E27FC236}">
                  <a16:creationId xmlns:a16="http://schemas.microsoft.com/office/drawing/2014/main" id="{3ED213DC-FEF2-8453-55DC-B486CD4191D1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36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" name="Google Shape;3298;p40">
              <a:extLst>
                <a:ext uri="{FF2B5EF4-FFF2-40B4-BE49-F238E27FC236}">
                  <a16:creationId xmlns:a16="http://schemas.microsoft.com/office/drawing/2014/main" id="{0CA55F91-B1CC-E7B4-E611-386B5E16C8FF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36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2</a:t>
              </a:r>
              <a:endParaRPr sz="36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" name="Google Shape;3296;p40">
            <a:extLst>
              <a:ext uri="{FF2B5EF4-FFF2-40B4-BE49-F238E27FC236}">
                <a16:creationId xmlns:a16="http://schemas.microsoft.com/office/drawing/2014/main" id="{2B8157F6-B6FB-82B1-F2CF-C1720E744FB1}"/>
              </a:ext>
            </a:extLst>
          </p:cNvPr>
          <p:cNvGrpSpPr/>
          <p:nvPr/>
        </p:nvGrpSpPr>
        <p:grpSpPr>
          <a:xfrm>
            <a:off x="6516216" y="4905232"/>
            <a:ext cx="576000" cy="612000"/>
            <a:chOff x="5775400" y="680525"/>
            <a:chExt cx="659100" cy="654900"/>
          </a:xfrm>
        </p:grpSpPr>
        <p:sp>
          <p:nvSpPr>
            <p:cNvPr id="21" name="Google Shape;3297;p40">
              <a:extLst>
                <a:ext uri="{FF2B5EF4-FFF2-40B4-BE49-F238E27FC236}">
                  <a16:creationId xmlns:a16="http://schemas.microsoft.com/office/drawing/2014/main" id="{A7F64B3B-449B-D3F4-064E-CD4A66646068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36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" name="Google Shape;3298;p40">
              <a:extLst>
                <a:ext uri="{FF2B5EF4-FFF2-40B4-BE49-F238E27FC236}">
                  <a16:creationId xmlns:a16="http://schemas.microsoft.com/office/drawing/2014/main" id="{DB196D7E-A6C7-244F-7A00-1FFC3EBB8FCC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36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3</a:t>
              </a:r>
              <a:endParaRPr sz="36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978373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42473" y="3717032"/>
            <a:ext cx="2313703" cy="92673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03848" y="2348880"/>
            <a:ext cx="1872208" cy="95078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67744" y="1127101"/>
            <a:ext cx="1296144" cy="751400"/>
          </a:xfrm>
          <a:prstGeom prst="rect">
            <a:avLst/>
          </a:prstGeom>
        </p:spPr>
      </p:pic>
      <p:sp>
        <p:nvSpPr>
          <p:cNvPr id="69639" name="Rectangle 7"/>
          <p:cNvSpPr>
            <a:spLocks noChangeArrowheads="1"/>
          </p:cNvSpPr>
          <p:nvPr/>
        </p:nvSpPr>
        <p:spPr bwMode="auto">
          <a:xfrm>
            <a:off x="3840870" y="4881354"/>
            <a:ext cx="146226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1يو 1:1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9641" name="AutoShape 9"/>
          <p:cNvSpPr>
            <a:spLocks noChangeArrowheads="1"/>
          </p:cNvSpPr>
          <p:nvPr/>
        </p:nvSpPr>
        <p:spPr bwMode="auto">
          <a:xfrm flipH="1">
            <a:off x="6300136" y="2831050"/>
            <a:ext cx="1152000" cy="828000"/>
          </a:xfrm>
          <a:prstGeom prst="wedgeEllipseCallout">
            <a:avLst>
              <a:gd name="adj1" fmla="val 138791"/>
              <a:gd name="adj2" fmla="val 89479"/>
            </a:avLst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rtl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الاختبار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9642" name="AutoShape 10"/>
          <p:cNvSpPr>
            <a:spLocks noChangeArrowheads="1"/>
          </p:cNvSpPr>
          <p:nvPr/>
        </p:nvSpPr>
        <p:spPr bwMode="auto">
          <a:xfrm>
            <a:off x="6300136" y="1691686"/>
            <a:ext cx="1296000" cy="828000"/>
          </a:xfrm>
          <a:prstGeom prst="wedgeEllipseCallout">
            <a:avLst>
              <a:gd name="adj1" fmla="val -164219"/>
              <a:gd name="adj2" fmla="val 61321"/>
            </a:avLst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rtl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الإدراك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9643" name="AutoShape 11"/>
          <p:cNvSpPr>
            <a:spLocks noChangeArrowheads="1"/>
          </p:cNvSpPr>
          <p:nvPr/>
        </p:nvSpPr>
        <p:spPr bwMode="auto">
          <a:xfrm>
            <a:off x="1403648" y="333707"/>
            <a:ext cx="1296000" cy="828000"/>
          </a:xfrm>
          <a:prstGeom prst="wedgeEllipseCallout">
            <a:avLst>
              <a:gd name="adj1" fmla="val 53073"/>
              <a:gd name="adj2" fmla="val 68804"/>
            </a:avLst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rtl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الفهم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2690744-B60E-8DF2-C26F-8469EA9511E0}"/>
              </a:ext>
            </a:extLst>
          </p:cNvPr>
          <p:cNvSpPr txBox="1"/>
          <p:nvPr/>
        </p:nvSpPr>
        <p:spPr>
          <a:xfrm>
            <a:off x="1180214" y="1212034"/>
            <a:ext cx="6750750" cy="3477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"اَلَّذِي كَانَ مِنَ الْبَدْءِ، الَّذِي سَمِعْنَاهُ</a:t>
            </a:r>
          </a:p>
          <a:p>
            <a:pPr algn="ctr" rtl="1"/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		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الَّذِي رَأَيْنَاهُ بِعُيُونِنَا</a:t>
            </a:r>
          </a:p>
          <a:p>
            <a:pPr algn="ctr" rtl="1"/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الَّذِي شَاهَدْنَاهُ، وَلَمَسَتْهُ أَيْدِينَا، مِنْ جِهَةِ كَلِمَةِ الْحَيَاةِ</a:t>
            </a:r>
            <a:r>
              <a:rPr lang="ar-EG" sz="4400" b="1" i="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  <a:t>.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0194060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7381" y="2245702"/>
            <a:ext cx="4869238" cy="968724"/>
          </a:xfrm>
          <a:prstGeom prst="rect">
            <a:avLst/>
          </a:prstGeom>
        </p:spPr>
      </p:pic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3760720" y="3455527"/>
            <a:ext cx="162256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32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algn="ctr" rtl="1" eaLnBrk="1" hangingPunct="1"/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اف 17:1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</a:p>
        </p:txBody>
      </p:sp>
      <p:sp>
        <p:nvSpPr>
          <p:cNvPr id="2" name="Rectangle 1"/>
          <p:cNvSpPr/>
          <p:nvPr/>
        </p:nvSpPr>
        <p:spPr>
          <a:xfrm>
            <a:off x="2310575" y="1073058"/>
            <a:ext cx="4522851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كَيْ يُعْطِيَكُمْ إِلَهُ رَبِّنَا يَسُوعَ الْمَسِيحِ،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أَبُو الْمَجْدِ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رُوحَ الْحِكْمَةِ وَالإِعْلاَنِ فِي مَعْرِفَتِه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642249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Rectangle 101"/>
          <p:cNvSpPr/>
          <p:nvPr/>
        </p:nvSpPr>
        <p:spPr>
          <a:xfrm>
            <a:off x="2339752" y="2636912"/>
            <a:ext cx="4464496" cy="27881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إن معرفتنا لله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هي المفتاح الحقيقي الذي يقودنا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إلى الشركة والعلاقة الح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ميم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ة معه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وإلى الحياة التي دعانا إليها.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940152" y="1196752"/>
            <a:ext cx="231024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SA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أهمية معرفة الله </a:t>
            </a:r>
            <a:endParaRPr lang="en-US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4C795F8D-95F3-4B03-28E1-6B33A8C43035}"/>
              </a:ext>
            </a:extLst>
          </p:cNvPr>
          <p:cNvSpPr/>
          <p:nvPr/>
        </p:nvSpPr>
        <p:spPr>
          <a:xfrm>
            <a:off x="5343891" y="1040036"/>
            <a:ext cx="3502769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430045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519469" y="620688"/>
            <a:ext cx="210506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أهمية معرفة الله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7BA3B06-0805-8665-43D1-30380FAD2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579" y="2060848"/>
            <a:ext cx="348845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تقودنا إلى المحبة الحقيقية لله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84B820F5-3D89-10D5-D8DF-957970B8D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7947" y="2834135"/>
            <a:ext cx="307808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هي أساس للثقة واليقين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D8BF5F48-81B5-7449-532F-9752E148A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17" y="3587839"/>
            <a:ext cx="432201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لكي نتغير لصورته (حياة القداسة)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5AD5CD8A-CB30-D198-A0AC-8435D9EE5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4604" y="4341543"/>
            <a:ext cx="35814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rtl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يجد الله راحته في حياتي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8" name="Rectangle 9">
            <a:extLst>
              <a:ext uri="{FF2B5EF4-FFF2-40B4-BE49-F238E27FC236}">
                <a16:creationId xmlns:a16="http://schemas.microsoft.com/office/drawing/2014/main" id="{AF8DD760-2363-1F79-0BFF-EF3BB97D4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610" y="5095248"/>
            <a:ext cx="34724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أقدمه للآخرين وأشهد عنه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9" name="Google Shape;3296;p40">
            <a:extLst>
              <a:ext uri="{FF2B5EF4-FFF2-40B4-BE49-F238E27FC236}">
                <a16:creationId xmlns:a16="http://schemas.microsoft.com/office/drawing/2014/main" id="{23B2766D-1990-21BD-355B-9F0582701F83}"/>
              </a:ext>
            </a:extLst>
          </p:cNvPr>
          <p:cNvGrpSpPr/>
          <p:nvPr/>
        </p:nvGrpSpPr>
        <p:grpSpPr>
          <a:xfrm>
            <a:off x="6456672" y="2168920"/>
            <a:ext cx="540000" cy="540000"/>
            <a:chOff x="5775400" y="680525"/>
            <a:chExt cx="659100" cy="654900"/>
          </a:xfrm>
        </p:grpSpPr>
        <p:sp>
          <p:nvSpPr>
            <p:cNvPr id="10" name="Google Shape;3297;p40">
              <a:extLst>
                <a:ext uri="{FF2B5EF4-FFF2-40B4-BE49-F238E27FC236}">
                  <a16:creationId xmlns:a16="http://schemas.microsoft.com/office/drawing/2014/main" id="{366388C8-4E54-8A23-546A-482DC429CF10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1" name="Google Shape;3298;p40">
              <a:extLst>
                <a:ext uri="{FF2B5EF4-FFF2-40B4-BE49-F238E27FC236}">
                  <a16:creationId xmlns:a16="http://schemas.microsoft.com/office/drawing/2014/main" id="{AD1F29D5-6C5C-A610-7D27-FD15E2F07A57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12" name="Google Shape;3296;p40">
            <a:extLst>
              <a:ext uri="{FF2B5EF4-FFF2-40B4-BE49-F238E27FC236}">
                <a16:creationId xmlns:a16="http://schemas.microsoft.com/office/drawing/2014/main" id="{ED1A1F7C-42EA-8A92-F861-9E1F3BD5B20C}"/>
              </a:ext>
            </a:extLst>
          </p:cNvPr>
          <p:cNvGrpSpPr/>
          <p:nvPr/>
        </p:nvGrpSpPr>
        <p:grpSpPr>
          <a:xfrm>
            <a:off x="6444208" y="2996952"/>
            <a:ext cx="540000" cy="540000"/>
            <a:chOff x="5775400" y="680525"/>
            <a:chExt cx="659100" cy="654900"/>
          </a:xfrm>
        </p:grpSpPr>
        <p:sp>
          <p:nvSpPr>
            <p:cNvPr id="13" name="Google Shape;3297;p40">
              <a:extLst>
                <a:ext uri="{FF2B5EF4-FFF2-40B4-BE49-F238E27FC236}">
                  <a16:creationId xmlns:a16="http://schemas.microsoft.com/office/drawing/2014/main" id="{BC16086A-9985-DA6A-F259-D3896379EA6A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4" name="Google Shape;3298;p40">
              <a:extLst>
                <a:ext uri="{FF2B5EF4-FFF2-40B4-BE49-F238E27FC236}">
                  <a16:creationId xmlns:a16="http://schemas.microsoft.com/office/drawing/2014/main" id="{E2CED82C-2F55-5910-D873-3ADA35BC3BF8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15" name="Google Shape;3296;p40">
            <a:extLst>
              <a:ext uri="{FF2B5EF4-FFF2-40B4-BE49-F238E27FC236}">
                <a16:creationId xmlns:a16="http://schemas.microsoft.com/office/drawing/2014/main" id="{20E0173B-823A-D77C-8A7E-2261479B8D99}"/>
              </a:ext>
            </a:extLst>
          </p:cNvPr>
          <p:cNvGrpSpPr/>
          <p:nvPr/>
        </p:nvGrpSpPr>
        <p:grpSpPr>
          <a:xfrm>
            <a:off x="6445718" y="3717032"/>
            <a:ext cx="540000" cy="540000"/>
            <a:chOff x="5775400" y="680525"/>
            <a:chExt cx="659100" cy="654900"/>
          </a:xfrm>
        </p:grpSpPr>
        <p:sp>
          <p:nvSpPr>
            <p:cNvPr id="16" name="Google Shape;3297;p40">
              <a:extLst>
                <a:ext uri="{FF2B5EF4-FFF2-40B4-BE49-F238E27FC236}">
                  <a16:creationId xmlns:a16="http://schemas.microsoft.com/office/drawing/2014/main" id="{34DA5531-D7E9-A374-6F2A-243DA92346BA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7" name="Google Shape;3298;p40">
              <a:extLst>
                <a:ext uri="{FF2B5EF4-FFF2-40B4-BE49-F238E27FC236}">
                  <a16:creationId xmlns:a16="http://schemas.microsoft.com/office/drawing/2014/main" id="{AC516390-A3B9-20E6-A2F6-D3358846E5C3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18" name="Google Shape;3296;p40">
            <a:extLst>
              <a:ext uri="{FF2B5EF4-FFF2-40B4-BE49-F238E27FC236}">
                <a16:creationId xmlns:a16="http://schemas.microsoft.com/office/drawing/2014/main" id="{6CA22446-9289-BA90-A31B-5932CEF54BDF}"/>
              </a:ext>
            </a:extLst>
          </p:cNvPr>
          <p:cNvGrpSpPr/>
          <p:nvPr/>
        </p:nvGrpSpPr>
        <p:grpSpPr>
          <a:xfrm>
            <a:off x="6445718" y="4509120"/>
            <a:ext cx="540000" cy="540000"/>
            <a:chOff x="5775400" y="680525"/>
            <a:chExt cx="659100" cy="654900"/>
          </a:xfrm>
        </p:grpSpPr>
        <p:sp>
          <p:nvSpPr>
            <p:cNvPr id="19" name="Google Shape;3297;p40">
              <a:extLst>
                <a:ext uri="{FF2B5EF4-FFF2-40B4-BE49-F238E27FC236}">
                  <a16:creationId xmlns:a16="http://schemas.microsoft.com/office/drawing/2014/main" id="{7C395BEB-066E-CDFA-29FB-4F2AA0FBEEC6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0" name="Google Shape;3298;p40">
              <a:extLst>
                <a:ext uri="{FF2B5EF4-FFF2-40B4-BE49-F238E27FC236}">
                  <a16:creationId xmlns:a16="http://schemas.microsoft.com/office/drawing/2014/main" id="{95606E15-1D01-A6D2-90AF-B470F1E2BB3E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4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21" name="Google Shape;3296;p40">
            <a:extLst>
              <a:ext uri="{FF2B5EF4-FFF2-40B4-BE49-F238E27FC236}">
                <a16:creationId xmlns:a16="http://schemas.microsoft.com/office/drawing/2014/main" id="{532D4E53-8553-D357-2A08-DD8A73185129}"/>
              </a:ext>
            </a:extLst>
          </p:cNvPr>
          <p:cNvGrpSpPr/>
          <p:nvPr/>
        </p:nvGrpSpPr>
        <p:grpSpPr>
          <a:xfrm>
            <a:off x="6445718" y="5229200"/>
            <a:ext cx="540000" cy="540000"/>
            <a:chOff x="5775400" y="680525"/>
            <a:chExt cx="659100" cy="654900"/>
          </a:xfrm>
        </p:grpSpPr>
        <p:sp>
          <p:nvSpPr>
            <p:cNvPr id="22" name="Google Shape;3297;p40">
              <a:extLst>
                <a:ext uri="{FF2B5EF4-FFF2-40B4-BE49-F238E27FC236}">
                  <a16:creationId xmlns:a16="http://schemas.microsoft.com/office/drawing/2014/main" id="{AD3C1693-5A3B-18C2-543B-EB9928C55798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8" name="Google Shape;3298;p40">
              <a:extLst>
                <a:ext uri="{FF2B5EF4-FFF2-40B4-BE49-F238E27FC236}">
                  <a16:creationId xmlns:a16="http://schemas.microsoft.com/office/drawing/2014/main" id="{1C0EDBE9-D24D-9E85-C28E-C49A0342CDC0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5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23" name="Google Shape;9394;p104">
            <a:extLst>
              <a:ext uri="{FF2B5EF4-FFF2-40B4-BE49-F238E27FC236}">
                <a16:creationId xmlns:a16="http://schemas.microsoft.com/office/drawing/2014/main" id="{86415A9F-4942-75FA-A0E5-4A9D52887D30}"/>
              </a:ext>
            </a:extLst>
          </p:cNvPr>
          <p:cNvSpPr/>
          <p:nvPr/>
        </p:nvSpPr>
        <p:spPr>
          <a:xfrm>
            <a:off x="2773610" y="489279"/>
            <a:ext cx="3502769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2668915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EEB6876-CFFB-006B-BE3B-E63A666860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84618" y="2971210"/>
            <a:ext cx="672384" cy="9575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665B970-2618-99CC-0788-B178B0AF83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32594" y="4324675"/>
            <a:ext cx="672384" cy="95759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90AA3B2-5C78-1610-53CC-A0E0E9511B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93416" y="4921640"/>
            <a:ext cx="672384" cy="95759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CC6FF2F-5173-E457-BFA8-8A5DBEB2C5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50461" y="3617645"/>
            <a:ext cx="672384" cy="95759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EF7DF3C-6E24-9DEB-98FE-C46D457B34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19067" y="4211834"/>
            <a:ext cx="672384" cy="95759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A039908-E974-66CA-E531-D9423172275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98619" y="4244024"/>
            <a:ext cx="672384" cy="95759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215FCE7-49D9-33DA-5F2E-4385CA3621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92080" y="3672461"/>
            <a:ext cx="672384" cy="95759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D5BEA6C-3030-5119-071E-9F57C8931A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246453" y="4245165"/>
            <a:ext cx="672384" cy="95759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BD209F9-5039-2B4D-D9AE-12D8E8645A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316416" y="3560185"/>
            <a:ext cx="672384" cy="95759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2648895-DA82-1DB1-84F9-1DC912CEE8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11743" y="3645818"/>
            <a:ext cx="672384" cy="957595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8033C73-03B3-A1F4-BD0A-0DA8C457F5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7348" y="3047469"/>
            <a:ext cx="672384" cy="95759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B18502E-DDA0-333A-CFB1-65228F17E3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253628" y="2860200"/>
            <a:ext cx="672384" cy="95759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99F9037-23FB-3B6E-F527-63E1018B61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55403" y="2956859"/>
            <a:ext cx="672384" cy="957595"/>
          </a:xfrm>
          <a:prstGeom prst="rect">
            <a:avLst/>
          </a:prstGeom>
        </p:spPr>
      </p:pic>
      <p:sp>
        <p:nvSpPr>
          <p:cNvPr id="16" name="Rectangle 33">
            <a:hlinkClick r:id="" action="ppaction://noaction"/>
            <a:extLst>
              <a:ext uri="{FF2B5EF4-FFF2-40B4-BE49-F238E27FC236}">
                <a16:creationId xmlns:a16="http://schemas.microsoft.com/office/drawing/2014/main" id="{6CDB499E-ECC8-664C-C3C9-02BD7E893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1513" y="3056319"/>
            <a:ext cx="123142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الله روح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9" name="Rectangle 34">
            <a:hlinkClick r:id="" action="ppaction://noaction"/>
            <a:extLst>
              <a:ext uri="{FF2B5EF4-FFF2-40B4-BE49-F238E27FC236}">
                <a16:creationId xmlns:a16="http://schemas.microsoft.com/office/drawing/2014/main" id="{B2291C58-6496-1DE0-3481-2ADA46DCF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9347" y="3704749"/>
            <a:ext cx="15488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الله شخص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1" name="Rectangle 35">
            <a:hlinkClick r:id="" action="ppaction://noaction"/>
            <a:extLst>
              <a:ext uri="{FF2B5EF4-FFF2-40B4-BE49-F238E27FC236}">
                <a16:creationId xmlns:a16="http://schemas.microsoft.com/office/drawing/2014/main" id="{231DAF16-79E0-3BBC-6DF3-E2D451DE6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5414" y="4353180"/>
            <a:ext cx="151035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الله ثالوث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2" name="Rounded Rectangle 1">
            <a:extLst>
              <a:ext uri="{FF2B5EF4-FFF2-40B4-BE49-F238E27FC236}">
                <a16:creationId xmlns:a16="http://schemas.microsoft.com/office/drawing/2014/main" id="{45789647-5543-C102-4244-ADE0E56E4081}"/>
              </a:ext>
            </a:extLst>
          </p:cNvPr>
          <p:cNvSpPr/>
          <p:nvPr/>
        </p:nvSpPr>
        <p:spPr>
          <a:xfrm>
            <a:off x="7020272" y="1340769"/>
            <a:ext cx="1672031" cy="129614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ولا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ً </a:t>
            </a:r>
          </a:p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طبيعة الله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3" name="Rounded Rectangle 36">
            <a:extLst>
              <a:ext uri="{FF2B5EF4-FFF2-40B4-BE49-F238E27FC236}">
                <a16:creationId xmlns:a16="http://schemas.microsoft.com/office/drawing/2014/main" id="{94886F29-2115-8A85-3BD4-1B2F2C4EFC53}"/>
              </a:ext>
            </a:extLst>
          </p:cNvPr>
          <p:cNvSpPr/>
          <p:nvPr/>
        </p:nvSpPr>
        <p:spPr>
          <a:xfrm>
            <a:off x="3006000" y="332656"/>
            <a:ext cx="3132000" cy="73152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ش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خصية الله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4" name="Rectangle 36">
            <a:hlinkClick r:id="" action="ppaction://noaction"/>
            <a:extLst>
              <a:ext uri="{FF2B5EF4-FFF2-40B4-BE49-F238E27FC236}">
                <a16:creationId xmlns:a16="http://schemas.microsoft.com/office/drawing/2014/main" id="{52CC4218-693C-CEBA-FEED-FEE746F46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188" y="3729161"/>
            <a:ext cx="1646606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كُلِّي الوجود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5" name="Rectangle 37">
            <a:hlinkClick r:id="" action="ppaction://noaction"/>
            <a:extLst>
              <a:ext uri="{FF2B5EF4-FFF2-40B4-BE49-F238E27FC236}">
                <a16:creationId xmlns:a16="http://schemas.microsoft.com/office/drawing/2014/main" id="{021AD7B7-6292-2951-81DD-77662A55C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924" y="3089189"/>
            <a:ext cx="123783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سرمدي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6" name="Rectangle 38">
            <a:hlinkClick r:id="" action="ppaction://noaction"/>
            <a:extLst>
              <a:ext uri="{FF2B5EF4-FFF2-40B4-BE49-F238E27FC236}">
                <a16:creationId xmlns:a16="http://schemas.microsoft.com/office/drawing/2014/main" id="{21C9FE22-DBE8-B263-91B1-8621F11BF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9223" y="4369133"/>
            <a:ext cx="151515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كُلِّي القدرة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7" name="Rectangle 39">
            <a:hlinkClick r:id="rId4" action="ppaction://hlinksldjump"/>
            <a:extLst>
              <a:ext uri="{FF2B5EF4-FFF2-40B4-BE49-F238E27FC236}">
                <a16:creationId xmlns:a16="http://schemas.microsoft.com/office/drawing/2014/main" id="{6D453AD3-41AE-99B2-0D62-22D34E79D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0750" y="5009104"/>
            <a:ext cx="155523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كُلِّي المعرفة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8" name="Rounded Rectangle 30">
            <a:extLst>
              <a:ext uri="{FF2B5EF4-FFF2-40B4-BE49-F238E27FC236}">
                <a16:creationId xmlns:a16="http://schemas.microsoft.com/office/drawing/2014/main" id="{C2A3BA41-D7FE-9ADB-9FA8-BB143C580F16}"/>
              </a:ext>
            </a:extLst>
          </p:cNvPr>
          <p:cNvSpPr/>
          <p:nvPr/>
        </p:nvSpPr>
        <p:spPr>
          <a:xfrm>
            <a:off x="3102315" y="1398616"/>
            <a:ext cx="2783313" cy="126484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ثانيا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ً</a:t>
            </a:r>
          </a:p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صفات الله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الطبيعية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9" name="Rectangle 41">
            <a:extLst>
              <a:ext uri="{FF2B5EF4-FFF2-40B4-BE49-F238E27FC236}">
                <a16:creationId xmlns:a16="http://schemas.microsoft.com/office/drawing/2014/main" id="{B9042293-DFB9-41C7-E6D0-EB98C09F1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212" y="3298562"/>
            <a:ext cx="84991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المحبة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1" name="Rectangle 42">
            <a:extLst>
              <a:ext uri="{FF2B5EF4-FFF2-40B4-BE49-F238E27FC236}">
                <a16:creationId xmlns:a16="http://schemas.microsoft.com/office/drawing/2014/main" id="{46A88EF1-100B-95FF-163B-EF113C698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9861" y="3922170"/>
            <a:ext cx="101341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القدسة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2" name="Rectangle 43">
            <a:extLst>
              <a:ext uri="{FF2B5EF4-FFF2-40B4-BE49-F238E27FC236}">
                <a16:creationId xmlns:a16="http://schemas.microsoft.com/office/drawing/2014/main" id="{81C313EE-9D37-A20D-478F-2D7BABF5B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786" y="4545778"/>
            <a:ext cx="86433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الرحمة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3" name="Rectangle 44">
            <a:extLst>
              <a:ext uri="{FF2B5EF4-FFF2-40B4-BE49-F238E27FC236}">
                <a16:creationId xmlns:a16="http://schemas.microsoft.com/office/drawing/2014/main" id="{7E8CED0C-9217-F670-193C-52694C477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017" y="5169386"/>
            <a:ext cx="95891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البـــــر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4" name="Rectangle 45">
            <a:extLst>
              <a:ext uri="{FF2B5EF4-FFF2-40B4-BE49-F238E27FC236}">
                <a16:creationId xmlns:a16="http://schemas.microsoft.com/office/drawing/2014/main" id="{E93F9EF7-1F09-3F35-2FC2-3B5D077E4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842" y="3298562"/>
            <a:ext cx="95571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الحـــق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5" name="Rectangle 46">
            <a:extLst>
              <a:ext uri="{FF2B5EF4-FFF2-40B4-BE49-F238E27FC236}">
                <a16:creationId xmlns:a16="http://schemas.microsoft.com/office/drawing/2014/main" id="{A04EB796-1EDD-552B-FCF0-7201DA769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741" y="3873242"/>
            <a:ext cx="89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الحكمة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6" name="Rectangle 47">
            <a:extLst>
              <a:ext uri="{FF2B5EF4-FFF2-40B4-BE49-F238E27FC236}">
                <a16:creationId xmlns:a16="http://schemas.microsoft.com/office/drawing/2014/main" id="{253DDBD5-2768-E5D2-E6A2-AF47DD964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955" y="4521314"/>
            <a:ext cx="88838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الأمانة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7" name="Rounded Rectangle 39">
            <a:extLst>
              <a:ext uri="{FF2B5EF4-FFF2-40B4-BE49-F238E27FC236}">
                <a16:creationId xmlns:a16="http://schemas.microsoft.com/office/drawing/2014/main" id="{04F01C6F-ED0A-87B6-6904-F66ABA88DCE0}"/>
              </a:ext>
            </a:extLst>
          </p:cNvPr>
          <p:cNvSpPr/>
          <p:nvPr/>
        </p:nvSpPr>
        <p:spPr>
          <a:xfrm>
            <a:off x="251520" y="1169171"/>
            <a:ext cx="2619281" cy="180899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ثالثاً</a:t>
            </a:r>
          </a:p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صفات الله الأدبية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"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الأخلاقية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"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4D09EBD5-6754-D268-6C32-B0BD52A33B52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3647" y="-30183"/>
            <a:ext cx="4876706" cy="1356855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D5A51C9A-AF52-F9A5-3E34-0386DCA619B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403559" y="640537"/>
            <a:ext cx="3580424" cy="2838932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67611EBE-FC3F-6C42-6F74-3269790F11A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83882">
            <a:off x="2641682" y="656065"/>
            <a:ext cx="3580424" cy="2836478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8222F634-8274-2F72-70A4-FA17874B629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90700">
            <a:off x="5788687" y="765239"/>
            <a:ext cx="3580424" cy="2647332"/>
          </a:xfrm>
          <a:prstGeom prst="rect">
            <a:avLst/>
          </a:prstGeom>
        </p:spPr>
      </p:pic>
      <p:sp>
        <p:nvSpPr>
          <p:cNvPr id="52" name="Rectangle 51">
            <a:extLst>
              <a:ext uri="{FF2B5EF4-FFF2-40B4-BE49-F238E27FC236}">
                <a16:creationId xmlns:a16="http://schemas.microsoft.com/office/drawing/2014/main" id="{96AB7B58-2467-C5FE-213A-868994EAC58C}"/>
              </a:ext>
            </a:extLst>
          </p:cNvPr>
          <p:cNvSpPr/>
          <p:nvPr/>
        </p:nvSpPr>
        <p:spPr>
          <a:xfrm>
            <a:off x="8316416" y="3090056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F963B9B3-0A34-7342-3C8E-8A43899F594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44393" y="4848158"/>
            <a:ext cx="672384" cy="957595"/>
          </a:xfrm>
          <a:prstGeom prst="rect">
            <a:avLst/>
          </a:prstGeom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7EAD82D2-691F-672C-3904-6129F66D9485}"/>
              </a:ext>
            </a:extLst>
          </p:cNvPr>
          <p:cNvSpPr/>
          <p:nvPr/>
        </p:nvSpPr>
        <p:spPr>
          <a:xfrm>
            <a:off x="8316416" y="3729467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7A1B142F-3268-8E20-272C-313E0195A2C1}"/>
              </a:ext>
            </a:extLst>
          </p:cNvPr>
          <p:cNvSpPr/>
          <p:nvPr/>
        </p:nvSpPr>
        <p:spPr>
          <a:xfrm>
            <a:off x="8316416" y="4368879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7F3C12B-1686-F762-0565-85386B96C1FE}"/>
              </a:ext>
            </a:extLst>
          </p:cNvPr>
          <p:cNvSpPr/>
          <p:nvPr/>
        </p:nvSpPr>
        <p:spPr>
          <a:xfrm>
            <a:off x="5295837" y="3170483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F2818559-F47B-F44B-1FB1-9EDF0374F50C}"/>
              </a:ext>
            </a:extLst>
          </p:cNvPr>
          <p:cNvSpPr/>
          <p:nvPr/>
        </p:nvSpPr>
        <p:spPr>
          <a:xfrm>
            <a:off x="5295837" y="3809894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F7AB335A-359F-AA68-1A8C-37047C807679}"/>
              </a:ext>
            </a:extLst>
          </p:cNvPr>
          <p:cNvSpPr/>
          <p:nvPr/>
        </p:nvSpPr>
        <p:spPr>
          <a:xfrm>
            <a:off x="5295837" y="4449306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3E794C61-9568-AC79-8D32-B701B902057D}"/>
              </a:ext>
            </a:extLst>
          </p:cNvPr>
          <p:cNvSpPr/>
          <p:nvPr/>
        </p:nvSpPr>
        <p:spPr>
          <a:xfrm>
            <a:off x="5292080" y="5013176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636C47AE-0685-2E3B-F647-46696AF0288F}"/>
              </a:ext>
            </a:extLst>
          </p:cNvPr>
          <p:cNvSpPr/>
          <p:nvPr/>
        </p:nvSpPr>
        <p:spPr>
          <a:xfrm>
            <a:off x="2528296" y="5097378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B0DE4B1D-DA29-0EEC-AECC-E940853B4539}"/>
              </a:ext>
            </a:extLst>
          </p:cNvPr>
          <p:cNvSpPr/>
          <p:nvPr/>
        </p:nvSpPr>
        <p:spPr>
          <a:xfrm>
            <a:off x="2508010" y="4521314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D47069A0-A16F-FEDB-E405-C54948934232}"/>
              </a:ext>
            </a:extLst>
          </p:cNvPr>
          <p:cNvSpPr/>
          <p:nvPr/>
        </p:nvSpPr>
        <p:spPr>
          <a:xfrm>
            <a:off x="2508010" y="3873242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0352" name="Rectangle 100351">
            <a:extLst>
              <a:ext uri="{FF2B5EF4-FFF2-40B4-BE49-F238E27FC236}">
                <a16:creationId xmlns:a16="http://schemas.microsoft.com/office/drawing/2014/main" id="{FEBF6ADA-07A6-596D-D750-E5F9231CD018}"/>
              </a:ext>
            </a:extLst>
          </p:cNvPr>
          <p:cNvSpPr/>
          <p:nvPr/>
        </p:nvSpPr>
        <p:spPr>
          <a:xfrm>
            <a:off x="2508010" y="3225170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0353" name="Rectangle 100352">
            <a:extLst>
              <a:ext uri="{FF2B5EF4-FFF2-40B4-BE49-F238E27FC236}">
                <a16:creationId xmlns:a16="http://schemas.microsoft.com/office/drawing/2014/main" id="{A9916B9C-BC93-6538-D017-8BA93C4CA612}"/>
              </a:ext>
            </a:extLst>
          </p:cNvPr>
          <p:cNvSpPr/>
          <p:nvPr/>
        </p:nvSpPr>
        <p:spPr>
          <a:xfrm>
            <a:off x="1093228" y="3284984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5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0354" name="Rectangle 100353">
            <a:extLst>
              <a:ext uri="{FF2B5EF4-FFF2-40B4-BE49-F238E27FC236}">
                <a16:creationId xmlns:a16="http://schemas.microsoft.com/office/drawing/2014/main" id="{B601905F-1A66-5C04-F832-8E4CE37540E6}"/>
              </a:ext>
            </a:extLst>
          </p:cNvPr>
          <p:cNvSpPr/>
          <p:nvPr/>
        </p:nvSpPr>
        <p:spPr>
          <a:xfrm>
            <a:off x="1115616" y="3873242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6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0355" name="Rectangle 100354">
            <a:extLst>
              <a:ext uri="{FF2B5EF4-FFF2-40B4-BE49-F238E27FC236}">
                <a16:creationId xmlns:a16="http://schemas.microsoft.com/office/drawing/2014/main" id="{072FD6EF-5A1B-3E67-57A3-F0DDBD9299CE}"/>
              </a:ext>
            </a:extLst>
          </p:cNvPr>
          <p:cNvSpPr/>
          <p:nvPr/>
        </p:nvSpPr>
        <p:spPr>
          <a:xfrm>
            <a:off x="1115616" y="4449306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7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574674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64088" y="3284696"/>
            <a:ext cx="1080120" cy="751688"/>
          </a:xfrm>
          <a:prstGeom prst="rect">
            <a:avLst/>
          </a:prstGeom>
        </p:spPr>
      </p:pic>
      <p:sp>
        <p:nvSpPr>
          <p:cNvPr id="26626" name="Rectangle 1"/>
          <p:cNvSpPr>
            <a:spLocks noChangeArrowheads="1"/>
          </p:cNvSpPr>
          <p:nvPr/>
        </p:nvSpPr>
        <p:spPr bwMode="auto">
          <a:xfrm>
            <a:off x="1403648" y="1268760"/>
            <a:ext cx="6336704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indent="358775"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وَلَمَّا كَانَ أَبْرَامُ ابْنَ تِسْعٍ وَتِسْعِينَ سَنَةً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indent="358775"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ظَهَرَ الرَّبُّ لأَبْرَامَ وَقَالَ لَهُ: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indent="358775"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«أَنَا اللهُ الْقَدِيرُ. سِرْ أَمَامِي وَكُنْ كَامِلاً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indent="358775"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فَأَجْعَلَ عَهْدِي بَيْنِي وَبَيْنَكَ وَأُكَثِّرَكَ كَثِيراً جِدّاً».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35017" y="4437112"/>
            <a:ext cx="167396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(تك 17: 1)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91186006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>
            <a:extLst>
              <a:ext uri="{FF2B5EF4-FFF2-40B4-BE49-F238E27FC236}">
                <a16:creationId xmlns:a16="http://schemas.microsoft.com/office/drawing/2014/main" id="{36E826BA-41A7-8A3E-BDB9-936FB2E8E7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78101" y="4317172"/>
            <a:ext cx="672384" cy="957595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21400B2A-A75F-F87A-C497-386223389B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48064" y="3632192"/>
            <a:ext cx="672384" cy="957595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0EDA698-2099-AA33-588A-7E54E69599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85276" y="2932207"/>
            <a:ext cx="672384" cy="957595"/>
          </a:xfrm>
          <a:prstGeom prst="rect">
            <a:avLst/>
          </a:prstGeom>
        </p:spPr>
      </p:pic>
      <p:sp>
        <p:nvSpPr>
          <p:cNvPr id="25" name="Rectangle 33">
            <a:hlinkClick r:id="" action="ppaction://noaction"/>
            <a:extLst>
              <a:ext uri="{FF2B5EF4-FFF2-40B4-BE49-F238E27FC236}">
                <a16:creationId xmlns:a16="http://schemas.microsoft.com/office/drawing/2014/main" id="{4E497A42-D1F2-00AA-23D6-B76A83794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3161" y="3128326"/>
            <a:ext cx="123142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الله روح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6" name="Rectangle 34">
            <a:hlinkClick r:id="" action="ppaction://noaction"/>
            <a:extLst>
              <a:ext uri="{FF2B5EF4-FFF2-40B4-BE49-F238E27FC236}">
                <a16:creationId xmlns:a16="http://schemas.microsoft.com/office/drawing/2014/main" id="{211D9761-DD6F-A522-98B7-26991A471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0995" y="3776756"/>
            <a:ext cx="15488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الله شخص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7" name="Rectangle 35">
            <a:hlinkClick r:id="" action="ppaction://noaction"/>
            <a:extLst>
              <a:ext uri="{FF2B5EF4-FFF2-40B4-BE49-F238E27FC236}">
                <a16:creationId xmlns:a16="http://schemas.microsoft.com/office/drawing/2014/main" id="{7F247F4D-2AC1-EE1D-38DD-29C85D5EB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7062" y="4425187"/>
            <a:ext cx="151035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الله ثالوث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8" name="Rounded Rectangle 1">
            <a:extLst>
              <a:ext uri="{FF2B5EF4-FFF2-40B4-BE49-F238E27FC236}">
                <a16:creationId xmlns:a16="http://schemas.microsoft.com/office/drawing/2014/main" id="{7EAB3765-806E-1665-B59F-B95AED074B24}"/>
              </a:ext>
            </a:extLst>
          </p:cNvPr>
          <p:cNvSpPr/>
          <p:nvPr/>
        </p:nvSpPr>
        <p:spPr>
          <a:xfrm>
            <a:off x="3851920" y="1412776"/>
            <a:ext cx="1672031" cy="129614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ولا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ً </a:t>
            </a:r>
          </a:p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طبيعة الله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9E53669E-08D6-3243-48F7-FF9CFCBDE9FE}"/>
              </a:ext>
            </a:extLst>
          </p:cNvPr>
          <p:cNvSpPr/>
          <p:nvPr/>
        </p:nvSpPr>
        <p:spPr>
          <a:xfrm>
            <a:off x="5148064" y="3162063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D0F03A9-DB55-834A-BC18-5A31E23A779F}"/>
              </a:ext>
            </a:extLst>
          </p:cNvPr>
          <p:cNvSpPr/>
          <p:nvPr/>
        </p:nvSpPr>
        <p:spPr>
          <a:xfrm>
            <a:off x="5148064" y="3801474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880D4580-7A78-9B5C-1443-F29A001ECB28}"/>
              </a:ext>
            </a:extLst>
          </p:cNvPr>
          <p:cNvSpPr/>
          <p:nvPr/>
        </p:nvSpPr>
        <p:spPr>
          <a:xfrm>
            <a:off x="5148064" y="4440886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3269E8E3-E202-6D2F-C77F-699ECC125AF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90700">
            <a:off x="2897722" y="667630"/>
            <a:ext cx="3580424" cy="2647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3918043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3">
            <a:hlinkClick r:id="" action="ppaction://noaction"/>
            <a:extLst>
              <a:ext uri="{FF2B5EF4-FFF2-40B4-BE49-F238E27FC236}">
                <a16:creationId xmlns:a16="http://schemas.microsoft.com/office/drawing/2014/main" id="{E8AEAE83-2C80-754A-5ED4-25C789699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9782" y="2513616"/>
            <a:ext cx="121058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الله روح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Rounded Rectangle 1">
            <a:extLst>
              <a:ext uri="{FF2B5EF4-FFF2-40B4-BE49-F238E27FC236}">
                <a16:creationId xmlns:a16="http://schemas.microsoft.com/office/drawing/2014/main" id="{3CB01F4D-4A54-EBDB-1925-4D21AAAAF95F}"/>
              </a:ext>
            </a:extLst>
          </p:cNvPr>
          <p:cNvSpPr/>
          <p:nvPr/>
        </p:nvSpPr>
        <p:spPr>
          <a:xfrm>
            <a:off x="3735985" y="492766"/>
            <a:ext cx="1672031" cy="129614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ولا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ً </a:t>
            </a:r>
          </a:p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طبيعة الله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04BD549-57E5-955A-14C9-4163C4A0825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02686" y="-182828"/>
            <a:ext cx="4861811" cy="264733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11FC2EC-2E1E-0BEB-C2F2-93669270FE2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82334" y="2278124"/>
            <a:ext cx="672384" cy="957595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9DD021CB-CDCD-3DBD-14AF-65C98D0E3D76}"/>
              </a:ext>
            </a:extLst>
          </p:cNvPr>
          <p:cNvSpPr/>
          <p:nvPr/>
        </p:nvSpPr>
        <p:spPr>
          <a:xfrm>
            <a:off x="4931516" y="2544393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E90D382D-D6E1-19DA-F1B3-498C71C5D5F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35985" y="3355536"/>
            <a:ext cx="1628020" cy="985806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6608B40E-7909-9D6C-0E56-8B4E7F5E8AAF}"/>
              </a:ext>
            </a:extLst>
          </p:cNvPr>
          <p:cNvSpPr/>
          <p:nvPr/>
        </p:nvSpPr>
        <p:spPr>
          <a:xfrm>
            <a:off x="2436005" y="3430327"/>
            <a:ext cx="442849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اَللَّهُ رُوحٌ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وَالَّذِينَ يَسْجُدُونَ لَهُ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فَبِالرُّوحِ وَالْحَقِّ يَنْبَغِي أَنْ يَسْجُدُوا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A8758F6-94A0-1CB1-66DC-25510F12D2CD}"/>
              </a:ext>
            </a:extLst>
          </p:cNvPr>
          <p:cNvSpPr/>
          <p:nvPr/>
        </p:nvSpPr>
        <p:spPr>
          <a:xfrm>
            <a:off x="3919121" y="5489856"/>
            <a:ext cx="146226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(يو 24:4)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2710788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>
            <a:extLst>
              <a:ext uri="{FF2B5EF4-FFF2-40B4-BE49-F238E27FC236}">
                <a16:creationId xmlns:a16="http://schemas.microsoft.com/office/drawing/2014/main" id="{834267C7-387B-55D0-3E19-BCFFB0F3D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960" y="5614887"/>
            <a:ext cx="2329484" cy="769441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E7E6E6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عاطفة أو مشاعر</a:t>
            </a:r>
            <a:r>
              <a:rPr kumimoji="0" lang="en-US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6D04751-996A-5B59-0A42-D251A040C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3360" y="4206945"/>
            <a:ext cx="728084" cy="769441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E7E6E6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فكرة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58B57B9-85A3-AF61-1E55-20C8F7B16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937" y="3502974"/>
            <a:ext cx="678391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45791" dir="2021404" algn="ctr" rotWithShape="0">
              <a:srgbClr val="E7E6E6"/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مبدأ</a:t>
            </a: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1F411487-8354-24B5-7D83-1535B29CB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322" y="4910916"/>
            <a:ext cx="1709122" cy="769441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E7E6E6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قوة أو طاقة 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AF3B5E7-71C7-CAAC-7A24-3291034F5F4E}"/>
              </a:ext>
            </a:extLst>
          </p:cNvPr>
          <p:cNvSpPr/>
          <p:nvPr/>
        </p:nvSpPr>
        <p:spPr>
          <a:xfrm>
            <a:off x="6878379" y="2742984"/>
            <a:ext cx="153439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 ليس :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Rounded Rectangle 1">
            <a:extLst>
              <a:ext uri="{FF2B5EF4-FFF2-40B4-BE49-F238E27FC236}">
                <a16:creationId xmlns:a16="http://schemas.microsoft.com/office/drawing/2014/main" id="{CDD60B01-2CA9-CC7E-3A31-B6F76AFE9744}"/>
              </a:ext>
            </a:extLst>
          </p:cNvPr>
          <p:cNvSpPr/>
          <p:nvPr/>
        </p:nvSpPr>
        <p:spPr>
          <a:xfrm>
            <a:off x="3735985" y="492766"/>
            <a:ext cx="1672031" cy="129614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ولا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ً </a:t>
            </a:r>
          </a:p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طبيعة الله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4BEF61ED-AEBF-E2CF-2F9A-6F3C29C87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53564" y="-181958"/>
            <a:ext cx="4861811" cy="264733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D30B4FC-A669-65FB-9622-007C1AA2EE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54591" y="2146558"/>
            <a:ext cx="769537" cy="761576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0A4B3E18-6297-A84B-5AEA-D381BA65B3D9}"/>
              </a:ext>
            </a:extLst>
          </p:cNvPr>
          <p:cNvGrpSpPr/>
          <p:nvPr/>
        </p:nvGrpSpPr>
        <p:grpSpPr>
          <a:xfrm>
            <a:off x="3462600" y="2171141"/>
            <a:ext cx="2261528" cy="782307"/>
            <a:chOff x="3242773" y="2171141"/>
            <a:chExt cx="2261528" cy="782307"/>
          </a:xfrm>
        </p:grpSpPr>
        <p:sp>
          <p:nvSpPr>
            <p:cNvPr id="20" name="Rectangle 34">
              <a:hlinkClick r:id="" action="ppaction://noaction"/>
              <a:extLst>
                <a:ext uri="{FF2B5EF4-FFF2-40B4-BE49-F238E27FC236}">
                  <a16:creationId xmlns:a16="http://schemas.microsoft.com/office/drawing/2014/main" id="{20F17BDA-7236-CF6B-D387-21170962D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773" y="2184007"/>
              <a:ext cx="1548822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algn="ctr" rtl="1"/>
              <a:r>
                <a:rPr lang="ar-SA" altLang="en-US" sz="4400" b="1" dirty="0">
                  <a:solidFill>
                    <a:srgbClr val="140000"/>
                  </a:solidFill>
                  <a:latin typeface="Arabic Typesetting" pitchFamily="66" charset="-78"/>
                  <a:cs typeface="Arabic Typesetting" pitchFamily="66" charset="-78"/>
                </a:rPr>
                <a:t>الله شخص</a:t>
              </a:r>
              <a:r>
                <a:rPr lang="en-US" altLang="en-US" sz="4400" b="1" dirty="0">
                  <a:solidFill>
                    <a:srgbClr val="140000"/>
                  </a:solidFill>
                  <a:latin typeface="Arabic Typesetting" pitchFamily="66" charset="-78"/>
                  <a:cs typeface="Arabic Typesetting" pitchFamily="66" charset="-78"/>
                </a:rPr>
                <a:t> 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FBD81CF-CDE5-B705-0897-E300C534E542}"/>
                </a:ext>
              </a:extLst>
            </p:cNvPr>
            <p:cNvSpPr/>
            <p:nvPr/>
          </p:nvSpPr>
          <p:spPr>
            <a:xfrm>
              <a:off x="4930282" y="2171141"/>
              <a:ext cx="574019" cy="70788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ar-IQ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22" name="Google Shape;9394;p104">
            <a:extLst>
              <a:ext uri="{FF2B5EF4-FFF2-40B4-BE49-F238E27FC236}">
                <a16:creationId xmlns:a16="http://schemas.microsoft.com/office/drawing/2014/main" id="{0502EBA7-7018-F3A5-F2D9-6FE6AFA0C358}"/>
              </a:ext>
            </a:extLst>
          </p:cNvPr>
          <p:cNvSpPr/>
          <p:nvPr/>
        </p:nvSpPr>
        <p:spPr>
          <a:xfrm>
            <a:off x="5394391" y="3429000"/>
            <a:ext cx="1727200" cy="737984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3" name="Google Shape;9394;p104">
            <a:extLst>
              <a:ext uri="{FF2B5EF4-FFF2-40B4-BE49-F238E27FC236}">
                <a16:creationId xmlns:a16="http://schemas.microsoft.com/office/drawing/2014/main" id="{1072797B-5DAC-C33D-EED0-A6964E2EB41D}"/>
              </a:ext>
            </a:extLst>
          </p:cNvPr>
          <p:cNvSpPr/>
          <p:nvPr/>
        </p:nvSpPr>
        <p:spPr>
          <a:xfrm>
            <a:off x="5436096" y="4131176"/>
            <a:ext cx="1727200" cy="737984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4" name="Google Shape;9394;p104">
            <a:extLst>
              <a:ext uri="{FF2B5EF4-FFF2-40B4-BE49-F238E27FC236}">
                <a16:creationId xmlns:a16="http://schemas.microsoft.com/office/drawing/2014/main" id="{124960E0-3939-B092-3799-C147440B298A}"/>
              </a:ext>
            </a:extLst>
          </p:cNvPr>
          <p:cNvSpPr/>
          <p:nvPr/>
        </p:nvSpPr>
        <p:spPr>
          <a:xfrm>
            <a:off x="4427984" y="4851256"/>
            <a:ext cx="2735312" cy="737984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5" name="Google Shape;9394;p104">
            <a:extLst>
              <a:ext uri="{FF2B5EF4-FFF2-40B4-BE49-F238E27FC236}">
                <a16:creationId xmlns:a16="http://schemas.microsoft.com/office/drawing/2014/main" id="{79E40723-9D65-E2ED-0D85-A55BBCE3495F}"/>
              </a:ext>
            </a:extLst>
          </p:cNvPr>
          <p:cNvSpPr/>
          <p:nvPr/>
        </p:nvSpPr>
        <p:spPr>
          <a:xfrm>
            <a:off x="3462600" y="5643344"/>
            <a:ext cx="3853096" cy="737984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285856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2">
            <a:extLst>
              <a:ext uri="{FF2B5EF4-FFF2-40B4-BE49-F238E27FC236}">
                <a16:creationId xmlns:a16="http://schemas.microsoft.com/office/drawing/2014/main" id="{AF83B111-EE2A-719B-71A6-CD405EA23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3477" y="4387751"/>
            <a:ext cx="4166525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له مشاعر يتفاعل بها مع الأحداث</a:t>
            </a:r>
          </a:p>
        </p:txBody>
      </p:sp>
      <p:sp>
        <p:nvSpPr>
          <p:cNvPr id="11" name="Rectangle 24">
            <a:extLst>
              <a:ext uri="{FF2B5EF4-FFF2-40B4-BE49-F238E27FC236}">
                <a16:creationId xmlns:a16="http://schemas.microsoft.com/office/drawing/2014/main" id="{8FE2D9EF-6533-AD4D-764F-95C89C2A5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56" y="3486815"/>
            <a:ext cx="4604146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r" defTabSz="914400" rtl="1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له إرادة فهو حر ليتخذ قرارات بنفسه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" name="AutoShape 33">
            <a:extLst>
              <a:ext uri="{FF2B5EF4-FFF2-40B4-BE49-F238E27FC236}">
                <a16:creationId xmlns:a16="http://schemas.microsoft.com/office/drawing/2014/main" id="{C6025808-2EFC-87E4-CE0B-274541DBA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568" y="980728"/>
            <a:ext cx="2843213" cy="252095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19050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1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altLang="en-US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شخص</a:t>
            </a:r>
            <a:endParaRPr kumimoji="0" lang="en-US" altLang="en-US" sz="4400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Text Box 34">
            <a:extLst>
              <a:ext uri="{FF2B5EF4-FFF2-40B4-BE49-F238E27FC236}">
                <a16:creationId xmlns:a16="http://schemas.microsoft.com/office/drawing/2014/main" id="{FF7A8325-5C75-D1CC-D931-2A5AF718DB4B}"/>
              </a:ext>
            </a:extLst>
          </p:cNvPr>
          <p:cNvSpPr txBox="1">
            <a:spLocks noChangeArrowheads="1"/>
          </p:cNvSpPr>
          <p:nvPr/>
        </p:nvSpPr>
        <p:spPr bwMode="auto">
          <a:xfrm rot="18046344">
            <a:off x="571179" y="1499911"/>
            <a:ext cx="1152525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rtl="1" eaLnBrk="0" hangingPunct="0">
              <a:spcBef>
                <a:spcPct val="50000"/>
              </a:spcBef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الفكر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4" name="Text Box 35">
            <a:extLst>
              <a:ext uri="{FF2B5EF4-FFF2-40B4-BE49-F238E27FC236}">
                <a16:creationId xmlns:a16="http://schemas.microsoft.com/office/drawing/2014/main" id="{46056E5E-48B4-B991-9D7E-CA91518D0790}"/>
              </a:ext>
            </a:extLst>
          </p:cNvPr>
          <p:cNvSpPr txBox="1">
            <a:spLocks noChangeArrowheads="1"/>
          </p:cNvSpPr>
          <p:nvPr/>
        </p:nvSpPr>
        <p:spPr bwMode="auto">
          <a:xfrm rot="3667968">
            <a:off x="2473110" y="1568335"/>
            <a:ext cx="127635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0" hangingPunct="0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الارادة</a:t>
            </a:r>
            <a:endParaRPr lang="en-US" alt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" name="Text Box 36">
            <a:extLst>
              <a:ext uri="{FF2B5EF4-FFF2-40B4-BE49-F238E27FC236}">
                <a16:creationId xmlns:a16="http://schemas.microsoft.com/office/drawing/2014/main" id="{7D74134D-4488-C03A-0B9F-5940FAC8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4735" y="3451647"/>
            <a:ext cx="1091967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ctr" defTabSz="914400" rtl="1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المشاعر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328F55B-993B-51C5-5CD7-FD456B48482F}"/>
              </a:ext>
            </a:extLst>
          </p:cNvPr>
          <p:cNvSpPr txBox="1"/>
          <p:nvPr/>
        </p:nvSpPr>
        <p:spPr>
          <a:xfrm>
            <a:off x="4594516" y="692696"/>
            <a:ext cx="3780420" cy="769441"/>
          </a:xfrm>
          <a:custGeom>
            <a:avLst/>
            <a:gdLst>
              <a:gd name="connsiteX0" fmla="*/ 0 w 3780420"/>
              <a:gd name="connsiteY0" fmla="*/ 0 h 769441"/>
              <a:gd name="connsiteX1" fmla="*/ 502256 w 3780420"/>
              <a:gd name="connsiteY1" fmla="*/ 0 h 769441"/>
              <a:gd name="connsiteX2" fmla="*/ 928903 w 3780420"/>
              <a:gd name="connsiteY2" fmla="*/ 0 h 769441"/>
              <a:gd name="connsiteX3" fmla="*/ 1393355 w 3780420"/>
              <a:gd name="connsiteY3" fmla="*/ 0 h 769441"/>
              <a:gd name="connsiteX4" fmla="*/ 2009023 w 3780420"/>
              <a:gd name="connsiteY4" fmla="*/ 0 h 769441"/>
              <a:gd name="connsiteX5" fmla="*/ 2435671 w 3780420"/>
              <a:gd name="connsiteY5" fmla="*/ 0 h 769441"/>
              <a:gd name="connsiteX6" fmla="*/ 3013535 w 3780420"/>
              <a:gd name="connsiteY6" fmla="*/ 0 h 769441"/>
              <a:gd name="connsiteX7" fmla="*/ 3780420 w 3780420"/>
              <a:gd name="connsiteY7" fmla="*/ 0 h 769441"/>
              <a:gd name="connsiteX8" fmla="*/ 3780420 w 3780420"/>
              <a:gd name="connsiteY8" fmla="*/ 392415 h 769441"/>
              <a:gd name="connsiteX9" fmla="*/ 3780420 w 3780420"/>
              <a:gd name="connsiteY9" fmla="*/ 769441 h 769441"/>
              <a:gd name="connsiteX10" fmla="*/ 3202556 w 3780420"/>
              <a:gd name="connsiteY10" fmla="*/ 769441 h 769441"/>
              <a:gd name="connsiteX11" fmla="*/ 2738104 w 3780420"/>
              <a:gd name="connsiteY11" fmla="*/ 769441 h 769441"/>
              <a:gd name="connsiteX12" fmla="*/ 2160240 w 3780420"/>
              <a:gd name="connsiteY12" fmla="*/ 769441 h 769441"/>
              <a:gd name="connsiteX13" fmla="*/ 1733593 w 3780420"/>
              <a:gd name="connsiteY13" fmla="*/ 769441 h 769441"/>
              <a:gd name="connsiteX14" fmla="*/ 1155728 w 3780420"/>
              <a:gd name="connsiteY14" fmla="*/ 769441 h 769441"/>
              <a:gd name="connsiteX15" fmla="*/ 653473 w 3780420"/>
              <a:gd name="connsiteY15" fmla="*/ 769441 h 769441"/>
              <a:gd name="connsiteX16" fmla="*/ 0 w 3780420"/>
              <a:gd name="connsiteY16" fmla="*/ 769441 h 769441"/>
              <a:gd name="connsiteX17" fmla="*/ 0 w 3780420"/>
              <a:gd name="connsiteY17" fmla="*/ 384721 h 769441"/>
              <a:gd name="connsiteX18" fmla="*/ 0 w 3780420"/>
              <a:gd name="connsiteY18" fmla="*/ 0 h 76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780420" h="769441" fill="none" extrusionOk="0">
                <a:moveTo>
                  <a:pt x="0" y="0"/>
                </a:moveTo>
                <a:cubicBezTo>
                  <a:pt x="226015" y="-49302"/>
                  <a:pt x="396810" y="10867"/>
                  <a:pt x="502256" y="0"/>
                </a:cubicBezTo>
                <a:cubicBezTo>
                  <a:pt x="607702" y="-10867"/>
                  <a:pt x="758114" y="42725"/>
                  <a:pt x="928903" y="0"/>
                </a:cubicBezTo>
                <a:cubicBezTo>
                  <a:pt x="1099692" y="-42725"/>
                  <a:pt x="1240673" y="4616"/>
                  <a:pt x="1393355" y="0"/>
                </a:cubicBezTo>
                <a:cubicBezTo>
                  <a:pt x="1546037" y="-4616"/>
                  <a:pt x="1755811" y="6479"/>
                  <a:pt x="2009023" y="0"/>
                </a:cubicBezTo>
                <a:cubicBezTo>
                  <a:pt x="2262235" y="-6479"/>
                  <a:pt x="2249290" y="37035"/>
                  <a:pt x="2435671" y="0"/>
                </a:cubicBezTo>
                <a:cubicBezTo>
                  <a:pt x="2622052" y="-37035"/>
                  <a:pt x="2856924" y="51855"/>
                  <a:pt x="3013535" y="0"/>
                </a:cubicBezTo>
                <a:cubicBezTo>
                  <a:pt x="3170146" y="-51855"/>
                  <a:pt x="3403666" y="38132"/>
                  <a:pt x="3780420" y="0"/>
                </a:cubicBezTo>
                <a:cubicBezTo>
                  <a:pt x="3790603" y="119798"/>
                  <a:pt x="3769658" y="196400"/>
                  <a:pt x="3780420" y="392415"/>
                </a:cubicBezTo>
                <a:cubicBezTo>
                  <a:pt x="3791182" y="588431"/>
                  <a:pt x="3743301" y="597996"/>
                  <a:pt x="3780420" y="769441"/>
                </a:cubicBezTo>
                <a:cubicBezTo>
                  <a:pt x="3658368" y="787356"/>
                  <a:pt x="3427936" y="717075"/>
                  <a:pt x="3202556" y="769441"/>
                </a:cubicBezTo>
                <a:cubicBezTo>
                  <a:pt x="2977176" y="821807"/>
                  <a:pt x="2870265" y="723424"/>
                  <a:pt x="2738104" y="769441"/>
                </a:cubicBezTo>
                <a:cubicBezTo>
                  <a:pt x="2605943" y="815458"/>
                  <a:pt x="2436360" y="768486"/>
                  <a:pt x="2160240" y="769441"/>
                </a:cubicBezTo>
                <a:cubicBezTo>
                  <a:pt x="1884120" y="770396"/>
                  <a:pt x="1935972" y="739605"/>
                  <a:pt x="1733593" y="769441"/>
                </a:cubicBezTo>
                <a:cubicBezTo>
                  <a:pt x="1531214" y="799277"/>
                  <a:pt x="1326517" y="766553"/>
                  <a:pt x="1155728" y="769441"/>
                </a:cubicBezTo>
                <a:cubicBezTo>
                  <a:pt x="984940" y="772329"/>
                  <a:pt x="856149" y="724740"/>
                  <a:pt x="653473" y="769441"/>
                </a:cubicBezTo>
                <a:cubicBezTo>
                  <a:pt x="450797" y="814142"/>
                  <a:pt x="317711" y="739555"/>
                  <a:pt x="0" y="769441"/>
                </a:cubicBezTo>
                <a:cubicBezTo>
                  <a:pt x="-31594" y="605266"/>
                  <a:pt x="25720" y="494595"/>
                  <a:pt x="0" y="384721"/>
                </a:cubicBezTo>
                <a:cubicBezTo>
                  <a:pt x="-25720" y="274847"/>
                  <a:pt x="37730" y="117122"/>
                  <a:pt x="0" y="0"/>
                </a:cubicBezTo>
                <a:close/>
              </a:path>
              <a:path w="3780420" h="769441" stroke="0" extrusionOk="0">
                <a:moveTo>
                  <a:pt x="0" y="0"/>
                </a:moveTo>
                <a:cubicBezTo>
                  <a:pt x="134882" y="-37109"/>
                  <a:pt x="271478" y="37623"/>
                  <a:pt x="464452" y="0"/>
                </a:cubicBezTo>
                <a:cubicBezTo>
                  <a:pt x="657426" y="-37623"/>
                  <a:pt x="854189" y="29692"/>
                  <a:pt x="966707" y="0"/>
                </a:cubicBezTo>
                <a:cubicBezTo>
                  <a:pt x="1079225" y="-29692"/>
                  <a:pt x="1297399" y="53718"/>
                  <a:pt x="1431159" y="0"/>
                </a:cubicBezTo>
                <a:cubicBezTo>
                  <a:pt x="1564919" y="-53718"/>
                  <a:pt x="1693935" y="30088"/>
                  <a:pt x="1895611" y="0"/>
                </a:cubicBezTo>
                <a:cubicBezTo>
                  <a:pt x="2097287" y="-30088"/>
                  <a:pt x="2316538" y="49226"/>
                  <a:pt x="2473475" y="0"/>
                </a:cubicBezTo>
                <a:cubicBezTo>
                  <a:pt x="2630412" y="-49226"/>
                  <a:pt x="2856617" y="15007"/>
                  <a:pt x="3051339" y="0"/>
                </a:cubicBezTo>
                <a:cubicBezTo>
                  <a:pt x="3246061" y="-15007"/>
                  <a:pt x="3488805" y="67034"/>
                  <a:pt x="3780420" y="0"/>
                </a:cubicBezTo>
                <a:cubicBezTo>
                  <a:pt x="3811033" y="79583"/>
                  <a:pt x="3772238" y="238031"/>
                  <a:pt x="3780420" y="377026"/>
                </a:cubicBezTo>
                <a:cubicBezTo>
                  <a:pt x="3788602" y="516021"/>
                  <a:pt x="3761164" y="595104"/>
                  <a:pt x="3780420" y="769441"/>
                </a:cubicBezTo>
                <a:cubicBezTo>
                  <a:pt x="3493419" y="828944"/>
                  <a:pt x="3390885" y="740158"/>
                  <a:pt x="3164752" y="769441"/>
                </a:cubicBezTo>
                <a:cubicBezTo>
                  <a:pt x="2938619" y="798724"/>
                  <a:pt x="2916090" y="730503"/>
                  <a:pt x="2738104" y="769441"/>
                </a:cubicBezTo>
                <a:cubicBezTo>
                  <a:pt x="2560118" y="808379"/>
                  <a:pt x="2496445" y="746739"/>
                  <a:pt x="2311457" y="769441"/>
                </a:cubicBezTo>
                <a:cubicBezTo>
                  <a:pt x="2126469" y="792143"/>
                  <a:pt x="1889029" y="727548"/>
                  <a:pt x="1771397" y="769441"/>
                </a:cubicBezTo>
                <a:cubicBezTo>
                  <a:pt x="1653765" y="811334"/>
                  <a:pt x="1408909" y="762899"/>
                  <a:pt x="1306945" y="769441"/>
                </a:cubicBezTo>
                <a:cubicBezTo>
                  <a:pt x="1204981" y="775983"/>
                  <a:pt x="888540" y="733245"/>
                  <a:pt x="729081" y="769441"/>
                </a:cubicBezTo>
                <a:cubicBezTo>
                  <a:pt x="569622" y="805637"/>
                  <a:pt x="318831" y="760860"/>
                  <a:pt x="0" y="769441"/>
                </a:cubicBezTo>
                <a:cubicBezTo>
                  <a:pt x="-8432" y="651206"/>
                  <a:pt x="27431" y="483096"/>
                  <a:pt x="0" y="369332"/>
                </a:cubicBezTo>
                <a:cubicBezTo>
                  <a:pt x="-27431" y="255568"/>
                  <a:pt x="41523" y="132556"/>
                  <a:pt x="0" y="0"/>
                </a:cubicBezTo>
                <a:close/>
              </a:path>
            </a:pathLst>
          </a:custGeom>
          <a:solidFill>
            <a:schemeClr val="tx2"/>
          </a:solidFill>
          <a:ln w="28575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2357136044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wrap="square" rtlCol="0">
            <a:spAutoFit/>
          </a:bodyPr>
          <a:lstStyle/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ما معنى أن الله شخص؟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CC19B08-0C20-48C3-1EAD-69D6D99D1334}"/>
              </a:ext>
            </a:extLst>
          </p:cNvPr>
          <p:cNvSpPr/>
          <p:nvPr/>
        </p:nvSpPr>
        <p:spPr>
          <a:xfrm>
            <a:off x="5957681" y="2585879"/>
            <a:ext cx="1922321" cy="769441"/>
          </a:xfrm>
          <a:prstGeom prst="rect">
            <a:avLst/>
          </a:prstGeom>
          <a:effectLst/>
        </p:spPr>
        <p:txBody>
          <a:bodyPr wrap="none">
            <a:spAutoFit/>
          </a:bodyPr>
          <a:lstStyle/>
          <a:p>
            <a:pPr algn="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له  فكر خلاّق</a:t>
            </a:r>
          </a:p>
        </p:txBody>
      </p:sp>
      <p:grpSp>
        <p:nvGrpSpPr>
          <p:cNvPr id="28" name="Google Shape;3518;p62">
            <a:extLst>
              <a:ext uri="{FF2B5EF4-FFF2-40B4-BE49-F238E27FC236}">
                <a16:creationId xmlns:a16="http://schemas.microsoft.com/office/drawing/2014/main" id="{8976B7D6-C220-1AB9-7B51-20E65B6DEA63}"/>
              </a:ext>
            </a:extLst>
          </p:cNvPr>
          <p:cNvGrpSpPr/>
          <p:nvPr/>
        </p:nvGrpSpPr>
        <p:grpSpPr>
          <a:xfrm>
            <a:off x="8047439" y="2642663"/>
            <a:ext cx="825986" cy="655175"/>
            <a:chOff x="650389" y="358477"/>
            <a:chExt cx="825986" cy="655175"/>
          </a:xfrm>
          <a:effectLst/>
        </p:grpSpPr>
        <p:sp>
          <p:nvSpPr>
            <p:cNvPr id="29" name="Google Shape;3519;p62">
              <a:extLst>
                <a:ext uri="{FF2B5EF4-FFF2-40B4-BE49-F238E27FC236}">
                  <a16:creationId xmlns:a16="http://schemas.microsoft.com/office/drawing/2014/main" id="{9BA40CF3-49A8-2A68-0EA6-3D8D94BD657D}"/>
                </a:ext>
              </a:extLst>
            </p:cNvPr>
            <p:cNvSpPr/>
            <p:nvPr/>
          </p:nvSpPr>
          <p:spPr>
            <a:xfrm>
              <a:off x="650389" y="358477"/>
              <a:ext cx="821225" cy="655175"/>
            </a:xfrm>
            <a:custGeom>
              <a:avLst/>
              <a:gdLst/>
              <a:ahLst/>
              <a:cxnLst/>
              <a:rect l="l" t="t" r="r" b="b"/>
              <a:pathLst>
                <a:path w="32849" h="26207" extrusionOk="0">
                  <a:moveTo>
                    <a:pt x="12846" y="8331"/>
                  </a:moveTo>
                  <a:cubicBezTo>
                    <a:pt x="13338" y="8156"/>
                    <a:pt x="14656" y="7267"/>
                    <a:pt x="15799" y="7283"/>
                  </a:cubicBezTo>
                  <a:cubicBezTo>
                    <a:pt x="16942" y="7299"/>
                    <a:pt x="18672" y="7648"/>
                    <a:pt x="19704" y="8426"/>
                  </a:cubicBezTo>
                  <a:cubicBezTo>
                    <a:pt x="20736" y="9204"/>
                    <a:pt x="21546" y="10426"/>
                    <a:pt x="21990" y="11950"/>
                  </a:cubicBezTo>
                  <a:cubicBezTo>
                    <a:pt x="22435" y="13474"/>
                    <a:pt x="22800" y="15713"/>
                    <a:pt x="22371" y="17570"/>
                  </a:cubicBezTo>
                  <a:cubicBezTo>
                    <a:pt x="21942" y="19427"/>
                    <a:pt x="20799" y="21681"/>
                    <a:pt x="19418" y="23094"/>
                  </a:cubicBezTo>
                  <a:cubicBezTo>
                    <a:pt x="18037" y="24507"/>
                    <a:pt x="15957" y="25650"/>
                    <a:pt x="14084" y="26047"/>
                  </a:cubicBezTo>
                  <a:cubicBezTo>
                    <a:pt x="12211" y="26444"/>
                    <a:pt x="9957" y="26048"/>
                    <a:pt x="8179" y="25476"/>
                  </a:cubicBezTo>
                  <a:cubicBezTo>
                    <a:pt x="6401" y="24905"/>
                    <a:pt x="4734" y="24079"/>
                    <a:pt x="3416" y="22618"/>
                  </a:cubicBezTo>
                  <a:cubicBezTo>
                    <a:pt x="2098" y="21158"/>
                    <a:pt x="765" y="18793"/>
                    <a:pt x="273" y="16713"/>
                  </a:cubicBezTo>
                  <a:cubicBezTo>
                    <a:pt x="-219" y="14633"/>
                    <a:pt x="20" y="12013"/>
                    <a:pt x="464" y="10140"/>
                  </a:cubicBezTo>
                  <a:cubicBezTo>
                    <a:pt x="909" y="8267"/>
                    <a:pt x="1797" y="6854"/>
                    <a:pt x="2940" y="5473"/>
                  </a:cubicBezTo>
                  <a:cubicBezTo>
                    <a:pt x="4083" y="4092"/>
                    <a:pt x="5560" y="2759"/>
                    <a:pt x="7322" y="1854"/>
                  </a:cubicBezTo>
                  <a:cubicBezTo>
                    <a:pt x="9084" y="949"/>
                    <a:pt x="11386" y="219"/>
                    <a:pt x="13513" y="44"/>
                  </a:cubicBezTo>
                  <a:cubicBezTo>
                    <a:pt x="15640" y="-131"/>
                    <a:pt x="17815" y="235"/>
                    <a:pt x="20085" y="806"/>
                  </a:cubicBezTo>
                  <a:cubicBezTo>
                    <a:pt x="22355" y="1378"/>
                    <a:pt x="25197" y="2536"/>
                    <a:pt x="27134" y="3473"/>
                  </a:cubicBezTo>
                  <a:cubicBezTo>
                    <a:pt x="29071" y="4410"/>
                    <a:pt x="30754" y="5775"/>
                    <a:pt x="31706" y="6426"/>
                  </a:cubicBezTo>
                  <a:cubicBezTo>
                    <a:pt x="32659" y="7077"/>
                    <a:pt x="32659" y="7219"/>
                    <a:pt x="32849" y="7378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algn="ctr"/>
              <a:r>
                <a:rPr lang="ar-IQ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0" name="Google Shape;3520;p62">
              <a:extLst>
                <a:ext uri="{FF2B5EF4-FFF2-40B4-BE49-F238E27FC236}">
                  <a16:creationId xmlns:a16="http://schemas.microsoft.com/office/drawing/2014/main" id="{CA26DA62-A664-B29A-794C-D02B0D58FD44}"/>
                </a:ext>
              </a:extLst>
            </p:cNvPr>
            <p:cNvSpPr/>
            <p:nvPr/>
          </p:nvSpPr>
          <p:spPr>
            <a:xfrm>
              <a:off x="1323975" y="397675"/>
              <a:ext cx="152400" cy="155975"/>
            </a:xfrm>
            <a:custGeom>
              <a:avLst/>
              <a:gdLst/>
              <a:ahLst/>
              <a:cxnLst/>
              <a:rect l="l" t="t" r="r" b="b"/>
              <a:pathLst>
                <a:path w="6096" h="6239" extrusionOk="0">
                  <a:moveTo>
                    <a:pt x="1524" y="0"/>
                  </a:moveTo>
                  <a:cubicBezTo>
                    <a:pt x="1937" y="492"/>
                    <a:pt x="3239" y="1969"/>
                    <a:pt x="4001" y="2953"/>
                  </a:cubicBezTo>
                  <a:cubicBezTo>
                    <a:pt x="4763" y="3937"/>
                    <a:pt x="6096" y="5365"/>
                    <a:pt x="6096" y="5905"/>
                  </a:cubicBezTo>
                  <a:cubicBezTo>
                    <a:pt x="6096" y="6445"/>
                    <a:pt x="5017" y="6159"/>
                    <a:pt x="4001" y="6191"/>
                  </a:cubicBezTo>
                  <a:cubicBezTo>
                    <a:pt x="2985" y="6223"/>
                    <a:pt x="667" y="6112"/>
                    <a:pt x="0" y="6096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algn="ctr"/>
              <a:endPara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31" name="Google Shape;3518;p62">
            <a:extLst>
              <a:ext uri="{FF2B5EF4-FFF2-40B4-BE49-F238E27FC236}">
                <a16:creationId xmlns:a16="http://schemas.microsoft.com/office/drawing/2014/main" id="{F29BC996-1DB2-FEFA-5819-43271AEBE2CF}"/>
              </a:ext>
            </a:extLst>
          </p:cNvPr>
          <p:cNvGrpSpPr/>
          <p:nvPr/>
        </p:nvGrpSpPr>
        <p:grpSpPr>
          <a:xfrm>
            <a:off x="8042678" y="3536336"/>
            <a:ext cx="825986" cy="655175"/>
            <a:chOff x="650389" y="358477"/>
            <a:chExt cx="825986" cy="655175"/>
          </a:xfrm>
          <a:effectLst/>
        </p:grpSpPr>
        <p:sp>
          <p:nvSpPr>
            <p:cNvPr id="32" name="Google Shape;3519;p62">
              <a:extLst>
                <a:ext uri="{FF2B5EF4-FFF2-40B4-BE49-F238E27FC236}">
                  <a16:creationId xmlns:a16="http://schemas.microsoft.com/office/drawing/2014/main" id="{C02C8713-52C4-3C9D-B1F1-110B5C73C734}"/>
                </a:ext>
              </a:extLst>
            </p:cNvPr>
            <p:cNvSpPr/>
            <p:nvPr/>
          </p:nvSpPr>
          <p:spPr>
            <a:xfrm>
              <a:off x="650389" y="358477"/>
              <a:ext cx="821225" cy="655175"/>
            </a:xfrm>
            <a:custGeom>
              <a:avLst/>
              <a:gdLst/>
              <a:ahLst/>
              <a:cxnLst/>
              <a:rect l="l" t="t" r="r" b="b"/>
              <a:pathLst>
                <a:path w="32849" h="26207" extrusionOk="0">
                  <a:moveTo>
                    <a:pt x="12846" y="8331"/>
                  </a:moveTo>
                  <a:cubicBezTo>
                    <a:pt x="13338" y="8156"/>
                    <a:pt x="14656" y="7267"/>
                    <a:pt x="15799" y="7283"/>
                  </a:cubicBezTo>
                  <a:cubicBezTo>
                    <a:pt x="16942" y="7299"/>
                    <a:pt x="18672" y="7648"/>
                    <a:pt x="19704" y="8426"/>
                  </a:cubicBezTo>
                  <a:cubicBezTo>
                    <a:pt x="20736" y="9204"/>
                    <a:pt x="21546" y="10426"/>
                    <a:pt x="21990" y="11950"/>
                  </a:cubicBezTo>
                  <a:cubicBezTo>
                    <a:pt x="22435" y="13474"/>
                    <a:pt x="22800" y="15713"/>
                    <a:pt x="22371" y="17570"/>
                  </a:cubicBezTo>
                  <a:cubicBezTo>
                    <a:pt x="21942" y="19427"/>
                    <a:pt x="20799" y="21681"/>
                    <a:pt x="19418" y="23094"/>
                  </a:cubicBezTo>
                  <a:cubicBezTo>
                    <a:pt x="18037" y="24507"/>
                    <a:pt x="15957" y="25650"/>
                    <a:pt x="14084" y="26047"/>
                  </a:cubicBezTo>
                  <a:cubicBezTo>
                    <a:pt x="12211" y="26444"/>
                    <a:pt x="9957" y="26048"/>
                    <a:pt x="8179" y="25476"/>
                  </a:cubicBezTo>
                  <a:cubicBezTo>
                    <a:pt x="6401" y="24905"/>
                    <a:pt x="4734" y="24079"/>
                    <a:pt x="3416" y="22618"/>
                  </a:cubicBezTo>
                  <a:cubicBezTo>
                    <a:pt x="2098" y="21158"/>
                    <a:pt x="765" y="18793"/>
                    <a:pt x="273" y="16713"/>
                  </a:cubicBezTo>
                  <a:cubicBezTo>
                    <a:pt x="-219" y="14633"/>
                    <a:pt x="20" y="12013"/>
                    <a:pt x="464" y="10140"/>
                  </a:cubicBezTo>
                  <a:cubicBezTo>
                    <a:pt x="909" y="8267"/>
                    <a:pt x="1797" y="6854"/>
                    <a:pt x="2940" y="5473"/>
                  </a:cubicBezTo>
                  <a:cubicBezTo>
                    <a:pt x="4083" y="4092"/>
                    <a:pt x="5560" y="2759"/>
                    <a:pt x="7322" y="1854"/>
                  </a:cubicBezTo>
                  <a:cubicBezTo>
                    <a:pt x="9084" y="949"/>
                    <a:pt x="11386" y="219"/>
                    <a:pt x="13513" y="44"/>
                  </a:cubicBezTo>
                  <a:cubicBezTo>
                    <a:pt x="15640" y="-131"/>
                    <a:pt x="17815" y="235"/>
                    <a:pt x="20085" y="806"/>
                  </a:cubicBezTo>
                  <a:cubicBezTo>
                    <a:pt x="22355" y="1378"/>
                    <a:pt x="25197" y="2536"/>
                    <a:pt x="27134" y="3473"/>
                  </a:cubicBezTo>
                  <a:cubicBezTo>
                    <a:pt x="29071" y="4410"/>
                    <a:pt x="30754" y="5775"/>
                    <a:pt x="31706" y="6426"/>
                  </a:cubicBezTo>
                  <a:cubicBezTo>
                    <a:pt x="32659" y="7077"/>
                    <a:pt x="32659" y="7219"/>
                    <a:pt x="32849" y="7378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algn="ctr"/>
              <a:r>
                <a:rPr lang="ar-IQ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3" name="Google Shape;3520;p62">
              <a:extLst>
                <a:ext uri="{FF2B5EF4-FFF2-40B4-BE49-F238E27FC236}">
                  <a16:creationId xmlns:a16="http://schemas.microsoft.com/office/drawing/2014/main" id="{C406C7E7-C312-C7A6-8713-57AB69BD9FB4}"/>
                </a:ext>
              </a:extLst>
            </p:cNvPr>
            <p:cNvSpPr/>
            <p:nvPr/>
          </p:nvSpPr>
          <p:spPr>
            <a:xfrm>
              <a:off x="1323975" y="397675"/>
              <a:ext cx="152400" cy="155975"/>
            </a:xfrm>
            <a:custGeom>
              <a:avLst/>
              <a:gdLst/>
              <a:ahLst/>
              <a:cxnLst/>
              <a:rect l="l" t="t" r="r" b="b"/>
              <a:pathLst>
                <a:path w="6096" h="6239" extrusionOk="0">
                  <a:moveTo>
                    <a:pt x="1524" y="0"/>
                  </a:moveTo>
                  <a:cubicBezTo>
                    <a:pt x="1937" y="492"/>
                    <a:pt x="3239" y="1969"/>
                    <a:pt x="4001" y="2953"/>
                  </a:cubicBezTo>
                  <a:cubicBezTo>
                    <a:pt x="4763" y="3937"/>
                    <a:pt x="6096" y="5365"/>
                    <a:pt x="6096" y="5905"/>
                  </a:cubicBezTo>
                  <a:cubicBezTo>
                    <a:pt x="6096" y="6445"/>
                    <a:pt x="5017" y="6159"/>
                    <a:pt x="4001" y="6191"/>
                  </a:cubicBezTo>
                  <a:cubicBezTo>
                    <a:pt x="2985" y="6223"/>
                    <a:pt x="667" y="6112"/>
                    <a:pt x="0" y="6096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34" name="Google Shape;3518;p62">
            <a:extLst>
              <a:ext uri="{FF2B5EF4-FFF2-40B4-BE49-F238E27FC236}">
                <a16:creationId xmlns:a16="http://schemas.microsoft.com/office/drawing/2014/main" id="{DD8B02B3-8E1B-1B67-061A-D52BE7F1F3A4}"/>
              </a:ext>
            </a:extLst>
          </p:cNvPr>
          <p:cNvGrpSpPr/>
          <p:nvPr/>
        </p:nvGrpSpPr>
        <p:grpSpPr>
          <a:xfrm>
            <a:off x="8028384" y="4430009"/>
            <a:ext cx="825986" cy="655175"/>
            <a:chOff x="650389" y="358477"/>
            <a:chExt cx="825986" cy="655175"/>
          </a:xfrm>
          <a:effectLst/>
        </p:grpSpPr>
        <p:sp>
          <p:nvSpPr>
            <p:cNvPr id="35" name="Google Shape;3519;p62">
              <a:extLst>
                <a:ext uri="{FF2B5EF4-FFF2-40B4-BE49-F238E27FC236}">
                  <a16:creationId xmlns:a16="http://schemas.microsoft.com/office/drawing/2014/main" id="{FF6529BA-C20A-64C5-F390-49E2763F7F02}"/>
                </a:ext>
              </a:extLst>
            </p:cNvPr>
            <p:cNvSpPr/>
            <p:nvPr/>
          </p:nvSpPr>
          <p:spPr>
            <a:xfrm>
              <a:off x="650389" y="358477"/>
              <a:ext cx="821225" cy="655175"/>
            </a:xfrm>
            <a:custGeom>
              <a:avLst/>
              <a:gdLst/>
              <a:ahLst/>
              <a:cxnLst/>
              <a:rect l="l" t="t" r="r" b="b"/>
              <a:pathLst>
                <a:path w="32849" h="26207" extrusionOk="0">
                  <a:moveTo>
                    <a:pt x="12846" y="8331"/>
                  </a:moveTo>
                  <a:cubicBezTo>
                    <a:pt x="13338" y="8156"/>
                    <a:pt x="14656" y="7267"/>
                    <a:pt x="15799" y="7283"/>
                  </a:cubicBezTo>
                  <a:cubicBezTo>
                    <a:pt x="16942" y="7299"/>
                    <a:pt x="18672" y="7648"/>
                    <a:pt x="19704" y="8426"/>
                  </a:cubicBezTo>
                  <a:cubicBezTo>
                    <a:pt x="20736" y="9204"/>
                    <a:pt x="21546" y="10426"/>
                    <a:pt x="21990" y="11950"/>
                  </a:cubicBezTo>
                  <a:cubicBezTo>
                    <a:pt x="22435" y="13474"/>
                    <a:pt x="22800" y="15713"/>
                    <a:pt x="22371" y="17570"/>
                  </a:cubicBezTo>
                  <a:cubicBezTo>
                    <a:pt x="21942" y="19427"/>
                    <a:pt x="20799" y="21681"/>
                    <a:pt x="19418" y="23094"/>
                  </a:cubicBezTo>
                  <a:cubicBezTo>
                    <a:pt x="18037" y="24507"/>
                    <a:pt x="15957" y="25650"/>
                    <a:pt x="14084" y="26047"/>
                  </a:cubicBezTo>
                  <a:cubicBezTo>
                    <a:pt x="12211" y="26444"/>
                    <a:pt x="9957" y="26048"/>
                    <a:pt x="8179" y="25476"/>
                  </a:cubicBezTo>
                  <a:cubicBezTo>
                    <a:pt x="6401" y="24905"/>
                    <a:pt x="4734" y="24079"/>
                    <a:pt x="3416" y="22618"/>
                  </a:cubicBezTo>
                  <a:cubicBezTo>
                    <a:pt x="2098" y="21158"/>
                    <a:pt x="765" y="18793"/>
                    <a:pt x="273" y="16713"/>
                  </a:cubicBezTo>
                  <a:cubicBezTo>
                    <a:pt x="-219" y="14633"/>
                    <a:pt x="20" y="12013"/>
                    <a:pt x="464" y="10140"/>
                  </a:cubicBezTo>
                  <a:cubicBezTo>
                    <a:pt x="909" y="8267"/>
                    <a:pt x="1797" y="6854"/>
                    <a:pt x="2940" y="5473"/>
                  </a:cubicBezTo>
                  <a:cubicBezTo>
                    <a:pt x="4083" y="4092"/>
                    <a:pt x="5560" y="2759"/>
                    <a:pt x="7322" y="1854"/>
                  </a:cubicBezTo>
                  <a:cubicBezTo>
                    <a:pt x="9084" y="949"/>
                    <a:pt x="11386" y="219"/>
                    <a:pt x="13513" y="44"/>
                  </a:cubicBezTo>
                  <a:cubicBezTo>
                    <a:pt x="15640" y="-131"/>
                    <a:pt x="17815" y="235"/>
                    <a:pt x="20085" y="806"/>
                  </a:cubicBezTo>
                  <a:cubicBezTo>
                    <a:pt x="22355" y="1378"/>
                    <a:pt x="25197" y="2536"/>
                    <a:pt x="27134" y="3473"/>
                  </a:cubicBezTo>
                  <a:cubicBezTo>
                    <a:pt x="29071" y="4410"/>
                    <a:pt x="30754" y="5775"/>
                    <a:pt x="31706" y="6426"/>
                  </a:cubicBezTo>
                  <a:cubicBezTo>
                    <a:pt x="32659" y="7077"/>
                    <a:pt x="32659" y="7219"/>
                    <a:pt x="32849" y="7378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algn="ctr"/>
              <a:r>
                <a:rPr lang="ar-IQ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6" name="Google Shape;3520;p62">
              <a:extLst>
                <a:ext uri="{FF2B5EF4-FFF2-40B4-BE49-F238E27FC236}">
                  <a16:creationId xmlns:a16="http://schemas.microsoft.com/office/drawing/2014/main" id="{7A266B35-A9E1-BE26-F6CA-E1B740F08CC2}"/>
                </a:ext>
              </a:extLst>
            </p:cNvPr>
            <p:cNvSpPr/>
            <p:nvPr/>
          </p:nvSpPr>
          <p:spPr>
            <a:xfrm>
              <a:off x="1323975" y="397675"/>
              <a:ext cx="152400" cy="155975"/>
            </a:xfrm>
            <a:custGeom>
              <a:avLst/>
              <a:gdLst/>
              <a:ahLst/>
              <a:cxnLst/>
              <a:rect l="l" t="t" r="r" b="b"/>
              <a:pathLst>
                <a:path w="6096" h="6239" extrusionOk="0">
                  <a:moveTo>
                    <a:pt x="1524" y="0"/>
                  </a:moveTo>
                  <a:cubicBezTo>
                    <a:pt x="1937" y="492"/>
                    <a:pt x="3239" y="1969"/>
                    <a:pt x="4001" y="2953"/>
                  </a:cubicBezTo>
                  <a:cubicBezTo>
                    <a:pt x="4763" y="3937"/>
                    <a:pt x="6096" y="5365"/>
                    <a:pt x="6096" y="5905"/>
                  </a:cubicBezTo>
                  <a:cubicBezTo>
                    <a:pt x="6096" y="6445"/>
                    <a:pt x="5017" y="6159"/>
                    <a:pt x="4001" y="6191"/>
                  </a:cubicBezTo>
                  <a:cubicBezTo>
                    <a:pt x="2985" y="6223"/>
                    <a:pt x="667" y="6112"/>
                    <a:pt x="0" y="6096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9849902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66445" y="4734542"/>
            <a:ext cx="1465254" cy="62382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78613" y="3918204"/>
            <a:ext cx="1465254" cy="90596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7048629" y="605836"/>
            <a:ext cx="129361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المشاعر</a:t>
            </a:r>
            <a:endParaRPr lang="en-US" sz="4400" b="1" dirty="0">
              <a:solidFill>
                <a:srgbClr val="14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82363" y="5646396"/>
            <a:ext cx="236933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(تك 6: 5، 6)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475656" y="1351508"/>
            <a:ext cx="5688632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وَرَأَى الرَّبُّ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أَنَّ شَرَّ الإِنْسَانِ قَدْ كَثُرَ فِي الأَرْضِ </a:t>
            </a: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وَأَنَّ كُلَّ تَصَوُّرِ أَفْكَارِ قَلْبِهِ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إِنَّمَا هُوَ شِرِّيرٌ كُلَّ يَوْمٍ. </a:t>
            </a: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فَحَزِنَ الرَّبُّ أَنَّهُ عَمِلَ الإِنْسَانَ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فِي الأَرْضِ وَتَأَسَّفَ فِي قَلْبِهِ 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3354717-E593-2656-D0C0-1192F8D1EA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68931" y="1289956"/>
            <a:ext cx="2542363" cy="2937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6121670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53776" y="1808272"/>
            <a:ext cx="1296144" cy="1002647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925706" y="1974142"/>
            <a:ext cx="529258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هَلُمَّ نَتَحَاجَجْ يَقُولُ الرَّبُّ.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إِنْ كَانَتْ خَطَايَاكُمْ كَالْقِرْمِزِ تَبْيَضُّ كَالثَّلْجِ.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إِنْ كَانَتْ حَمْرَاءَ كَالدُّودِيِّ تَصِيرُ كَالصُّوفِ.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إِنْ شِئْتُمْ وَسَمِعْتُمْ تَأْكُلُونَ خَيْرَ الأَرْضِ.</a:t>
            </a: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وَإِنْ أَبَيْتُمْ وَتَمَرَّدْتُمْ تُؤْكَلُونَ بِالسَّيْفِ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" name="Rectangle 2"/>
          <p:cNvSpPr/>
          <p:nvPr/>
        </p:nvSpPr>
        <p:spPr>
          <a:xfrm>
            <a:off x="7070766" y="977275"/>
            <a:ext cx="131157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الفكـــــــر</a:t>
            </a: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755110" y="5452017"/>
            <a:ext cx="1633781" cy="769441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E7E6E6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1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kumimoji="0" lang="ar-SA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اش 18:1</a:t>
            </a:r>
            <a:r>
              <a:rPr kumimoji="0" lang="ar-EG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kumimoji="0" lang="en-US" sz="4400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23EECB4-215A-16B5-1C8F-104CCE15C9F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64555" y="1517470"/>
            <a:ext cx="2124000" cy="2937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1123173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95935" y="1916832"/>
            <a:ext cx="864097" cy="886173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7308304" y="980728"/>
            <a:ext cx="129054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 eaLnBrk="0" hangingPunct="0"/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الارادة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67744" y="2037715"/>
            <a:ext cx="460851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وَقَالَ اللهُ: نَعْمَلُ الإِنْسَانَ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عَلَى صُورَتِنَا كَشَبَهِنَا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فَيَتَسَلَّطُونَ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عَلَى سَمَكِ الْبَحْرِ وَعَلَى طَيْرِ السَّمَاءِ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وَعَلَى الْبَهَائِمِ وَعَلَى كُلِّ الأَرْضِ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86607" y="4851936"/>
            <a:ext cx="217078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(تك1 :26: 27)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51806E3-4AE2-DD88-FC41-A3A48CDCBB5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64555" y="1517470"/>
            <a:ext cx="2124000" cy="2937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8457583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691B1E5-E648-EB60-35DC-78523F6445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87748" y="1955234"/>
            <a:ext cx="672384" cy="957595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B05FDE88-D8B4-67BF-D6CB-66A438B5B472}"/>
              </a:ext>
            </a:extLst>
          </p:cNvPr>
          <p:cNvSpPr/>
          <p:nvPr/>
        </p:nvSpPr>
        <p:spPr>
          <a:xfrm>
            <a:off x="212040" y="3387932"/>
            <a:ext cx="839240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 الواحد في الجوهر ذي الثلاثة أقانيم بغير انقسام أو مزج أو انفصال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B179D39-F471-6778-6F85-CDF65B74162B}"/>
              </a:ext>
            </a:extLst>
          </p:cNvPr>
          <p:cNvSpPr/>
          <p:nvPr/>
        </p:nvSpPr>
        <p:spPr>
          <a:xfrm>
            <a:off x="2915816" y="4675783"/>
            <a:ext cx="568863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الوحدانية الجامعة غير المجردة أو البسيطة</a:t>
            </a:r>
          </a:p>
        </p:txBody>
      </p:sp>
      <p:sp>
        <p:nvSpPr>
          <p:cNvPr id="8" name="Rounded Rectangle 1">
            <a:extLst>
              <a:ext uri="{FF2B5EF4-FFF2-40B4-BE49-F238E27FC236}">
                <a16:creationId xmlns:a16="http://schemas.microsoft.com/office/drawing/2014/main" id="{9DCAB5F0-83ED-A6A5-01EB-3FB6F64ACA9C}"/>
              </a:ext>
            </a:extLst>
          </p:cNvPr>
          <p:cNvSpPr/>
          <p:nvPr/>
        </p:nvSpPr>
        <p:spPr>
          <a:xfrm>
            <a:off x="3735985" y="492766"/>
            <a:ext cx="1672031" cy="129614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أ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ولا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ً </a:t>
            </a:r>
          </a:p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طبيعة الله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3597F02C-7B4B-9D6F-96C9-C5DA3F260B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79712" y="-243408"/>
            <a:ext cx="4861811" cy="2647332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73913053-A7E1-C795-B1CA-C9FB449AEE03}"/>
              </a:ext>
            </a:extLst>
          </p:cNvPr>
          <p:cNvSpPr/>
          <p:nvPr/>
        </p:nvSpPr>
        <p:spPr>
          <a:xfrm>
            <a:off x="3380894" y="2146558"/>
            <a:ext cx="158417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 ثالوث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21BDE19-D24C-9B50-9D0D-2DD52C490CA3}"/>
              </a:ext>
            </a:extLst>
          </p:cNvPr>
          <p:cNvSpPr/>
          <p:nvPr/>
        </p:nvSpPr>
        <p:spPr>
          <a:xfrm>
            <a:off x="5076056" y="2171141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" name="Google Shape;9500;p106">
            <a:extLst>
              <a:ext uri="{FF2B5EF4-FFF2-40B4-BE49-F238E27FC236}">
                <a16:creationId xmlns:a16="http://schemas.microsoft.com/office/drawing/2014/main" id="{687CDB9E-1F28-C4FF-9267-505D6AAAFC4B}"/>
              </a:ext>
            </a:extLst>
          </p:cNvPr>
          <p:cNvSpPr/>
          <p:nvPr/>
        </p:nvSpPr>
        <p:spPr>
          <a:xfrm>
            <a:off x="8713078" y="3577917"/>
            <a:ext cx="323418" cy="266145"/>
          </a:xfrm>
          <a:custGeom>
            <a:avLst/>
            <a:gdLst/>
            <a:ahLst/>
            <a:cxnLst/>
            <a:rect l="l" t="t" r="r" b="b"/>
            <a:pathLst>
              <a:path w="6014" h="4949" extrusionOk="0">
                <a:moveTo>
                  <a:pt x="3831" y="980"/>
                </a:moveTo>
                <a:cubicBezTo>
                  <a:pt x="3922" y="1102"/>
                  <a:pt x="4013" y="1193"/>
                  <a:pt x="4074" y="1315"/>
                </a:cubicBezTo>
                <a:cubicBezTo>
                  <a:pt x="4044" y="1315"/>
                  <a:pt x="3983" y="1345"/>
                  <a:pt x="3952" y="1376"/>
                </a:cubicBezTo>
                <a:cubicBezTo>
                  <a:pt x="3922" y="1254"/>
                  <a:pt x="3861" y="1132"/>
                  <a:pt x="3831" y="980"/>
                </a:cubicBezTo>
                <a:close/>
                <a:moveTo>
                  <a:pt x="791" y="1558"/>
                </a:moveTo>
                <a:lnTo>
                  <a:pt x="791" y="1558"/>
                </a:lnTo>
                <a:cubicBezTo>
                  <a:pt x="700" y="1984"/>
                  <a:pt x="609" y="2439"/>
                  <a:pt x="548" y="2865"/>
                </a:cubicBezTo>
                <a:cubicBezTo>
                  <a:pt x="457" y="2531"/>
                  <a:pt x="487" y="2196"/>
                  <a:pt x="609" y="1862"/>
                </a:cubicBezTo>
                <a:cubicBezTo>
                  <a:pt x="639" y="1832"/>
                  <a:pt x="670" y="1801"/>
                  <a:pt x="700" y="1740"/>
                </a:cubicBezTo>
                <a:cubicBezTo>
                  <a:pt x="730" y="1680"/>
                  <a:pt x="761" y="1619"/>
                  <a:pt x="791" y="1558"/>
                </a:cubicBezTo>
                <a:close/>
                <a:moveTo>
                  <a:pt x="4408" y="2044"/>
                </a:moveTo>
                <a:cubicBezTo>
                  <a:pt x="4439" y="2227"/>
                  <a:pt x="4469" y="2409"/>
                  <a:pt x="4469" y="2591"/>
                </a:cubicBezTo>
                <a:cubicBezTo>
                  <a:pt x="4439" y="2774"/>
                  <a:pt x="4408" y="2926"/>
                  <a:pt x="4348" y="3078"/>
                </a:cubicBezTo>
                <a:lnTo>
                  <a:pt x="4348" y="3108"/>
                </a:lnTo>
                <a:cubicBezTo>
                  <a:pt x="4317" y="2956"/>
                  <a:pt x="4287" y="2804"/>
                  <a:pt x="4256" y="2683"/>
                </a:cubicBezTo>
                <a:cubicBezTo>
                  <a:pt x="4317" y="2470"/>
                  <a:pt x="4378" y="2257"/>
                  <a:pt x="4408" y="2044"/>
                </a:cubicBezTo>
                <a:close/>
                <a:moveTo>
                  <a:pt x="3527" y="2500"/>
                </a:moveTo>
                <a:cubicBezTo>
                  <a:pt x="3527" y="2591"/>
                  <a:pt x="3557" y="2683"/>
                  <a:pt x="3588" y="2743"/>
                </a:cubicBezTo>
                <a:cubicBezTo>
                  <a:pt x="3527" y="2895"/>
                  <a:pt x="3466" y="3047"/>
                  <a:pt x="3436" y="3199"/>
                </a:cubicBezTo>
                <a:cubicBezTo>
                  <a:pt x="3466" y="2987"/>
                  <a:pt x="3496" y="2743"/>
                  <a:pt x="3527" y="2531"/>
                </a:cubicBezTo>
                <a:lnTo>
                  <a:pt x="3527" y="2500"/>
                </a:lnTo>
                <a:close/>
                <a:moveTo>
                  <a:pt x="882" y="3443"/>
                </a:moveTo>
                <a:cubicBezTo>
                  <a:pt x="882" y="3473"/>
                  <a:pt x="882" y="3534"/>
                  <a:pt x="852" y="3564"/>
                </a:cubicBezTo>
                <a:lnTo>
                  <a:pt x="791" y="3473"/>
                </a:lnTo>
                <a:cubicBezTo>
                  <a:pt x="822" y="3473"/>
                  <a:pt x="852" y="3443"/>
                  <a:pt x="882" y="3443"/>
                </a:cubicBezTo>
                <a:close/>
                <a:moveTo>
                  <a:pt x="3983" y="3686"/>
                </a:moveTo>
                <a:cubicBezTo>
                  <a:pt x="3952" y="3716"/>
                  <a:pt x="3952" y="3746"/>
                  <a:pt x="3922" y="3746"/>
                </a:cubicBezTo>
                <a:cubicBezTo>
                  <a:pt x="3922" y="3716"/>
                  <a:pt x="3952" y="3716"/>
                  <a:pt x="3952" y="3686"/>
                </a:cubicBezTo>
                <a:close/>
                <a:moveTo>
                  <a:pt x="2706" y="4172"/>
                </a:moveTo>
                <a:cubicBezTo>
                  <a:pt x="2797" y="4233"/>
                  <a:pt x="2919" y="4263"/>
                  <a:pt x="3041" y="4263"/>
                </a:cubicBezTo>
                <a:cubicBezTo>
                  <a:pt x="3041" y="4263"/>
                  <a:pt x="3041" y="4294"/>
                  <a:pt x="3041" y="4294"/>
                </a:cubicBezTo>
                <a:cubicBezTo>
                  <a:pt x="2919" y="4324"/>
                  <a:pt x="2797" y="4354"/>
                  <a:pt x="2676" y="4385"/>
                </a:cubicBezTo>
                <a:lnTo>
                  <a:pt x="2645" y="4385"/>
                </a:lnTo>
                <a:cubicBezTo>
                  <a:pt x="2645" y="4324"/>
                  <a:pt x="2676" y="4233"/>
                  <a:pt x="2706" y="4172"/>
                </a:cubicBezTo>
                <a:close/>
                <a:moveTo>
                  <a:pt x="2588" y="1"/>
                </a:moveTo>
                <a:cubicBezTo>
                  <a:pt x="1571" y="1"/>
                  <a:pt x="622" y="626"/>
                  <a:pt x="244" y="1619"/>
                </a:cubicBezTo>
                <a:cubicBezTo>
                  <a:pt x="244" y="1649"/>
                  <a:pt x="244" y="1649"/>
                  <a:pt x="244" y="1680"/>
                </a:cubicBezTo>
                <a:cubicBezTo>
                  <a:pt x="153" y="1892"/>
                  <a:pt x="92" y="2136"/>
                  <a:pt x="62" y="2379"/>
                </a:cubicBezTo>
                <a:cubicBezTo>
                  <a:pt x="1" y="3655"/>
                  <a:pt x="943" y="4780"/>
                  <a:pt x="2220" y="4932"/>
                </a:cubicBezTo>
                <a:cubicBezTo>
                  <a:pt x="2324" y="4943"/>
                  <a:pt x="2426" y="4948"/>
                  <a:pt x="2526" y="4948"/>
                </a:cubicBezTo>
                <a:cubicBezTo>
                  <a:pt x="5148" y="4948"/>
                  <a:pt x="6014" y="1214"/>
                  <a:pt x="3466" y="160"/>
                </a:cubicBezTo>
                <a:cubicBezTo>
                  <a:pt x="3176" y="52"/>
                  <a:pt x="2879" y="1"/>
                  <a:pt x="258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Google Shape;9500;p106">
            <a:extLst>
              <a:ext uri="{FF2B5EF4-FFF2-40B4-BE49-F238E27FC236}">
                <a16:creationId xmlns:a16="http://schemas.microsoft.com/office/drawing/2014/main" id="{D0CEC496-D1FE-B50B-9E2B-FBD695C017D6}"/>
              </a:ext>
            </a:extLst>
          </p:cNvPr>
          <p:cNvSpPr/>
          <p:nvPr/>
        </p:nvSpPr>
        <p:spPr>
          <a:xfrm>
            <a:off x="8748464" y="4895948"/>
            <a:ext cx="323418" cy="266145"/>
          </a:xfrm>
          <a:custGeom>
            <a:avLst/>
            <a:gdLst/>
            <a:ahLst/>
            <a:cxnLst/>
            <a:rect l="l" t="t" r="r" b="b"/>
            <a:pathLst>
              <a:path w="6014" h="4949" extrusionOk="0">
                <a:moveTo>
                  <a:pt x="3831" y="980"/>
                </a:moveTo>
                <a:cubicBezTo>
                  <a:pt x="3922" y="1102"/>
                  <a:pt x="4013" y="1193"/>
                  <a:pt x="4074" y="1315"/>
                </a:cubicBezTo>
                <a:cubicBezTo>
                  <a:pt x="4044" y="1315"/>
                  <a:pt x="3983" y="1345"/>
                  <a:pt x="3952" y="1376"/>
                </a:cubicBezTo>
                <a:cubicBezTo>
                  <a:pt x="3922" y="1254"/>
                  <a:pt x="3861" y="1132"/>
                  <a:pt x="3831" y="980"/>
                </a:cubicBezTo>
                <a:close/>
                <a:moveTo>
                  <a:pt x="791" y="1558"/>
                </a:moveTo>
                <a:lnTo>
                  <a:pt x="791" y="1558"/>
                </a:lnTo>
                <a:cubicBezTo>
                  <a:pt x="700" y="1984"/>
                  <a:pt x="609" y="2439"/>
                  <a:pt x="548" y="2865"/>
                </a:cubicBezTo>
                <a:cubicBezTo>
                  <a:pt x="457" y="2531"/>
                  <a:pt x="487" y="2196"/>
                  <a:pt x="609" y="1862"/>
                </a:cubicBezTo>
                <a:cubicBezTo>
                  <a:pt x="639" y="1832"/>
                  <a:pt x="670" y="1801"/>
                  <a:pt x="700" y="1740"/>
                </a:cubicBezTo>
                <a:cubicBezTo>
                  <a:pt x="730" y="1680"/>
                  <a:pt x="761" y="1619"/>
                  <a:pt x="791" y="1558"/>
                </a:cubicBezTo>
                <a:close/>
                <a:moveTo>
                  <a:pt x="4408" y="2044"/>
                </a:moveTo>
                <a:cubicBezTo>
                  <a:pt x="4439" y="2227"/>
                  <a:pt x="4469" y="2409"/>
                  <a:pt x="4469" y="2591"/>
                </a:cubicBezTo>
                <a:cubicBezTo>
                  <a:pt x="4439" y="2774"/>
                  <a:pt x="4408" y="2926"/>
                  <a:pt x="4348" y="3078"/>
                </a:cubicBezTo>
                <a:lnTo>
                  <a:pt x="4348" y="3108"/>
                </a:lnTo>
                <a:cubicBezTo>
                  <a:pt x="4317" y="2956"/>
                  <a:pt x="4287" y="2804"/>
                  <a:pt x="4256" y="2683"/>
                </a:cubicBezTo>
                <a:cubicBezTo>
                  <a:pt x="4317" y="2470"/>
                  <a:pt x="4378" y="2257"/>
                  <a:pt x="4408" y="2044"/>
                </a:cubicBezTo>
                <a:close/>
                <a:moveTo>
                  <a:pt x="3527" y="2500"/>
                </a:moveTo>
                <a:cubicBezTo>
                  <a:pt x="3527" y="2591"/>
                  <a:pt x="3557" y="2683"/>
                  <a:pt x="3588" y="2743"/>
                </a:cubicBezTo>
                <a:cubicBezTo>
                  <a:pt x="3527" y="2895"/>
                  <a:pt x="3466" y="3047"/>
                  <a:pt x="3436" y="3199"/>
                </a:cubicBezTo>
                <a:cubicBezTo>
                  <a:pt x="3466" y="2987"/>
                  <a:pt x="3496" y="2743"/>
                  <a:pt x="3527" y="2531"/>
                </a:cubicBezTo>
                <a:lnTo>
                  <a:pt x="3527" y="2500"/>
                </a:lnTo>
                <a:close/>
                <a:moveTo>
                  <a:pt x="882" y="3443"/>
                </a:moveTo>
                <a:cubicBezTo>
                  <a:pt x="882" y="3473"/>
                  <a:pt x="882" y="3534"/>
                  <a:pt x="852" y="3564"/>
                </a:cubicBezTo>
                <a:lnTo>
                  <a:pt x="791" y="3473"/>
                </a:lnTo>
                <a:cubicBezTo>
                  <a:pt x="822" y="3473"/>
                  <a:pt x="852" y="3443"/>
                  <a:pt x="882" y="3443"/>
                </a:cubicBezTo>
                <a:close/>
                <a:moveTo>
                  <a:pt x="3983" y="3686"/>
                </a:moveTo>
                <a:cubicBezTo>
                  <a:pt x="3952" y="3716"/>
                  <a:pt x="3952" y="3746"/>
                  <a:pt x="3922" y="3746"/>
                </a:cubicBezTo>
                <a:cubicBezTo>
                  <a:pt x="3922" y="3716"/>
                  <a:pt x="3952" y="3716"/>
                  <a:pt x="3952" y="3686"/>
                </a:cubicBezTo>
                <a:close/>
                <a:moveTo>
                  <a:pt x="2706" y="4172"/>
                </a:moveTo>
                <a:cubicBezTo>
                  <a:pt x="2797" y="4233"/>
                  <a:pt x="2919" y="4263"/>
                  <a:pt x="3041" y="4263"/>
                </a:cubicBezTo>
                <a:cubicBezTo>
                  <a:pt x="3041" y="4263"/>
                  <a:pt x="3041" y="4294"/>
                  <a:pt x="3041" y="4294"/>
                </a:cubicBezTo>
                <a:cubicBezTo>
                  <a:pt x="2919" y="4324"/>
                  <a:pt x="2797" y="4354"/>
                  <a:pt x="2676" y="4385"/>
                </a:cubicBezTo>
                <a:lnTo>
                  <a:pt x="2645" y="4385"/>
                </a:lnTo>
                <a:cubicBezTo>
                  <a:pt x="2645" y="4324"/>
                  <a:pt x="2676" y="4233"/>
                  <a:pt x="2706" y="4172"/>
                </a:cubicBezTo>
                <a:close/>
                <a:moveTo>
                  <a:pt x="2588" y="1"/>
                </a:moveTo>
                <a:cubicBezTo>
                  <a:pt x="1571" y="1"/>
                  <a:pt x="622" y="626"/>
                  <a:pt x="244" y="1619"/>
                </a:cubicBezTo>
                <a:cubicBezTo>
                  <a:pt x="244" y="1649"/>
                  <a:pt x="244" y="1649"/>
                  <a:pt x="244" y="1680"/>
                </a:cubicBezTo>
                <a:cubicBezTo>
                  <a:pt x="153" y="1892"/>
                  <a:pt x="92" y="2136"/>
                  <a:pt x="62" y="2379"/>
                </a:cubicBezTo>
                <a:cubicBezTo>
                  <a:pt x="1" y="3655"/>
                  <a:pt x="943" y="4780"/>
                  <a:pt x="2220" y="4932"/>
                </a:cubicBezTo>
                <a:cubicBezTo>
                  <a:pt x="2324" y="4943"/>
                  <a:pt x="2426" y="4948"/>
                  <a:pt x="2526" y="4948"/>
                </a:cubicBezTo>
                <a:cubicBezTo>
                  <a:pt x="5148" y="4948"/>
                  <a:pt x="6014" y="1214"/>
                  <a:pt x="3466" y="160"/>
                </a:cubicBezTo>
                <a:cubicBezTo>
                  <a:pt x="3176" y="52"/>
                  <a:pt x="2879" y="1"/>
                  <a:pt x="258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66770549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13"/>
          <p:cNvSpPr>
            <a:spLocks noChangeArrowheads="1"/>
          </p:cNvSpPr>
          <p:nvPr/>
        </p:nvSpPr>
        <p:spPr bwMode="auto">
          <a:xfrm>
            <a:off x="3011811" y="2533350"/>
            <a:ext cx="3240000" cy="3240000"/>
          </a:xfrm>
          <a:prstGeom prst="ellipse">
            <a:avLst/>
          </a:prstGeom>
          <a:solidFill>
            <a:srgbClr val="5B9BD5">
              <a:alpha val="0"/>
            </a:srgbClr>
          </a:solidFill>
          <a:ln w="57150" algn="ctr">
            <a:solidFill>
              <a:sysClr val="windowText" lastClr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1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44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AutoShape 7"/>
          <p:cNvSpPr>
            <a:spLocks noChangeArrowheads="1"/>
          </p:cNvSpPr>
          <p:nvPr/>
        </p:nvSpPr>
        <p:spPr bwMode="auto">
          <a:xfrm>
            <a:off x="2770292" y="4169941"/>
            <a:ext cx="1403350" cy="936625"/>
          </a:xfrm>
          <a:prstGeom prst="flowChartExtra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Ctr="1"/>
          <a:lstStyle/>
          <a:p>
            <a:pPr algn="r" rtl="1" eaLnBrk="0" hangingPunct="0">
              <a:defRPr/>
            </a:pPr>
            <a:endParaRPr lang="en-US" sz="4400" b="1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5090089" y="4098504"/>
            <a:ext cx="1366837" cy="1008062"/>
          </a:xfrm>
          <a:prstGeom prst="flowChartExtra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الابن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AutoShape 9"/>
          <p:cNvSpPr>
            <a:spLocks noChangeArrowheads="1"/>
          </p:cNvSpPr>
          <p:nvPr/>
        </p:nvSpPr>
        <p:spPr bwMode="auto">
          <a:xfrm>
            <a:off x="4029080" y="2351611"/>
            <a:ext cx="1223963" cy="862013"/>
          </a:xfrm>
          <a:prstGeom prst="flowChartExtra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الآب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2911216" y="4313761"/>
            <a:ext cx="994183" cy="144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الروح </a:t>
            </a:r>
          </a:p>
          <a:p>
            <a:pPr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القدس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9" name="Text Box 15"/>
          <p:cNvSpPr txBox="1">
            <a:spLocks noChangeArrowheads="1"/>
          </p:cNvSpPr>
          <p:nvPr/>
        </p:nvSpPr>
        <p:spPr bwMode="auto">
          <a:xfrm rot="3867251">
            <a:off x="5076468" y="3188868"/>
            <a:ext cx="1183337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ليس هو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" name="Text Box 19"/>
          <p:cNvSpPr txBox="1">
            <a:spLocks noChangeArrowheads="1"/>
          </p:cNvSpPr>
          <p:nvPr/>
        </p:nvSpPr>
        <p:spPr bwMode="auto">
          <a:xfrm>
            <a:off x="3885500" y="4013724"/>
            <a:ext cx="532518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0" hangingPunct="0">
              <a:defRPr/>
            </a:pPr>
            <a:r>
              <a:rPr lang="ar-SA" sz="4400" b="1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هو</a:t>
            </a:r>
            <a:endParaRPr lang="en-US" sz="4400" b="1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" name="AutoShape 17"/>
          <p:cNvSpPr>
            <a:spLocks noChangeArrowheads="1"/>
          </p:cNvSpPr>
          <p:nvPr/>
        </p:nvSpPr>
        <p:spPr bwMode="auto">
          <a:xfrm rot="7989987">
            <a:off x="4966499" y="4151043"/>
            <a:ext cx="358775" cy="649287"/>
          </a:xfrm>
          <a:prstGeom prst="upArrow">
            <a:avLst>
              <a:gd name="adj1" fmla="val 50000"/>
              <a:gd name="adj2" fmla="val 45243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0" hangingPunct="0"/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" name="Text Box 19"/>
          <p:cNvSpPr txBox="1">
            <a:spLocks noChangeArrowheads="1"/>
          </p:cNvSpPr>
          <p:nvPr/>
        </p:nvSpPr>
        <p:spPr bwMode="auto">
          <a:xfrm>
            <a:off x="3885500" y="4013724"/>
            <a:ext cx="532518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هو</a:t>
            </a:r>
            <a:endParaRPr lang="en-US" sz="44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" name="AutoShape 16"/>
          <p:cNvSpPr>
            <a:spLocks noChangeArrowheads="1"/>
          </p:cNvSpPr>
          <p:nvPr/>
        </p:nvSpPr>
        <p:spPr bwMode="auto">
          <a:xfrm>
            <a:off x="4462468" y="3215211"/>
            <a:ext cx="358775" cy="577850"/>
          </a:xfrm>
          <a:prstGeom prst="upArrow">
            <a:avLst>
              <a:gd name="adj1" fmla="val 50000"/>
              <a:gd name="adj2" fmla="val 40265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0" hangingPunct="0"/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6" name="AutoShape 18"/>
          <p:cNvSpPr>
            <a:spLocks noChangeArrowheads="1"/>
          </p:cNvSpPr>
          <p:nvPr/>
        </p:nvSpPr>
        <p:spPr bwMode="auto">
          <a:xfrm rot="-8155359">
            <a:off x="3957643" y="4150249"/>
            <a:ext cx="358775" cy="649287"/>
          </a:xfrm>
          <a:prstGeom prst="upArrow">
            <a:avLst>
              <a:gd name="adj1" fmla="val 50000"/>
              <a:gd name="adj2" fmla="val 45243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0" hangingPunct="0"/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7" name="Text Box 14"/>
          <p:cNvSpPr txBox="1">
            <a:spLocks noChangeArrowheads="1"/>
          </p:cNvSpPr>
          <p:nvPr/>
        </p:nvSpPr>
        <p:spPr bwMode="auto">
          <a:xfrm rot="17792384">
            <a:off x="3058711" y="3290500"/>
            <a:ext cx="1183337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ليس هو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8" name="AutoShape 23"/>
          <p:cNvSpPr>
            <a:spLocks noChangeArrowheads="1"/>
          </p:cNvSpPr>
          <p:nvPr/>
        </p:nvSpPr>
        <p:spPr bwMode="auto">
          <a:xfrm rot="19196955">
            <a:off x="5715270" y="2916877"/>
            <a:ext cx="360362" cy="431800"/>
          </a:xfrm>
          <a:prstGeom prst="flowChartExtra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0" hangingPunct="0"/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9" name="AutoShape 24"/>
          <p:cNvSpPr>
            <a:spLocks noChangeArrowheads="1"/>
          </p:cNvSpPr>
          <p:nvPr/>
        </p:nvSpPr>
        <p:spPr bwMode="auto">
          <a:xfrm rot="5400000">
            <a:off x="4462617" y="5520686"/>
            <a:ext cx="356886" cy="467201"/>
          </a:xfrm>
          <a:prstGeom prst="flowChartExtra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0" hangingPunct="0"/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0" name="AutoShape 25"/>
          <p:cNvSpPr>
            <a:spLocks noChangeArrowheads="1"/>
          </p:cNvSpPr>
          <p:nvPr/>
        </p:nvSpPr>
        <p:spPr bwMode="auto">
          <a:xfrm rot="12788838">
            <a:off x="3088203" y="3054207"/>
            <a:ext cx="360363" cy="431800"/>
          </a:xfrm>
          <a:prstGeom prst="flowChartExtra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0" hangingPunct="0"/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4316418" y="3791474"/>
            <a:ext cx="649287" cy="576262"/>
          </a:xfrm>
          <a:prstGeom prst="ellipse">
            <a:avLst/>
          </a:prstGeom>
          <a:solidFill>
            <a:schemeClr val="accent1">
              <a:alpha val="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949705" y="4855780"/>
            <a:ext cx="127613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ليس هو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2" name="Text Box 20"/>
          <p:cNvSpPr txBox="1">
            <a:spLocks noChangeArrowheads="1"/>
          </p:cNvSpPr>
          <p:nvPr/>
        </p:nvSpPr>
        <p:spPr bwMode="auto">
          <a:xfrm>
            <a:off x="3939485" y="4089077"/>
            <a:ext cx="532518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هو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3" name="Text Box 20"/>
          <p:cNvSpPr txBox="1">
            <a:spLocks noChangeArrowheads="1"/>
          </p:cNvSpPr>
          <p:nvPr/>
        </p:nvSpPr>
        <p:spPr bwMode="auto">
          <a:xfrm>
            <a:off x="4791727" y="4075623"/>
            <a:ext cx="532518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هو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682183" y="903867"/>
            <a:ext cx="177963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 ثالوث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Text Box 20"/>
          <p:cNvSpPr txBox="1">
            <a:spLocks noChangeArrowheads="1"/>
          </p:cNvSpPr>
          <p:nvPr/>
        </p:nvSpPr>
        <p:spPr bwMode="auto">
          <a:xfrm>
            <a:off x="4374084" y="3181079"/>
            <a:ext cx="532518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هو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86668336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97914" y="2331294"/>
            <a:ext cx="1548172" cy="989116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987824" y="1196752"/>
            <a:ext cx="316835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إِسْمَعْ يَا إِسْرَائِيلُ: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الرَّبُّ إِلهُنَا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رَبٌّ وَاحِدٌ</a:t>
            </a:r>
          </a:p>
        </p:txBody>
      </p:sp>
      <p:sp>
        <p:nvSpPr>
          <p:cNvPr id="3" name="Rectangle 2"/>
          <p:cNvSpPr/>
          <p:nvPr/>
        </p:nvSpPr>
        <p:spPr>
          <a:xfrm>
            <a:off x="3738278" y="3429000"/>
            <a:ext cx="16674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 eaLnBrk="0" hangingPunct="0"/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تث 6 :4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</p:spTree>
    <p:extLst>
      <p:ext uri="{BB962C8B-B14F-4D97-AF65-F5344CB8AC3E}">
        <p14:creationId xmlns:p14="http://schemas.microsoft.com/office/powerpoint/2010/main" val="12339599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BC986E0-DA3A-3861-469A-07D1ACD7DC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03848" y="3254770"/>
            <a:ext cx="2880320" cy="848028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86000" y="1328806"/>
            <a:ext cx="4572000" cy="2800767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 يريد أن يدخل معك في علاقة 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شخصية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endParaRPr lang="ar-EG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شخص مع شخص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4160967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50324" y="3055025"/>
            <a:ext cx="3349868" cy="942494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699792" y="1196752"/>
            <a:ext cx="3744416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فَأَجَابَهُ يَسُوعُ: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إِنَّ أَوَّلَ كُلِّ الْوَصَايَا هِيَ: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اسْمَعْ يَا إِسْرَائِيلُ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الرَّبُّ إِلَهُنَا رَبٌّ وَاحِدٌ</a:t>
            </a:r>
          </a:p>
        </p:txBody>
      </p:sp>
      <p:sp>
        <p:nvSpPr>
          <p:cNvPr id="3" name="Rectangle 7"/>
          <p:cNvSpPr>
            <a:spLocks noChangeArrowheads="1"/>
          </p:cNvSpPr>
          <p:nvPr/>
        </p:nvSpPr>
        <p:spPr bwMode="auto">
          <a:xfrm>
            <a:off x="3649312" y="4167162"/>
            <a:ext cx="1845378" cy="769441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E7E6E6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1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kumimoji="0" lang="ar-SA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مر 12: 29</a:t>
            </a:r>
            <a:r>
              <a:rPr kumimoji="0" lang="en-US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</p:spTree>
    <p:extLst>
      <p:ext uri="{BB962C8B-B14F-4D97-AF65-F5344CB8AC3E}">
        <p14:creationId xmlns:p14="http://schemas.microsoft.com/office/powerpoint/2010/main" val="3800158012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79712" y="1916832"/>
            <a:ext cx="5112568" cy="1024615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303748" y="1360736"/>
            <a:ext cx="4536504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فَاذْهَبُوا وَتَلْمِذُوا جَمِيعَ الأُمَمِ وَعَمِّدُوهُمْ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بِاسْمِ الآبِ وَالاِبْنِ وَالرُّوحِ الْقُدُسِ.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638892" y="3075057"/>
            <a:ext cx="186621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(مت28: 19)</a:t>
            </a:r>
            <a:endParaRPr lang="en-US" sz="4400" b="1" kern="0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87263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250FDD61-7605-607D-031E-8AFA0913BB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44763" y="4827486"/>
            <a:ext cx="681726" cy="102461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153826D-51B0-C211-A422-80CE89DD2D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57336" y="4167912"/>
            <a:ext cx="681726" cy="102461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4FA5CE9-099F-1D11-04E2-F9DD87E00B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43159" y="2952588"/>
            <a:ext cx="681726" cy="1024615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4B80F57-B5B7-7F6C-1719-BF9C24EDCF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43159" y="3547543"/>
            <a:ext cx="681726" cy="1024615"/>
          </a:xfrm>
          <a:prstGeom prst="rect">
            <a:avLst/>
          </a:prstGeom>
        </p:spPr>
      </p:pic>
      <p:sp>
        <p:nvSpPr>
          <p:cNvPr id="2" name="Rectangle 36">
            <a:hlinkClick r:id="" action="ppaction://noaction"/>
            <a:extLst>
              <a:ext uri="{FF2B5EF4-FFF2-40B4-BE49-F238E27FC236}">
                <a16:creationId xmlns:a16="http://schemas.microsoft.com/office/drawing/2014/main" id="{CBD21B17-5BE0-2AD1-F465-69DDA5AE3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188" y="3729161"/>
            <a:ext cx="164660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كُلِّي الوجود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3" name="Rectangle 37">
            <a:hlinkClick r:id="" action="ppaction://noaction"/>
            <a:extLst>
              <a:ext uri="{FF2B5EF4-FFF2-40B4-BE49-F238E27FC236}">
                <a16:creationId xmlns:a16="http://schemas.microsoft.com/office/drawing/2014/main" id="{FF760126-2067-15F3-9051-13F748EF2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924" y="3089189"/>
            <a:ext cx="123783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سرمدي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Rectangle 38">
            <a:hlinkClick r:id="" action="ppaction://noaction"/>
            <a:extLst>
              <a:ext uri="{FF2B5EF4-FFF2-40B4-BE49-F238E27FC236}">
                <a16:creationId xmlns:a16="http://schemas.microsoft.com/office/drawing/2014/main" id="{72ECFC79-B815-18B1-891C-976519AF9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9223" y="4369133"/>
            <a:ext cx="151515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كُلِّي القدرة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5" name="Rectangle 39">
            <a:hlinkClick r:id="rId3" action="ppaction://hlinksldjump"/>
            <a:extLst>
              <a:ext uri="{FF2B5EF4-FFF2-40B4-BE49-F238E27FC236}">
                <a16:creationId xmlns:a16="http://schemas.microsoft.com/office/drawing/2014/main" id="{90C51B16-BBB3-17AC-1258-8FB78C45E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0750" y="5009104"/>
            <a:ext cx="155523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كُلِّي المعرفة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6AE4A7C-C4C4-74F0-264A-7BB289028C7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83882">
            <a:off x="2766400" y="316902"/>
            <a:ext cx="4402024" cy="3254815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DD7C9537-6BDA-C25A-CBBB-B69AEBB98EF3}"/>
              </a:ext>
            </a:extLst>
          </p:cNvPr>
          <p:cNvSpPr/>
          <p:nvPr/>
        </p:nvSpPr>
        <p:spPr>
          <a:xfrm>
            <a:off x="5295837" y="3170483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7F8F611-F24D-9559-37D9-127A8682818A}"/>
              </a:ext>
            </a:extLst>
          </p:cNvPr>
          <p:cNvSpPr/>
          <p:nvPr/>
        </p:nvSpPr>
        <p:spPr>
          <a:xfrm>
            <a:off x="5295837" y="3809894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77FF0D0-F355-9D92-C69C-99A029E95B59}"/>
              </a:ext>
            </a:extLst>
          </p:cNvPr>
          <p:cNvSpPr/>
          <p:nvPr/>
        </p:nvSpPr>
        <p:spPr>
          <a:xfrm>
            <a:off x="5295837" y="4449306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1CE9E23-D162-A123-3C0B-722C6D7FE2C2}"/>
              </a:ext>
            </a:extLst>
          </p:cNvPr>
          <p:cNvSpPr/>
          <p:nvPr/>
        </p:nvSpPr>
        <p:spPr>
          <a:xfrm>
            <a:off x="5292080" y="5013176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" name="Rounded Rectangle 30">
            <a:extLst>
              <a:ext uri="{FF2B5EF4-FFF2-40B4-BE49-F238E27FC236}">
                <a16:creationId xmlns:a16="http://schemas.microsoft.com/office/drawing/2014/main" id="{B3EE6FD3-3EA4-8D10-E296-304540E16373}"/>
              </a:ext>
            </a:extLst>
          </p:cNvPr>
          <p:cNvSpPr/>
          <p:nvPr/>
        </p:nvSpPr>
        <p:spPr>
          <a:xfrm>
            <a:off x="3530866" y="1395137"/>
            <a:ext cx="2873093" cy="126484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ثانيا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ً</a:t>
            </a:r>
          </a:p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صفات الله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الطبيعية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3640335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600200" y="2996952"/>
            <a:ext cx="5943600" cy="2383160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هي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قدرات الله من نحو الزمان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فهو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أزليّ أبديّ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anose="02020603050405020304" pitchFamily="18" charset="0"/>
              <a:cs typeface="Arabic Typesetting" panose="03020402040406030203" pitchFamily="66" charset="-78"/>
            </a:endParaRPr>
          </a:p>
          <a:p>
            <a:pPr lvl="0"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 ومن نحو المكان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ف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كل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ال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وجود في حضرة الله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anose="02020603050405020304" pitchFamily="18" charset="0"/>
              <a:cs typeface="Arabic Typesetting" panose="03020402040406030203" pitchFamily="66" charset="-78"/>
            </a:endParaRPr>
          </a:p>
          <a:p>
            <a:pPr lvl="0"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 وهو كلِّي القدرة والمعرفة.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anose="02020603050405020304" pitchFamily="18" charset="0"/>
              <a:cs typeface="Arabic Typesetting" panose="03020402040406030203" pitchFamily="66" charset="-78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2710595" y="548680"/>
            <a:ext cx="3722810" cy="1512167"/>
          </a:xfrm>
          <a:prstGeom prst="roundRect">
            <a:avLst/>
          </a:prstGeom>
          <a:noFill/>
          <a:ln>
            <a:noFill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 rtl="1" eaLnBrk="0" hangingPunct="0"/>
            <a:r>
              <a:rPr lang="ar-SA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ثانيا</a:t>
            </a:r>
            <a:r>
              <a:rPr lang="ar-EG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ً</a:t>
            </a:r>
          </a:p>
          <a:p>
            <a:pPr algn="ctr" rtl="1" eaLnBrk="0" hangingPunct="0"/>
            <a:r>
              <a:rPr lang="ar-SA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صفات الله الطبيعية</a:t>
            </a:r>
            <a:r>
              <a:rPr lang="en-US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6F28B8D-F4DD-EEC8-A290-654A23B80D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83882">
            <a:off x="2370988" y="-149520"/>
            <a:ext cx="4402024" cy="3254815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16562093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9657DE1-4374-3829-0F21-D82594FF83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77294" y="2463258"/>
            <a:ext cx="672384" cy="957595"/>
          </a:xfrm>
          <a:prstGeom prst="rect">
            <a:avLst/>
          </a:prstGeom>
        </p:spPr>
      </p:pic>
      <p:sp>
        <p:nvSpPr>
          <p:cNvPr id="3" name="Oval 5">
            <a:extLst>
              <a:ext uri="{FF2B5EF4-FFF2-40B4-BE49-F238E27FC236}">
                <a16:creationId xmlns:a16="http://schemas.microsoft.com/office/drawing/2014/main" id="{6AA8F72D-F0CE-4035-E233-9566D80DB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5164" y="764704"/>
            <a:ext cx="4535686" cy="936104"/>
          </a:xfrm>
          <a:prstGeom prst="roundRect">
            <a:avLst/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lvl="0"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ثانيا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ً</a:t>
            </a:r>
            <a:endParaRPr lang="ar-IQ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صفات الله الطبيعية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AECD73-BF6F-3F40-242A-9C80C648F2B0}"/>
              </a:ext>
            </a:extLst>
          </p:cNvPr>
          <p:cNvSpPr/>
          <p:nvPr/>
        </p:nvSpPr>
        <p:spPr>
          <a:xfrm>
            <a:off x="4072504" y="2453987"/>
            <a:ext cx="110479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سرمدي</a:t>
            </a:r>
            <a:endParaRPr 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AutoShape 2" descr="Story pin image">
            <a:extLst>
              <a:ext uri="{FF2B5EF4-FFF2-40B4-BE49-F238E27FC236}">
                <a16:creationId xmlns:a16="http://schemas.microsoft.com/office/drawing/2014/main" id="{6B35BA22-6F10-518A-C9A1-68CA0FC6B83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Text Box 2">
            <a:extLst>
              <a:ext uri="{FF2B5EF4-FFF2-40B4-BE49-F238E27FC236}">
                <a16:creationId xmlns:a16="http://schemas.microsoft.com/office/drawing/2014/main" id="{A2026D94-4F98-A5B5-66B3-28735B1BE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803" y="3667671"/>
            <a:ext cx="2868093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rtl="1">
              <a:defRPr sz="440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defRPr>
            </a:lvl1pPr>
          </a:lstStyle>
          <a:p>
            <a:r>
              <a:rPr lang="ar-IQ" b="1" dirty="0"/>
              <a:t>أ</a:t>
            </a:r>
            <a:r>
              <a:rPr lang="ar-SA" b="1" dirty="0"/>
              <a:t>ي </a:t>
            </a:r>
            <a:r>
              <a:rPr lang="ar-IQ" b="1" dirty="0"/>
              <a:t>أ</a:t>
            </a:r>
            <a:r>
              <a:rPr lang="ar-SA" b="1" dirty="0"/>
              <a:t>ن الله أزلي أبدي </a:t>
            </a:r>
            <a:endParaRPr lang="en-US" b="1" dirty="0"/>
          </a:p>
        </p:txBody>
      </p:sp>
      <p:sp>
        <p:nvSpPr>
          <p:cNvPr id="9" name="Text Box 3">
            <a:extLst>
              <a:ext uri="{FF2B5EF4-FFF2-40B4-BE49-F238E27FC236}">
                <a16:creationId xmlns:a16="http://schemas.microsoft.com/office/drawing/2014/main" id="{EE466695-9C7B-9ECB-B0C2-CC128AFE1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5739" y="4797152"/>
            <a:ext cx="3637534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rtl="1">
              <a:defRPr sz="440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defRPr>
            </a:lvl1pPr>
          </a:lstStyle>
          <a:p>
            <a:r>
              <a:rPr lang="ar-SA" b="1" dirty="0"/>
              <a:t>ليس له بداية وليس له نهاية </a:t>
            </a:r>
            <a:endParaRPr lang="en-US" b="1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B1EDF148-CB0B-216C-B6A8-1F12D61642F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39686" y="-103320"/>
            <a:ext cx="4861811" cy="2647332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832C2E2D-0F3E-7A07-AE2E-5D002629D4CC}"/>
              </a:ext>
            </a:extLst>
          </p:cNvPr>
          <p:cNvSpPr/>
          <p:nvPr/>
        </p:nvSpPr>
        <p:spPr>
          <a:xfrm>
            <a:off x="5083923" y="2596645"/>
            <a:ext cx="676901" cy="6480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15" name="Picture 2" descr="time1">
            <a:extLst>
              <a:ext uri="{FF2B5EF4-FFF2-40B4-BE49-F238E27FC236}">
                <a16:creationId xmlns:a16="http://schemas.microsoft.com/office/drawing/2014/main" id="{5F92288E-9CD7-E716-27E8-A6AF1132AC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12738" y="2493540"/>
            <a:ext cx="2851150" cy="3887788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  <p:extLst>
      <p:ext uri="{BB962C8B-B14F-4D97-AF65-F5344CB8AC3E}">
        <p14:creationId xmlns:p14="http://schemas.microsoft.com/office/powerpoint/2010/main" val="3480534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46380" y="2570664"/>
            <a:ext cx="2665780" cy="792088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3625267" y="4869160"/>
            <a:ext cx="1893468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0" hangingPunct="0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تك21: 33 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2123728" y="1258014"/>
            <a:ext cx="4896544" cy="3477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وَغَرَسَ إِبْرَاهِيمُ أَثْلاً فِي بِئْرِ سَبْعٍ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وَدَعَا هُنَاكَ بِاسْمِ الرَّبِّ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«الإِلَهِ السَّرْمَدِيِّ». 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وَتَغَرَّبَ إِبْرَاهِيمُ فِي أَرْضِ الْفَلَسْطِينِيِّينَ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أَيَّاماً كَثِيرَةً.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58351809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46A79B4-2017-17B8-2FBB-2639942E2F4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39999" y="2708920"/>
            <a:ext cx="672384" cy="957595"/>
          </a:xfrm>
          <a:prstGeom prst="rect">
            <a:avLst/>
          </a:prstGeom>
        </p:spPr>
      </p:pic>
      <p:sp>
        <p:nvSpPr>
          <p:cNvPr id="3" name="Oval 5">
            <a:extLst>
              <a:ext uri="{FF2B5EF4-FFF2-40B4-BE49-F238E27FC236}">
                <a16:creationId xmlns:a16="http://schemas.microsoft.com/office/drawing/2014/main" id="{7CF5694F-A4B1-6CE6-A04F-F2BF083C8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5164" y="764704"/>
            <a:ext cx="4535686" cy="936104"/>
          </a:xfrm>
          <a:prstGeom prst="roundRect">
            <a:avLst/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lvl="0"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ثانيا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ً</a:t>
            </a:r>
            <a:endParaRPr lang="ar-IQ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صفات الله الطبيعية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AutoShape 2" descr="Story pin image">
            <a:extLst>
              <a:ext uri="{FF2B5EF4-FFF2-40B4-BE49-F238E27FC236}">
                <a16:creationId xmlns:a16="http://schemas.microsoft.com/office/drawing/2014/main" id="{121B992C-42D0-3C21-A003-502E2FBB8EF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2DCD5F8-EB89-4729-0631-EEAD19D5B08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41095" y="-90910"/>
            <a:ext cx="4861811" cy="2647332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219220FD-A204-FEA9-55FE-46AAC1B1ECE0}"/>
              </a:ext>
            </a:extLst>
          </p:cNvPr>
          <p:cNvSpPr/>
          <p:nvPr/>
        </p:nvSpPr>
        <p:spPr>
          <a:xfrm>
            <a:off x="5318208" y="2805964"/>
            <a:ext cx="676901" cy="6480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548ADEE-E604-A843-644C-00310384BFFA}"/>
              </a:ext>
            </a:extLst>
          </p:cNvPr>
          <p:cNvSpPr/>
          <p:nvPr/>
        </p:nvSpPr>
        <p:spPr>
          <a:xfrm>
            <a:off x="3804001" y="2708920"/>
            <a:ext cx="153599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كلِّي الوجود</a:t>
            </a:r>
            <a:endParaRPr 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6478748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D006523B-05F8-37A3-D79D-73B965723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6156" y="2898259"/>
            <a:ext cx="4336444" cy="15388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الله موجود</a:t>
            </a:r>
            <a:endParaRPr lang="ar-IQ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في كل الأشياء 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377FDBD9-C2B7-662F-EF4B-B0A19CFD3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2943" y="548680"/>
            <a:ext cx="5378114" cy="861744"/>
          </a:xfrm>
          <a:custGeom>
            <a:avLst/>
            <a:gdLst>
              <a:gd name="connsiteX0" fmla="*/ 0 w 5378114"/>
              <a:gd name="connsiteY0" fmla="*/ 0 h 861744"/>
              <a:gd name="connsiteX1" fmla="*/ 490006 w 5378114"/>
              <a:gd name="connsiteY1" fmla="*/ 0 h 861744"/>
              <a:gd name="connsiteX2" fmla="*/ 1087574 w 5378114"/>
              <a:gd name="connsiteY2" fmla="*/ 0 h 861744"/>
              <a:gd name="connsiteX3" fmla="*/ 1685142 w 5378114"/>
              <a:gd name="connsiteY3" fmla="*/ 0 h 861744"/>
              <a:gd name="connsiteX4" fmla="*/ 2390273 w 5378114"/>
              <a:gd name="connsiteY4" fmla="*/ 0 h 861744"/>
              <a:gd name="connsiteX5" fmla="*/ 3095403 w 5378114"/>
              <a:gd name="connsiteY5" fmla="*/ 0 h 861744"/>
              <a:gd name="connsiteX6" fmla="*/ 3585409 w 5378114"/>
              <a:gd name="connsiteY6" fmla="*/ 0 h 861744"/>
              <a:gd name="connsiteX7" fmla="*/ 4290540 w 5378114"/>
              <a:gd name="connsiteY7" fmla="*/ 0 h 861744"/>
              <a:gd name="connsiteX8" fmla="*/ 4780546 w 5378114"/>
              <a:gd name="connsiteY8" fmla="*/ 0 h 861744"/>
              <a:gd name="connsiteX9" fmla="*/ 5378114 w 5378114"/>
              <a:gd name="connsiteY9" fmla="*/ 0 h 861744"/>
              <a:gd name="connsiteX10" fmla="*/ 5378114 w 5378114"/>
              <a:gd name="connsiteY10" fmla="*/ 448107 h 861744"/>
              <a:gd name="connsiteX11" fmla="*/ 5378114 w 5378114"/>
              <a:gd name="connsiteY11" fmla="*/ 861744 h 861744"/>
              <a:gd name="connsiteX12" fmla="*/ 4672983 w 5378114"/>
              <a:gd name="connsiteY12" fmla="*/ 861744 h 861744"/>
              <a:gd name="connsiteX13" fmla="*/ 4075415 w 5378114"/>
              <a:gd name="connsiteY13" fmla="*/ 861744 h 861744"/>
              <a:gd name="connsiteX14" fmla="*/ 3639190 w 5378114"/>
              <a:gd name="connsiteY14" fmla="*/ 861744 h 861744"/>
              <a:gd name="connsiteX15" fmla="*/ 3202966 w 5378114"/>
              <a:gd name="connsiteY15" fmla="*/ 861744 h 861744"/>
              <a:gd name="connsiteX16" fmla="*/ 2659179 w 5378114"/>
              <a:gd name="connsiteY16" fmla="*/ 861744 h 861744"/>
              <a:gd name="connsiteX17" fmla="*/ 2007829 w 5378114"/>
              <a:gd name="connsiteY17" fmla="*/ 861744 h 861744"/>
              <a:gd name="connsiteX18" fmla="*/ 1464042 w 5378114"/>
              <a:gd name="connsiteY18" fmla="*/ 861744 h 861744"/>
              <a:gd name="connsiteX19" fmla="*/ 920255 w 5378114"/>
              <a:gd name="connsiteY19" fmla="*/ 861744 h 861744"/>
              <a:gd name="connsiteX20" fmla="*/ 0 w 5378114"/>
              <a:gd name="connsiteY20" fmla="*/ 861744 h 861744"/>
              <a:gd name="connsiteX21" fmla="*/ 0 w 5378114"/>
              <a:gd name="connsiteY21" fmla="*/ 439489 h 861744"/>
              <a:gd name="connsiteX22" fmla="*/ 0 w 5378114"/>
              <a:gd name="connsiteY22" fmla="*/ 0 h 86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378114" h="861744" extrusionOk="0">
                <a:moveTo>
                  <a:pt x="0" y="0"/>
                </a:moveTo>
                <a:cubicBezTo>
                  <a:pt x="149473" y="-28337"/>
                  <a:pt x="271319" y="9296"/>
                  <a:pt x="490006" y="0"/>
                </a:cubicBezTo>
                <a:cubicBezTo>
                  <a:pt x="708693" y="-9296"/>
                  <a:pt x="893502" y="6965"/>
                  <a:pt x="1087574" y="0"/>
                </a:cubicBezTo>
                <a:cubicBezTo>
                  <a:pt x="1281646" y="-6965"/>
                  <a:pt x="1493533" y="13235"/>
                  <a:pt x="1685142" y="0"/>
                </a:cubicBezTo>
                <a:cubicBezTo>
                  <a:pt x="1876751" y="-13235"/>
                  <a:pt x="2178656" y="49381"/>
                  <a:pt x="2390273" y="0"/>
                </a:cubicBezTo>
                <a:cubicBezTo>
                  <a:pt x="2601890" y="-49381"/>
                  <a:pt x="2951460" y="67843"/>
                  <a:pt x="3095403" y="0"/>
                </a:cubicBezTo>
                <a:cubicBezTo>
                  <a:pt x="3239346" y="-67843"/>
                  <a:pt x="3468073" y="4650"/>
                  <a:pt x="3585409" y="0"/>
                </a:cubicBezTo>
                <a:cubicBezTo>
                  <a:pt x="3702745" y="-4650"/>
                  <a:pt x="3949761" y="21538"/>
                  <a:pt x="4290540" y="0"/>
                </a:cubicBezTo>
                <a:cubicBezTo>
                  <a:pt x="4631319" y="-21538"/>
                  <a:pt x="4640953" y="5955"/>
                  <a:pt x="4780546" y="0"/>
                </a:cubicBezTo>
                <a:cubicBezTo>
                  <a:pt x="4920139" y="-5955"/>
                  <a:pt x="5081621" y="27727"/>
                  <a:pt x="5378114" y="0"/>
                </a:cubicBezTo>
                <a:cubicBezTo>
                  <a:pt x="5378427" y="167798"/>
                  <a:pt x="5327491" y="348717"/>
                  <a:pt x="5378114" y="448107"/>
                </a:cubicBezTo>
                <a:cubicBezTo>
                  <a:pt x="5428737" y="547497"/>
                  <a:pt x="5352872" y="689249"/>
                  <a:pt x="5378114" y="861744"/>
                </a:cubicBezTo>
                <a:cubicBezTo>
                  <a:pt x="5167715" y="867690"/>
                  <a:pt x="4881274" y="811009"/>
                  <a:pt x="4672983" y="861744"/>
                </a:cubicBezTo>
                <a:cubicBezTo>
                  <a:pt x="4464692" y="912479"/>
                  <a:pt x="4311137" y="806806"/>
                  <a:pt x="4075415" y="861744"/>
                </a:cubicBezTo>
                <a:cubicBezTo>
                  <a:pt x="3839693" y="916682"/>
                  <a:pt x="3797690" y="851220"/>
                  <a:pt x="3639190" y="861744"/>
                </a:cubicBezTo>
                <a:cubicBezTo>
                  <a:pt x="3480690" y="872268"/>
                  <a:pt x="3336696" y="856433"/>
                  <a:pt x="3202966" y="861744"/>
                </a:cubicBezTo>
                <a:cubicBezTo>
                  <a:pt x="3069236" y="867055"/>
                  <a:pt x="2880721" y="857403"/>
                  <a:pt x="2659179" y="861744"/>
                </a:cubicBezTo>
                <a:cubicBezTo>
                  <a:pt x="2437637" y="866085"/>
                  <a:pt x="2303114" y="793173"/>
                  <a:pt x="2007829" y="861744"/>
                </a:cubicBezTo>
                <a:cubicBezTo>
                  <a:pt x="1712544" y="930315"/>
                  <a:pt x="1626361" y="826871"/>
                  <a:pt x="1464042" y="861744"/>
                </a:cubicBezTo>
                <a:cubicBezTo>
                  <a:pt x="1301723" y="896617"/>
                  <a:pt x="1097520" y="820514"/>
                  <a:pt x="920255" y="861744"/>
                </a:cubicBezTo>
                <a:cubicBezTo>
                  <a:pt x="742990" y="902974"/>
                  <a:pt x="187015" y="779671"/>
                  <a:pt x="0" y="861744"/>
                </a:cubicBezTo>
                <a:cubicBezTo>
                  <a:pt x="-34801" y="680000"/>
                  <a:pt x="28213" y="621183"/>
                  <a:pt x="0" y="439489"/>
                </a:cubicBezTo>
                <a:cubicBezTo>
                  <a:pt x="-28213" y="257795"/>
                  <a:pt x="37071" y="158558"/>
                  <a:pt x="0" y="0"/>
                </a:cubicBezTo>
                <a:close/>
              </a:path>
            </a:pathLst>
          </a:custGeom>
          <a:noFill/>
          <a:ln w="38100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119227981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هناك 3 احتمالات تناقش هذه الفكرة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4089296-FAD2-147C-B858-4F544C0F8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612576" y="2898259"/>
            <a:ext cx="4161716" cy="15388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 الوجود</a:t>
            </a:r>
            <a:endParaRPr lang="ar-IQ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في محضر الله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1888421-CF16-369D-2496-06DED30F1F60}"/>
              </a:ext>
            </a:extLst>
          </p:cNvPr>
          <p:cNvSpPr/>
          <p:nvPr/>
        </p:nvSpPr>
        <p:spPr>
          <a:xfrm>
            <a:off x="3605229" y="2898259"/>
            <a:ext cx="1899879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rtl="1">
              <a:buClr>
                <a:srgbClr val="3C3C3C"/>
              </a:buClr>
              <a:buSzPts val="2500"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الله موجود</a:t>
            </a:r>
            <a:endParaRPr lang="ar-IQ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r" rtl="1">
              <a:buClr>
                <a:srgbClr val="3C3C3C"/>
              </a:buClr>
              <a:buSzPts val="2500"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في كل مكان</a:t>
            </a:r>
            <a:endParaRPr lang="ar-SA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3F6BA9C-7B95-3DD2-34BC-E7B19D8D91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27605" y="4396078"/>
            <a:ext cx="1568531" cy="77474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7CF9D95-F51C-CFF2-DFF0-CAC75928972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98622" y="4427205"/>
            <a:ext cx="781090" cy="79379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B9FC989-F370-0D47-3BAB-05333580AD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9973" y="4396078"/>
            <a:ext cx="1568531" cy="774740"/>
          </a:xfrm>
          <a:prstGeom prst="rect">
            <a:avLst/>
          </a:prstGeom>
        </p:spPr>
      </p:pic>
      <p:grpSp>
        <p:nvGrpSpPr>
          <p:cNvPr id="9" name="Google Shape;3512;p62">
            <a:extLst>
              <a:ext uri="{FF2B5EF4-FFF2-40B4-BE49-F238E27FC236}">
                <a16:creationId xmlns:a16="http://schemas.microsoft.com/office/drawing/2014/main" id="{0BE40D82-C2DA-69D1-120F-973E2B0EABDB}"/>
              </a:ext>
            </a:extLst>
          </p:cNvPr>
          <p:cNvGrpSpPr/>
          <p:nvPr/>
        </p:nvGrpSpPr>
        <p:grpSpPr>
          <a:xfrm>
            <a:off x="7538026" y="2060848"/>
            <a:ext cx="825986" cy="655175"/>
            <a:chOff x="650389" y="358477"/>
            <a:chExt cx="825986" cy="655175"/>
          </a:xfrm>
        </p:grpSpPr>
        <p:sp>
          <p:nvSpPr>
            <p:cNvPr id="10" name="Google Shape;3513;p62">
              <a:extLst>
                <a:ext uri="{FF2B5EF4-FFF2-40B4-BE49-F238E27FC236}">
                  <a16:creationId xmlns:a16="http://schemas.microsoft.com/office/drawing/2014/main" id="{53DACD50-D648-9ACC-9C6A-E2D9DBF91F99}"/>
                </a:ext>
              </a:extLst>
            </p:cNvPr>
            <p:cNvSpPr/>
            <p:nvPr/>
          </p:nvSpPr>
          <p:spPr>
            <a:xfrm>
              <a:off x="650389" y="358477"/>
              <a:ext cx="821225" cy="655175"/>
            </a:xfrm>
            <a:custGeom>
              <a:avLst/>
              <a:gdLst/>
              <a:ahLst/>
              <a:cxnLst/>
              <a:rect l="l" t="t" r="r" b="b"/>
              <a:pathLst>
                <a:path w="32849" h="26207" extrusionOk="0">
                  <a:moveTo>
                    <a:pt x="12846" y="8331"/>
                  </a:moveTo>
                  <a:cubicBezTo>
                    <a:pt x="13338" y="8156"/>
                    <a:pt x="14656" y="7267"/>
                    <a:pt x="15799" y="7283"/>
                  </a:cubicBezTo>
                  <a:cubicBezTo>
                    <a:pt x="16942" y="7299"/>
                    <a:pt x="18672" y="7648"/>
                    <a:pt x="19704" y="8426"/>
                  </a:cubicBezTo>
                  <a:cubicBezTo>
                    <a:pt x="20736" y="9204"/>
                    <a:pt x="21546" y="10426"/>
                    <a:pt x="21990" y="11950"/>
                  </a:cubicBezTo>
                  <a:cubicBezTo>
                    <a:pt x="22435" y="13474"/>
                    <a:pt x="22800" y="15713"/>
                    <a:pt x="22371" y="17570"/>
                  </a:cubicBezTo>
                  <a:cubicBezTo>
                    <a:pt x="21942" y="19427"/>
                    <a:pt x="20799" y="21681"/>
                    <a:pt x="19418" y="23094"/>
                  </a:cubicBezTo>
                  <a:cubicBezTo>
                    <a:pt x="18037" y="24507"/>
                    <a:pt x="15957" y="25650"/>
                    <a:pt x="14084" y="26047"/>
                  </a:cubicBezTo>
                  <a:cubicBezTo>
                    <a:pt x="12211" y="26444"/>
                    <a:pt x="9957" y="26048"/>
                    <a:pt x="8179" y="25476"/>
                  </a:cubicBezTo>
                  <a:cubicBezTo>
                    <a:pt x="6401" y="24905"/>
                    <a:pt x="4734" y="24079"/>
                    <a:pt x="3416" y="22618"/>
                  </a:cubicBezTo>
                  <a:cubicBezTo>
                    <a:pt x="2098" y="21158"/>
                    <a:pt x="765" y="18793"/>
                    <a:pt x="273" y="16713"/>
                  </a:cubicBezTo>
                  <a:cubicBezTo>
                    <a:pt x="-219" y="14633"/>
                    <a:pt x="20" y="12013"/>
                    <a:pt x="464" y="10140"/>
                  </a:cubicBezTo>
                  <a:cubicBezTo>
                    <a:pt x="909" y="8267"/>
                    <a:pt x="1797" y="6854"/>
                    <a:pt x="2940" y="5473"/>
                  </a:cubicBezTo>
                  <a:cubicBezTo>
                    <a:pt x="4083" y="4092"/>
                    <a:pt x="5560" y="2759"/>
                    <a:pt x="7322" y="1854"/>
                  </a:cubicBezTo>
                  <a:cubicBezTo>
                    <a:pt x="9084" y="949"/>
                    <a:pt x="11386" y="219"/>
                    <a:pt x="13513" y="44"/>
                  </a:cubicBezTo>
                  <a:cubicBezTo>
                    <a:pt x="15640" y="-131"/>
                    <a:pt x="17815" y="235"/>
                    <a:pt x="20085" y="806"/>
                  </a:cubicBezTo>
                  <a:cubicBezTo>
                    <a:pt x="22355" y="1378"/>
                    <a:pt x="25197" y="2536"/>
                    <a:pt x="27134" y="3473"/>
                  </a:cubicBezTo>
                  <a:cubicBezTo>
                    <a:pt x="29071" y="4410"/>
                    <a:pt x="30754" y="5775"/>
                    <a:pt x="31706" y="6426"/>
                  </a:cubicBezTo>
                  <a:cubicBezTo>
                    <a:pt x="32659" y="7077"/>
                    <a:pt x="32659" y="7219"/>
                    <a:pt x="32849" y="7378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 sz="4400" b="1"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1" name="Google Shape;3514;p62">
              <a:extLst>
                <a:ext uri="{FF2B5EF4-FFF2-40B4-BE49-F238E27FC236}">
                  <a16:creationId xmlns:a16="http://schemas.microsoft.com/office/drawing/2014/main" id="{30A7B920-97EC-9402-9348-D8EC114BF7DF}"/>
                </a:ext>
              </a:extLst>
            </p:cNvPr>
            <p:cNvSpPr/>
            <p:nvPr/>
          </p:nvSpPr>
          <p:spPr>
            <a:xfrm>
              <a:off x="1323975" y="397675"/>
              <a:ext cx="152400" cy="155975"/>
            </a:xfrm>
            <a:custGeom>
              <a:avLst/>
              <a:gdLst/>
              <a:ahLst/>
              <a:cxnLst/>
              <a:rect l="l" t="t" r="r" b="b"/>
              <a:pathLst>
                <a:path w="6096" h="6239" extrusionOk="0">
                  <a:moveTo>
                    <a:pt x="1524" y="0"/>
                  </a:moveTo>
                  <a:cubicBezTo>
                    <a:pt x="1937" y="492"/>
                    <a:pt x="3239" y="1969"/>
                    <a:pt x="4001" y="2953"/>
                  </a:cubicBezTo>
                  <a:cubicBezTo>
                    <a:pt x="4763" y="3937"/>
                    <a:pt x="6096" y="5365"/>
                    <a:pt x="6096" y="5905"/>
                  </a:cubicBezTo>
                  <a:cubicBezTo>
                    <a:pt x="6096" y="6445"/>
                    <a:pt x="5017" y="6159"/>
                    <a:pt x="4001" y="6191"/>
                  </a:cubicBezTo>
                  <a:cubicBezTo>
                    <a:pt x="2985" y="6223"/>
                    <a:pt x="667" y="6112"/>
                    <a:pt x="0" y="6096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 sz="4400" b="1"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12" name="Google Shape;3534;p62">
            <a:extLst>
              <a:ext uri="{FF2B5EF4-FFF2-40B4-BE49-F238E27FC236}">
                <a16:creationId xmlns:a16="http://schemas.microsoft.com/office/drawing/2014/main" id="{3C4FE19D-C1F4-47F7-12CC-FB4AD28DDF79}"/>
              </a:ext>
            </a:extLst>
          </p:cNvPr>
          <p:cNvSpPr txBox="1">
            <a:spLocks/>
          </p:cNvSpPr>
          <p:nvPr/>
        </p:nvSpPr>
        <p:spPr>
          <a:xfrm>
            <a:off x="7561919" y="2256021"/>
            <a:ext cx="6258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fontAlgn="auto"/>
            <a:r>
              <a:rPr lang="ar-IQ" sz="44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GB" sz="44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13" name="Google Shape;3512;p62">
            <a:extLst>
              <a:ext uri="{FF2B5EF4-FFF2-40B4-BE49-F238E27FC236}">
                <a16:creationId xmlns:a16="http://schemas.microsoft.com/office/drawing/2014/main" id="{DECBD1C2-211F-FDE6-C93D-AFF2F810926A}"/>
              </a:ext>
            </a:extLst>
          </p:cNvPr>
          <p:cNvGrpSpPr/>
          <p:nvPr/>
        </p:nvGrpSpPr>
        <p:grpSpPr>
          <a:xfrm>
            <a:off x="4250070" y="2060848"/>
            <a:ext cx="825986" cy="655175"/>
            <a:chOff x="650389" y="358477"/>
            <a:chExt cx="825986" cy="655175"/>
          </a:xfrm>
        </p:grpSpPr>
        <p:sp>
          <p:nvSpPr>
            <p:cNvPr id="14" name="Google Shape;3513;p62">
              <a:extLst>
                <a:ext uri="{FF2B5EF4-FFF2-40B4-BE49-F238E27FC236}">
                  <a16:creationId xmlns:a16="http://schemas.microsoft.com/office/drawing/2014/main" id="{A76434B8-87D0-42D0-703A-9379E265DA25}"/>
                </a:ext>
              </a:extLst>
            </p:cNvPr>
            <p:cNvSpPr/>
            <p:nvPr/>
          </p:nvSpPr>
          <p:spPr>
            <a:xfrm>
              <a:off x="650389" y="358477"/>
              <a:ext cx="821225" cy="655175"/>
            </a:xfrm>
            <a:custGeom>
              <a:avLst/>
              <a:gdLst/>
              <a:ahLst/>
              <a:cxnLst/>
              <a:rect l="l" t="t" r="r" b="b"/>
              <a:pathLst>
                <a:path w="32849" h="26207" extrusionOk="0">
                  <a:moveTo>
                    <a:pt x="12846" y="8331"/>
                  </a:moveTo>
                  <a:cubicBezTo>
                    <a:pt x="13338" y="8156"/>
                    <a:pt x="14656" y="7267"/>
                    <a:pt x="15799" y="7283"/>
                  </a:cubicBezTo>
                  <a:cubicBezTo>
                    <a:pt x="16942" y="7299"/>
                    <a:pt x="18672" y="7648"/>
                    <a:pt x="19704" y="8426"/>
                  </a:cubicBezTo>
                  <a:cubicBezTo>
                    <a:pt x="20736" y="9204"/>
                    <a:pt x="21546" y="10426"/>
                    <a:pt x="21990" y="11950"/>
                  </a:cubicBezTo>
                  <a:cubicBezTo>
                    <a:pt x="22435" y="13474"/>
                    <a:pt x="22800" y="15713"/>
                    <a:pt x="22371" y="17570"/>
                  </a:cubicBezTo>
                  <a:cubicBezTo>
                    <a:pt x="21942" y="19427"/>
                    <a:pt x="20799" y="21681"/>
                    <a:pt x="19418" y="23094"/>
                  </a:cubicBezTo>
                  <a:cubicBezTo>
                    <a:pt x="18037" y="24507"/>
                    <a:pt x="15957" y="25650"/>
                    <a:pt x="14084" y="26047"/>
                  </a:cubicBezTo>
                  <a:cubicBezTo>
                    <a:pt x="12211" y="26444"/>
                    <a:pt x="9957" y="26048"/>
                    <a:pt x="8179" y="25476"/>
                  </a:cubicBezTo>
                  <a:cubicBezTo>
                    <a:pt x="6401" y="24905"/>
                    <a:pt x="4734" y="24079"/>
                    <a:pt x="3416" y="22618"/>
                  </a:cubicBezTo>
                  <a:cubicBezTo>
                    <a:pt x="2098" y="21158"/>
                    <a:pt x="765" y="18793"/>
                    <a:pt x="273" y="16713"/>
                  </a:cubicBezTo>
                  <a:cubicBezTo>
                    <a:pt x="-219" y="14633"/>
                    <a:pt x="20" y="12013"/>
                    <a:pt x="464" y="10140"/>
                  </a:cubicBezTo>
                  <a:cubicBezTo>
                    <a:pt x="909" y="8267"/>
                    <a:pt x="1797" y="6854"/>
                    <a:pt x="2940" y="5473"/>
                  </a:cubicBezTo>
                  <a:cubicBezTo>
                    <a:pt x="4083" y="4092"/>
                    <a:pt x="5560" y="2759"/>
                    <a:pt x="7322" y="1854"/>
                  </a:cubicBezTo>
                  <a:cubicBezTo>
                    <a:pt x="9084" y="949"/>
                    <a:pt x="11386" y="219"/>
                    <a:pt x="13513" y="44"/>
                  </a:cubicBezTo>
                  <a:cubicBezTo>
                    <a:pt x="15640" y="-131"/>
                    <a:pt x="17815" y="235"/>
                    <a:pt x="20085" y="806"/>
                  </a:cubicBezTo>
                  <a:cubicBezTo>
                    <a:pt x="22355" y="1378"/>
                    <a:pt x="25197" y="2536"/>
                    <a:pt x="27134" y="3473"/>
                  </a:cubicBezTo>
                  <a:cubicBezTo>
                    <a:pt x="29071" y="4410"/>
                    <a:pt x="30754" y="5775"/>
                    <a:pt x="31706" y="6426"/>
                  </a:cubicBezTo>
                  <a:cubicBezTo>
                    <a:pt x="32659" y="7077"/>
                    <a:pt x="32659" y="7219"/>
                    <a:pt x="32849" y="7378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 sz="4400" b="1"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5" name="Google Shape;3514;p62">
              <a:extLst>
                <a:ext uri="{FF2B5EF4-FFF2-40B4-BE49-F238E27FC236}">
                  <a16:creationId xmlns:a16="http://schemas.microsoft.com/office/drawing/2014/main" id="{B64C629B-B86D-5797-D3AB-F1B6EFBC6673}"/>
                </a:ext>
              </a:extLst>
            </p:cNvPr>
            <p:cNvSpPr/>
            <p:nvPr/>
          </p:nvSpPr>
          <p:spPr>
            <a:xfrm>
              <a:off x="1323975" y="397675"/>
              <a:ext cx="152400" cy="155975"/>
            </a:xfrm>
            <a:custGeom>
              <a:avLst/>
              <a:gdLst/>
              <a:ahLst/>
              <a:cxnLst/>
              <a:rect l="l" t="t" r="r" b="b"/>
              <a:pathLst>
                <a:path w="6096" h="6239" extrusionOk="0">
                  <a:moveTo>
                    <a:pt x="1524" y="0"/>
                  </a:moveTo>
                  <a:cubicBezTo>
                    <a:pt x="1937" y="492"/>
                    <a:pt x="3239" y="1969"/>
                    <a:pt x="4001" y="2953"/>
                  </a:cubicBezTo>
                  <a:cubicBezTo>
                    <a:pt x="4763" y="3937"/>
                    <a:pt x="6096" y="5365"/>
                    <a:pt x="6096" y="5905"/>
                  </a:cubicBezTo>
                  <a:cubicBezTo>
                    <a:pt x="6096" y="6445"/>
                    <a:pt x="5017" y="6159"/>
                    <a:pt x="4001" y="6191"/>
                  </a:cubicBezTo>
                  <a:cubicBezTo>
                    <a:pt x="2985" y="6223"/>
                    <a:pt x="667" y="6112"/>
                    <a:pt x="0" y="6096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 sz="4400" b="1"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16" name="Google Shape;3534;p62">
            <a:extLst>
              <a:ext uri="{FF2B5EF4-FFF2-40B4-BE49-F238E27FC236}">
                <a16:creationId xmlns:a16="http://schemas.microsoft.com/office/drawing/2014/main" id="{5023E5C8-8BBB-C140-B0A1-D6C2AB2C1E21}"/>
              </a:ext>
            </a:extLst>
          </p:cNvPr>
          <p:cNvSpPr txBox="1">
            <a:spLocks/>
          </p:cNvSpPr>
          <p:nvPr/>
        </p:nvSpPr>
        <p:spPr>
          <a:xfrm>
            <a:off x="4273963" y="2256021"/>
            <a:ext cx="6258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fontAlgn="auto"/>
            <a:r>
              <a:rPr lang="ar-IQ" sz="44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lang="en-GB" sz="44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17" name="Google Shape;3512;p62">
            <a:extLst>
              <a:ext uri="{FF2B5EF4-FFF2-40B4-BE49-F238E27FC236}">
                <a16:creationId xmlns:a16="http://schemas.microsoft.com/office/drawing/2014/main" id="{BD15968F-CA8B-1A46-B536-34BD4DCD3C68}"/>
              </a:ext>
            </a:extLst>
          </p:cNvPr>
          <p:cNvGrpSpPr/>
          <p:nvPr/>
        </p:nvGrpSpPr>
        <p:grpSpPr>
          <a:xfrm>
            <a:off x="1153726" y="2060848"/>
            <a:ext cx="825986" cy="655175"/>
            <a:chOff x="650389" y="358477"/>
            <a:chExt cx="825986" cy="655175"/>
          </a:xfrm>
        </p:grpSpPr>
        <p:sp>
          <p:nvSpPr>
            <p:cNvPr id="18" name="Google Shape;3513;p62">
              <a:extLst>
                <a:ext uri="{FF2B5EF4-FFF2-40B4-BE49-F238E27FC236}">
                  <a16:creationId xmlns:a16="http://schemas.microsoft.com/office/drawing/2014/main" id="{0E8AECA0-4439-6324-A069-E126604E0CCB}"/>
                </a:ext>
              </a:extLst>
            </p:cNvPr>
            <p:cNvSpPr/>
            <p:nvPr/>
          </p:nvSpPr>
          <p:spPr>
            <a:xfrm>
              <a:off x="650389" y="358477"/>
              <a:ext cx="821225" cy="655175"/>
            </a:xfrm>
            <a:custGeom>
              <a:avLst/>
              <a:gdLst/>
              <a:ahLst/>
              <a:cxnLst/>
              <a:rect l="l" t="t" r="r" b="b"/>
              <a:pathLst>
                <a:path w="32849" h="26207" extrusionOk="0">
                  <a:moveTo>
                    <a:pt x="12846" y="8331"/>
                  </a:moveTo>
                  <a:cubicBezTo>
                    <a:pt x="13338" y="8156"/>
                    <a:pt x="14656" y="7267"/>
                    <a:pt x="15799" y="7283"/>
                  </a:cubicBezTo>
                  <a:cubicBezTo>
                    <a:pt x="16942" y="7299"/>
                    <a:pt x="18672" y="7648"/>
                    <a:pt x="19704" y="8426"/>
                  </a:cubicBezTo>
                  <a:cubicBezTo>
                    <a:pt x="20736" y="9204"/>
                    <a:pt x="21546" y="10426"/>
                    <a:pt x="21990" y="11950"/>
                  </a:cubicBezTo>
                  <a:cubicBezTo>
                    <a:pt x="22435" y="13474"/>
                    <a:pt x="22800" y="15713"/>
                    <a:pt x="22371" y="17570"/>
                  </a:cubicBezTo>
                  <a:cubicBezTo>
                    <a:pt x="21942" y="19427"/>
                    <a:pt x="20799" y="21681"/>
                    <a:pt x="19418" y="23094"/>
                  </a:cubicBezTo>
                  <a:cubicBezTo>
                    <a:pt x="18037" y="24507"/>
                    <a:pt x="15957" y="25650"/>
                    <a:pt x="14084" y="26047"/>
                  </a:cubicBezTo>
                  <a:cubicBezTo>
                    <a:pt x="12211" y="26444"/>
                    <a:pt x="9957" y="26048"/>
                    <a:pt x="8179" y="25476"/>
                  </a:cubicBezTo>
                  <a:cubicBezTo>
                    <a:pt x="6401" y="24905"/>
                    <a:pt x="4734" y="24079"/>
                    <a:pt x="3416" y="22618"/>
                  </a:cubicBezTo>
                  <a:cubicBezTo>
                    <a:pt x="2098" y="21158"/>
                    <a:pt x="765" y="18793"/>
                    <a:pt x="273" y="16713"/>
                  </a:cubicBezTo>
                  <a:cubicBezTo>
                    <a:pt x="-219" y="14633"/>
                    <a:pt x="20" y="12013"/>
                    <a:pt x="464" y="10140"/>
                  </a:cubicBezTo>
                  <a:cubicBezTo>
                    <a:pt x="909" y="8267"/>
                    <a:pt x="1797" y="6854"/>
                    <a:pt x="2940" y="5473"/>
                  </a:cubicBezTo>
                  <a:cubicBezTo>
                    <a:pt x="4083" y="4092"/>
                    <a:pt x="5560" y="2759"/>
                    <a:pt x="7322" y="1854"/>
                  </a:cubicBezTo>
                  <a:cubicBezTo>
                    <a:pt x="9084" y="949"/>
                    <a:pt x="11386" y="219"/>
                    <a:pt x="13513" y="44"/>
                  </a:cubicBezTo>
                  <a:cubicBezTo>
                    <a:pt x="15640" y="-131"/>
                    <a:pt x="17815" y="235"/>
                    <a:pt x="20085" y="806"/>
                  </a:cubicBezTo>
                  <a:cubicBezTo>
                    <a:pt x="22355" y="1378"/>
                    <a:pt x="25197" y="2536"/>
                    <a:pt x="27134" y="3473"/>
                  </a:cubicBezTo>
                  <a:cubicBezTo>
                    <a:pt x="29071" y="4410"/>
                    <a:pt x="30754" y="5775"/>
                    <a:pt x="31706" y="6426"/>
                  </a:cubicBezTo>
                  <a:cubicBezTo>
                    <a:pt x="32659" y="7077"/>
                    <a:pt x="32659" y="7219"/>
                    <a:pt x="32849" y="7378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 sz="4400" b="1"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9" name="Google Shape;3514;p62">
              <a:extLst>
                <a:ext uri="{FF2B5EF4-FFF2-40B4-BE49-F238E27FC236}">
                  <a16:creationId xmlns:a16="http://schemas.microsoft.com/office/drawing/2014/main" id="{C9B04EBD-9B9E-0EBC-EFB2-5E1DF96F9821}"/>
                </a:ext>
              </a:extLst>
            </p:cNvPr>
            <p:cNvSpPr/>
            <p:nvPr/>
          </p:nvSpPr>
          <p:spPr>
            <a:xfrm>
              <a:off x="1323975" y="397675"/>
              <a:ext cx="152400" cy="155975"/>
            </a:xfrm>
            <a:custGeom>
              <a:avLst/>
              <a:gdLst/>
              <a:ahLst/>
              <a:cxnLst/>
              <a:rect l="l" t="t" r="r" b="b"/>
              <a:pathLst>
                <a:path w="6096" h="6239" extrusionOk="0">
                  <a:moveTo>
                    <a:pt x="1524" y="0"/>
                  </a:moveTo>
                  <a:cubicBezTo>
                    <a:pt x="1937" y="492"/>
                    <a:pt x="3239" y="1969"/>
                    <a:pt x="4001" y="2953"/>
                  </a:cubicBezTo>
                  <a:cubicBezTo>
                    <a:pt x="4763" y="3937"/>
                    <a:pt x="6096" y="5365"/>
                    <a:pt x="6096" y="5905"/>
                  </a:cubicBezTo>
                  <a:cubicBezTo>
                    <a:pt x="6096" y="6445"/>
                    <a:pt x="5017" y="6159"/>
                    <a:pt x="4001" y="6191"/>
                  </a:cubicBezTo>
                  <a:cubicBezTo>
                    <a:pt x="2985" y="6223"/>
                    <a:pt x="667" y="6112"/>
                    <a:pt x="0" y="6096"/>
                  </a:cubicBezTo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 sz="4400" b="1"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20" name="Google Shape;3534;p62">
            <a:extLst>
              <a:ext uri="{FF2B5EF4-FFF2-40B4-BE49-F238E27FC236}">
                <a16:creationId xmlns:a16="http://schemas.microsoft.com/office/drawing/2014/main" id="{409F14F9-C654-301F-210D-23F7507D6174}"/>
              </a:ext>
            </a:extLst>
          </p:cNvPr>
          <p:cNvSpPr txBox="1">
            <a:spLocks/>
          </p:cNvSpPr>
          <p:nvPr/>
        </p:nvSpPr>
        <p:spPr>
          <a:xfrm>
            <a:off x="1177619" y="2256021"/>
            <a:ext cx="6258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fontAlgn="auto"/>
            <a:r>
              <a:rPr lang="ar-IQ" sz="44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lang="en-GB" sz="44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7824936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42171" y="1124744"/>
            <a:ext cx="2592288" cy="886173"/>
          </a:xfrm>
          <a:prstGeom prst="rect">
            <a:avLst/>
          </a:prstGeom>
          <a:effectLst/>
        </p:spPr>
      </p:pic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3712631" y="3430806"/>
            <a:ext cx="171874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1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kumimoji="0" lang="ar-SA" altLang="zh-CN" sz="4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عب4: 13</a:t>
            </a:r>
            <a:r>
              <a:rPr kumimoji="0" lang="en-US" altLang="zh-CN" sz="4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  <p:sp>
        <p:nvSpPr>
          <p:cNvPr id="9" name="Rectangle 5"/>
          <p:cNvSpPr>
            <a:spLocks noChangeArrowheads="1"/>
          </p:cNvSpPr>
          <p:nvPr/>
        </p:nvSpPr>
        <p:spPr bwMode="auto">
          <a:xfrm>
            <a:off x="2231740" y="1290246"/>
            <a:ext cx="4680520" cy="21236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indent="0" algn="ctr" defTabSz="914400" rtl="1" eaLnBrk="0" latinLnBrk="0" hangingPunct="0">
              <a:lnSpc>
                <a:spcPct val="100000"/>
              </a:lnSpc>
              <a:buClrTx/>
              <a:buSzTx/>
              <a:buFontTx/>
              <a:buNone/>
              <a:tabLst/>
              <a:defRPr/>
            </a:pPr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وَلَيْسَتْ خَلِيقَةٌ غَيْرَ ظَاهِرَةٍ قُدَّامَهُ،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indent="0" algn="ctr" defTabSz="914400" rtl="1" eaLnBrk="0" latinLnBrk="0" hangingPunct="0">
              <a:lnSpc>
                <a:spcPct val="100000"/>
              </a:lnSpc>
              <a:buClrTx/>
              <a:buSzTx/>
              <a:buFontTx/>
              <a:buNone/>
              <a:tabLst/>
              <a:defRPr/>
            </a:pPr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بَلْ كُلُّ شَيْءٍ عُرْيَانٌ وَمَكْشُوفٌ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indent="0" algn="ctr" defTabSz="914400" rtl="1" eaLnBrk="0" latinLnBrk="0" hangingPunct="0">
              <a:lnSpc>
                <a:spcPct val="100000"/>
              </a:lnSpc>
              <a:buClrTx/>
              <a:buSzTx/>
              <a:buFontTx/>
              <a:buNone/>
              <a:tabLst/>
              <a:defRPr/>
            </a:pPr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لِعَيْنَيْ ذَلِكَ الَّذِي مَعَهُ أَمْرُنَا</a:t>
            </a:r>
            <a:r>
              <a:rPr lang="en-US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3496521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B000F88-C7BB-0C60-5083-FCCF53973D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27209" y="3157750"/>
            <a:ext cx="672384" cy="957595"/>
          </a:xfrm>
          <a:prstGeom prst="rect">
            <a:avLst/>
          </a:prstGeom>
        </p:spPr>
      </p:pic>
      <p:sp>
        <p:nvSpPr>
          <p:cNvPr id="3" name="Oval 5">
            <a:extLst>
              <a:ext uri="{FF2B5EF4-FFF2-40B4-BE49-F238E27FC236}">
                <a16:creationId xmlns:a16="http://schemas.microsoft.com/office/drawing/2014/main" id="{2F93E8D0-0F1A-53AA-7C9D-5B766D281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5164" y="764704"/>
            <a:ext cx="4535686" cy="936104"/>
          </a:xfrm>
          <a:prstGeom prst="roundRect">
            <a:avLst/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lvl="0"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ثانيا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ً</a:t>
            </a:r>
            <a:endParaRPr lang="ar-IQ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صفات الله الطبيعية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AutoShape 2" descr="Story pin image">
            <a:extLst>
              <a:ext uri="{FF2B5EF4-FFF2-40B4-BE49-F238E27FC236}">
                <a16:creationId xmlns:a16="http://schemas.microsoft.com/office/drawing/2014/main" id="{4D6F2FDB-D1A0-C773-365B-89AB52826F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D92DBE1-6D31-D523-6E62-7A1BB3CF72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21145" y="-106010"/>
            <a:ext cx="4663153" cy="253916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43019A94-247B-9E66-9468-4005EC863BEA}"/>
              </a:ext>
            </a:extLst>
          </p:cNvPr>
          <p:cNvSpPr/>
          <p:nvPr/>
        </p:nvSpPr>
        <p:spPr>
          <a:xfrm>
            <a:off x="5322692" y="3312512"/>
            <a:ext cx="676901" cy="6480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BE1DF90-06D1-6E4E-CA5C-6F39F005A49D}"/>
              </a:ext>
            </a:extLst>
          </p:cNvPr>
          <p:cNvSpPr/>
          <p:nvPr/>
        </p:nvSpPr>
        <p:spPr>
          <a:xfrm>
            <a:off x="3798998" y="3215468"/>
            <a:ext cx="143020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كلِّي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القدرة</a:t>
            </a:r>
            <a:endParaRPr 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6532850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286000" y="1285461"/>
            <a:ext cx="4572000" cy="2123658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محتوى العلاقة هو حب متبادل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en-US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منه - إليك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en-US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منك - إليه</a:t>
            </a:r>
            <a:endParaRPr lang="en-US" altLang="en-US" sz="44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>
                  <a:alpha val="95000"/>
                </a:srgbClr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0010360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59832" y="2132856"/>
            <a:ext cx="3312368" cy="1026994"/>
          </a:xfrm>
          <a:prstGeom prst="rect">
            <a:avLst/>
          </a:prstGeom>
        </p:spPr>
      </p:pic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2087724" y="1556792"/>
            <a:ext cx="4968552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lvl="0" algn="ctr" rtl="1" eaLnBrk="0" hangingPunct="0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قَائِلِينَ: نَشْكُرُكَ أَيُّهَا الرَّبُّ الْإِلَهُ </a:t>
            </a:r>
            <a:endParaRPr lang="ar-EG" altLang="zh-CN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 eaLnBrk="0" hangingPunct="0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الْقَادِرُ عَلَى كُلِّ شَيْءٍ، </a:t>
            </a:r>
            <a:endParaRPr lang="ar-EG" altLang="zh-CN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 eaLnBrk="0" hangingPunct="0"/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الْكَائِنُ وَالَّذِي كَانَ وَالَّذِي يَأْتِي،</a:t>
            </a:r>
            <a:endParaRPr lang="ar-EG" altLang="zh-CN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 eaLnBrk="0" hangingPunct="0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لأَنَّكَ أَخَذْتَ قُدْرَتَكَ الْعَظِيمَةَ وَمَلَكْتَ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3713431" y="4559504"/>
            <a:ext cx="171713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 eaLnBrk="0" hangingPunct="0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رؤ 17:11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20010650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CD11221-4EF1-0373-855F-C5944DE1D8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39999" y="2708920"/>
            <a:ext cx="672384" cy="957595"/>
          </a:xfrm>
          <a:prstGeom prst="rect">
            <a:avLst/>
          </a:prstGeom>
        </p:spPr>
      </p:pic>
      <p:sp>
        <p:nvSpPr>
          <p:cNvPr id="3" name="Oval 5">
            <a:extLst>
              <a:ext uri="{FF2B5EF4-FFF2-40B4-BE49-F238E27FC236}">
                <a16:creationId xmlns:a16="http://schemas.microsoft.com/office/drawing/2014/main" id="{4E00761B-5A78-1522-6846-324FAE348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5164" y="764704"/>
            <a:ext cx="4535686" cy="936104"/>
          </a:xfrm>
          <a:prstGeom prst="roundRect">
            <a:avLst/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lvl="0"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ثانيا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ً</a:t>
            </a:r>
            <a:endParaRPr lang="ar-IQ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صفات الله الطبيعية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AutoShape 2" descr="Story pin image">
            <a:extLst>
              <a:ext uri="{FF2B5EF4-FFF2-40B4-BE49-F238E27FC236}">
                <a16:creationId xmlns:a16="http://schemas.microsoft.com/office/drawing/2014/main" id="{D658A2C5-D952-8258-7DD8-9ABDF6074F8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5A929CC-E1ED-83B6-C70E-4EDEC559756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41095" y="-90910"/>
            <a:ext cx="4861811" cy="2647332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986D5A5C-C065-8E07-075F-34AC2F6F20A6}"/>
              </a:ext>
            </a:extLst>
          </p:cNvPr>
          <p:cNvSpPr/>
          <p:nvPr/>
        </p:nvSpPr>
        <p:spPr>
          <a:xfrm>
            <a:off x="5318208" y="2805964"/>
            <a:ext cx="676901" cy="6480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5FD200A-8CD8-933C-B611-CA6AF4F7A690}"/>
              </a:ext>
            </a:extLst>
          </p:cNvPr>
          <p:cNvSpPr/>
          <p:nvPr/>
        </p:nvSpPr>
        <p:spPr>
          <a:xfrm>
            <a:off x="3851289" y="2708920"/>
            <a:ext cx="1441421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كلِّي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المعرفة</a:t>
            </a:r>
            <a:endParaRPr 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45116543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5621" y="1221930"/>
            <a:ext cx="1008112" cy="93610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32279" y="1848810"/>
            <a:ext cx="1128128" cy="88617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3948" y="3228663"/>
            <a:ext cx="936104" cy="88617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077030" y="1206833"/>
            <a:ext cx="1008112" cy="886173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1180749" y="1196752"/>
            <a:ext cx="6782501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أَنْتَ عَرَفْتَ جُلُوسِي وَقِيَامِي.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فَهِمْتَ فِكْرِي مِنْ بَعِيدٍ.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مَسْلَكِي وَمَرْبَضِي ذَرَّيْتَ وَكُلَّ طُرُقِي عَرَفْتَ.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لأَنَّهُ لَيْسَ كَلِمَةٌ فِي لِسَانِي إِلاَّ وَأَنْتَ يَا رَبُّ عَرَفْتَهَا كُلَّهَا. </a:t>
            </a: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مِنْ خَلْفٍ وَمِنْ قُدَّامٍ حَاصَرْتَنِي وَجَعَلْتَ عَلَيَّ يَدَكَ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عَجِيبَةٌ هَذِهِ الْمَعْرِفَةُ فَوْقِي ارْتَفَعَتْ لاَ أَسْتَطِيعُهَا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3495421" y="4968175"/>
            <a:ext cx="2153155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0" hangingPunct="0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مز139: 2- 6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ar-SA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0939185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E2C3E69-4259-ECE7-3853-9958BF6958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69965" y="2807345"/>
            <a:ext cx="672384" cy="95759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FCC0B0C-3D6E-65A7-2A53-267DF03180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717941" y="4160810"/>
            <a:ext cx="672384" cy="95759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B449B4D-6EBC-52EA-813B-B4EFAA471D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8763" y="4757775"/>
            <a:ext cx="672384" cy="95759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EA52160-86AC-8ADA-B7E1-472371F32D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35808" y="3453780"/>
            <a:ext cx="672384" cy="95759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95BF847-5A80-40CE-427B-074D2A719E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04414" y="4047969"/>
            <a:ext cx="672384" cy="95759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9D637D8-42CE-CBC4-0C1A-20856912FF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97090" y="3481953"/>
            <a:ext cx="672384" cy="957595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4AC478F-0E21-869D-AC52-BC467414B0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62695" y="2883604"/>
            <a:ext cx="672384" cy="957595"/>
          </a:xfrm>
          <a:prstGeom prst="rect">
            <a:avLst/>
          </a:prstGeom>
        </p:spPr>
      </p:pic>
      <p:sp>
        <p:nvSpPr>
          <p:cNvPr id="27" name="Rectangle 41">
            <a:extLst>
              <a:ext uri="{FF2B5EF4-FFF2-40B4-BE49-F238E27FC236}">
                <a16:creationId xmlns:a16="http://schemas.microsoft.com/office/drawing/2014/main" id="{45A6917F-E485-FB8C-E0A5-31AECF027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7559" y="3134697"/>
            <a:ext cx="84991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المحبة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8" name="Rectangle 42">
            <a:extLst>
              <a:ext uri="{FF2B5EF4-FFF2-40B4-BE49-F238E27FC236}">
                <a16:creationId xmlns:a16="http://schemas.microsoft.com/office/drawing/2014/main" id="{F518E419-A0CF-D320-9134-70710083C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5208" y="3758305"/>
            <a:ext cx="101341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القدسة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9" name="Rectangle 43">
            <a:extLst>
              <a:ext uri="{FF2B5EF4-FFF2-40B4-BE49-F238E27FC236}">
                <a16:creationId xmlns:a16="http://schemas.microsoft.com/office/drawing/2014/main" id="{8C0D9A86-6127-24C4-EFED-9AFEFF370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133" y="4381913"/>
            <a:ext cx="86433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الرحمة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" name="Rectangle 44">
            <a:extLst>
              <a:ext uri="{FF2B5EF4-FFF2-40B4-BE49-F238E27FC236}">
                <a16:creationId xmlns:a16="http://schemas.microsoft.com/office/drawing/2014/main" id="{D12F938B-5707-6C71-7F1A-825372741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364" y="5005521"/>
            <a:ext cx="95891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البـــــر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1" name="Rectangle 45">
            <a:extLst>
              <a:ext uri="{FF2B5EF4-FFF2-40B4-BE49-F238E27FC236}">
                <a16:creationId xmlns:a16="http://schemas.microsoft.com/office/drawing/2014/main" id="{7F801ECB-2821-E822-D033-9D8BB8E36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7189" y="3134697"/>
            <a:ext cx="95571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الحـــق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2" name="Rectangle 46">
            <a:extLst>
              <a:ext uri="{FF2B5EF4-FFF2-40B4-BE49-F238E27FC236}">
                <a16:creationId xmlns:a16="http://schemas.microsoft.com/office/drawing/2014/main" id="{56C9F4ED-4428-6B98-6ABE-A47906747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0088" y="3709377"/>
            <a:ext cx="89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الحكمة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3" name="Rectangle 47">
            <a:extLst>
              <a:ext uri="{FF2B5EF4-FFF2-40B4-BE49-F238E27FC236}">
                <a16:creationId xmlns:a16="http://schemas.microsoft.com/office/drawing/2014/main" id="{64491EB9-6A2F-CD8C-2D47-A882A990F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302" y="4357449"/>
            <a:ext cx="88838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الأمانة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4" name="Rounded Rectangle 39">
            <a:extLst>
              <a:ext uri="{FF2B5EF4-FFF2-40B4-BE49-F238E27FC236}">
                <a16:creationId xmlns:a16="http://schemas.microsoft.com/office/drawing/2014/main" id="{73652780-8CFB-0C3F-FA7D-91F5F865231D}"/>
              </a:ext>
            </a:extLst>
          </p:cNvPr>
          <p:cNvSpPr/>
          <p:nvPr/>
        </p:nvSpPr>
        <p:spPr>
          <a:xfrm>
            <a:off x="3436867" y="1005306"/>
            <a:ext cx="2619281" cy="180899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ثالثاً</a:t>
            </a:r>
          </a:p>
          <a:p>
            <a:pPr algn="ct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صفات الله الأدبية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"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الأخلاقية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"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79E4FCE4-DC82-053B-1C14-6B600EE0624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27784" y="260647"/>
            <a:ext cx="4320480" cy="3168235"/>
          </a:xfrm>
          <a:prstGeom prst="rect">
            <a:avLst/>
          </a:prstGeom>
        </p:spPr>
      </p:pic>
      <p:sp>
        <p:nvSpPr>
          <p:cNvPr id="63" name="Rectangle 62">
            <a:extLst>
              <a:ext uri="{FF2B5EF4-FFF2-40B4-BE49-F238E27FC236}">
                <a16:creationId xmlns:a16="http://schemas.microsoft.com/office/drawing/2014/main" id="{F5410E90-0DBC-F02D-0A16-EFB4610F8155}"/>
              </a:ext>
            </a:extLst>
          </p:cNvPr>
          <p:cNvSpPr/>
          <p:nvPr/>
        </p:nvSpPr>
        <p:spPr>
          <a:xfrm>
            <a:off x="5713643" y="4933513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C034BFB5-48C7-3A9F-8CB8-193976019007}"/>
              </a:ext>
            </a:extLst>
          </p:cNvPr>
          <p:cNvSpPr/>
          <p:nvPr/>
        </p:nvSpPr>
        <p:spPr>
          <a:xfrm>
            <a:off x="5693357" y="4357449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1753551-3DA4-9A96-234C-1F9636E14635}"/>
              </a:ext>
            </a:extLst>
          </p:cNvPr>
          <p:cNvSpPr/>
          <p:nvPr/>
        </p:nvSpPr>
        <p:spPr>
          <a:xfrm>
            <a:off x="5693357" y="3709377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7A186D8F-8CE4-445F-2487-18D538D1515C}"/>
              </a:ext>
            </a:extLst>
          </p:cNvPr>
          <p:cNvSpPr/>
          <p:nvPr/>
        </p:nvSpPr>
        <p:spPr>
          <a:xfrm>
            <a:off x="5693357" y="3061305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6C13CC40-EA09-A44F-B98A-08791B9E908A}"/>
              </a:ext>
            </a:extLst>
          </p:cNvPr>
          <p:cNvSpPr/>
          <p:nvPr/>
        </p:nvSpPr>
        <p:spPr>
          <a:xfrm>
            <a:off x="4278575" y="3121119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5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968F2689-305B-4AFC-7E43-5AB4349BCDB7}"/>
              </a:ext>
            </a:extLst>
          </p:cNvPr>
          <p:cNvSpPr/>
          <p:nvPr/>
        </p:nvSpPr>
        <p:spPr>
          <a:xfrm>
            <a:off x="4300963" y="3709377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6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6712F27F-FDA4-22D4-05A1-9FEC3AA1A3B6}"/>
              </a:ext>
            </a:extLst>
          </p:cNvPr>
          <p:cNvSpPr/>
          <p:nvPr/>
        </p:nvSpPr>
        <p:spPr>
          <a:xfrm>
            <a:off x="4300963" y="4285441"/>
            <a:ext cx="574019" cy="70788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IQ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7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88913320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B9D473E-2F34-EAD3-2B8F-C9E448ED2C3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84255" y="2902217"/>
            <a:ext cx="672384" cy="957595"/>
          </a:xfrm>
          <a:prstGeom prst="rect">
            <a:avLst/>
          </a:prstGeom>
        </p:spPr>
      </p:pic>
      <p:sp>
        <p:nvSpPr>
          <p:cNvPr id="3" name="Oval 5">
            <a:extLst>
              <a:ext uri="{FF2B5EF4-FFF2-40B4-BE49-F238E27FC236}">
                <a16:creationId xmlns:a16="http://schemas.microsoft.com/office/drawing/2014/main" id="{F36391EA-91B7-6BA8-15EB-DFF6A371E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4156" y="1051743"/>
            <a:ext cx="4535686" cy="936104"/>
          </a:xfrm>
          <a:prstGeom prst="roundRect">
            <a:avLst/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lvl="0" algn="ctr" rtl="1" eaLnBrk="0" hangingPunct="0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ثالثاً</a:t>
            </a:r>
            <a:endParaRPr lang="ar-IQ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 eaLnBrk="0" hangingPunct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صفات الله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الأدبية</a:t>
            </a:r>
          </a:p>
          <a:p>
            <a:pPr lvl="0" algn="ctr" rtl="1" eaLnBrk="0" hangingPunct="0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"الأخلاقية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AutoShape 2" descr="Story pin image">
            <a:extLst>
              <a:ext uri="{FF2B5EF4-FFF2-40B4-BE49-F238E27FC236}">
                <a16:creationId xmlns:a16="http://schemas.microsoft.com/office/drawing/2014/main" id="{6E255A3F-597F-A537-A219-323B4F2CFD5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AF3A315-7B2C-D94D-F8EB-BF3477905E8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74525" y="-331180"/>
            <a:ext cx="5256583" cy="3581328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5EA3F73-4D8D-8A5D-CFD5-F36E7A076F75}"/>
              </a:ext>
            </a:extLst>
          </p:cNvPr>
          <p:cNvSpPr/>
          <p:nvPr/>
        </p:nvSpPr>
        <p:spPr>
          <a:xfrm>
            <a:off x="4826952" y="3086554"/>
            <a:ext cx="676901" cy="6480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B0DEA74-C22E-F105-85C9-4ADC925974A1}"/>
              </a:ext>
            </a:extLst>
          </p:cNvPr>
          <p:cNvSpPr/>
          <p:nvPr/>
        </p:nvSpPr>
        <p:spPr>
          <a:xfrm>
            <a:off x="4207156" y="3086554"/>
            <a:ext cx="72968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المحبة</a:t>
            </a:r>
            <a:endParaRPr 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21837AA-D4CC-0D68-A0ED-CC1CA9B17449}"/>
              </a:ext>
            </a:extLst>
          </p:cNvPr>
          <p:cNvSpPr/>
          <p:nvPr/>
        </p:nvSpPr>
        <p:spPr>
          <a:xfrm>
            <a:off x="2843808" y="3855995"/>
            <a:ext cx="3744415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وَمَنْ لاَ يُحِبُّ لَمْ يَعْرِفِ اللهَ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لأَنَّ اللهَ مَحَبَّةٌ.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3964A27-0B2C-6600-5E01-52EDD332D653}"/>
              </a:ext>
            </a:extLst>
          </p:cNvPr>
          <p:cNvSpPr/>
          <p:nvPr/>
        </p:nvSpPr>
        <p:spPr>
          <a:xfrm>
            <a:off x="3771687" y="5328137"/>
            <a:ext cx="146226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EG" sz="4400" b="1" kern="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(1يو4: 8)</a:t>
            </a:r>
            <a:endParaRPr lang="en-US" sz="4400" b="1" kern="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48301970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07904" y="3201222"/>
            <a:ext cx="1800200" cy="80044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59832" y="2564904"/>
            <a:ext cx="3240360" cy="742157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997868" y="1268760"/>
            <a:ext cx="5148264" cy="2743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هناك عبارات استخدمها الكتاب المقدس </a:t>
            </a:r>
            <a:endParaRPr lang="ar-EG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للتعبير عن المحبة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مثل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</a:t>
            </a:r>
          </a:p>
          <a:p>
            <a:pPr lvl="0" algn="ctr" rtl="1"/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صالح، طيب، جواد، </a:t>
            </a:r>
            <a:endParaRPr lang="ar-EG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لطف الله</a:t>
            </a:r>
          </a:p>
        </p:txBody>
      </p:sp>
    </p:spTree>
    <p:extLst>
      <p:ext uri="{BB962C8B-B14F-4D97-AF65-F5344CB8AC3E}">
        <p14:creationId xmlns:p14="http://schemas.microsoft.com/office/powerpoint/2010/main" val="316779922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9872" y="1052736"/>
            <a:ext cx="2376264" cy="1008112"/>
          </a:xfrm>
          <a:prstGeom prst="rect">
            <a:avLst/>
          </a:prstGeom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2879812" y="1227644"/>
            <a:ext cx="3384376" cy="212365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1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4000" b="1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4000" b="1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4000" b="1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4000" b="1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sz="4000" b="1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sz="4000" b="1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sz="4000" b="1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sz="4000" b="1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defRPr/>
            </a:pPr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الرَّبَّ صَالِحٌ. </a:t>
            </a:r>
            <a:endParaRPr lang="ar-EG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إِلَى الأَبَدِ رَحْمَتُهُ</a:t>
            </a:r>
            <a:endParaRPr lang="ar-EG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وَإِلَى دَوْرٍ فَدَوْرٍ أَمَانَتُهُ</a:t>
            </a:r>
            <a:r>
              <a:rPr 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5" name="Rectangle 4"/>
          <p:cNvSpPr/>
          <p:nvPr/>
        </p:nvSpPr>
        <p:spPr>
          <a:xfrm>
            <a:off x="3756649" y="3501008"/>
            <a:ext cx="170271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مز100: 5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SimSun" pitchFamily="2" charset="-122"/>
                <a:cs typeface="Arabic Typesetting" panose="03020402040406030203" pitchFamily="66" charset="-78"/>
              </a:rPr>
              <a:t>(</a:t>
            </a:r>
          </a:p>
        </p:txBody>
      </p:sp>
    </p:spTree>
    <p:extLst>
      <p:ext uri="{BB962C8B-B14F-4D97-AF65-F5344CB8AC3E}">
        <p14:creationId xmlns:p14="http://schemas.microsoft.com/office/powerpoint/2010/main" val="922030244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7492" y="1772816"/>
            <a:ext cx="3309015" cy="958181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3845679" y="3435097"/>
            <a:ext cx="145264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0" hangingPunct="0"/>
            <a:r>
              <a:rPr lang="ar-EG" altLang="zh-CN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إر31: 3</a:t>
            </a:r>
            <a:r>
              <a:rPr lang="en-US" altLang="zh-CN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2483768" y="1301944"/>
            <a:ext cx="4176464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تَرَاءَى لِي الرَّبُّ مِنْ بَعِيدٍ:</a:t>
            </a:r>
            <a:endParaRPr lang="en-US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EG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وَمَحَبَّةً أَبَدِيَّةً أَحْبَبْتُكِ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مِنْ أَجْلِ ذَلِكَ أَدَمْتُ لَكِ الرَّحْمَةَ</a:t>
            </a:r>
            <a:r>
              <a:rPr lang="ar-SA" sz="4400" b="0" dirty="0">
                <a:solidFill>
                  <a:prstClr val="black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</a:t>
            </a:r>
            <a:r>
              <a:rPr lang="en-US" sz="4400" b="0" dirty="0">
                <a:solidFill>
                  <a:prstClr val="black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291465829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59832" y="3140968"/>
            <a:ext cx="1512168" cy="83990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15916" y="1773982"/>
            <a:ext cx="1584176" cy="886173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735796" y="1268760"/>
            <a:ext cx="367240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أَمْ تَسْتَهِينُ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بِغِنَى لُطْفِهِ</a:t>
            </a: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وَإِمْهَالِهِ وَطُولِ أَنَاتِهِ 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غَيْرَ عَالِمٍ أَنَّ لُطْفَ اللهِ 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إِنَّمَا يَقْتَادُكَ إِلَى التَّوْبَةِ؟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912204" y="4824765"/>
            <a:ext cx="13195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(رو2: 4)</a:t>
            </a:r>
            <a:endParaRPr lang="en-US" sz="4400" b="1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57002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5810169" y="1893459"/>
            <a:ext cx="17508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342900" indent="-3429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غير مشروط</a:t>
            </a:r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ة</a:t>
            </a:r>
            <a:endParaRPr lang="en-US" altLang="zh-CN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4"/>
          <p:cNvSpPr txBox="1">
            <a:spLocks noChangeArrowheads="1"/>
          </p:cNvSpPr>
          <p:nvPr/>
        </p:nvSpPr>
        <p:spPr>
          <a:xfrm>
            <a:off x="5116061" y="2691449"/>
            <a:ext cx="2444908" cy="633505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9pPr>
          </a:lstStyle>
          <a:p>
            <a:pPr algn="r" rtl="1">
              <a:defRPr/>
            </a:pPr>
            <a:r>
              <a:rPr lang="ar-EG" kern="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محبة غير محدودة</a:t>
            </a:r>
            <a:endParaRPr lang="en-US" kern="0" dirty="0">
              <a:solidFill>
                <a:srgbClr val="140000"/>
              </a:solidFill>
              <a:effectLst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5800551" y="3353503"/>
            <a:ext cx="176041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342900" indent="-3429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إرادته صالحة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4900037" y="4062265"/>
            <a:ext cx="2660932" cy="647121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charset="0"/>
              </a:defRPr>
            </a:lvl9pPr>
          </a:lstStyle>
          <a:p>
            <a:pPr algn="r" rtl="1">
              <a:defRPr/>
            </a:pPr>
            <a:r>
              <a:rPr lang="ar-EG" kern="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  <a:t>تعطي وتجود (الجود)</a:t>
            </a:r>
            <a:endParaRPr lang="en-US" kern="0" dirty="0">
              <a:solidFill>
                <a:srgbClr val="140000"/>
              </a:solidFill>
              <a:effectLst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6603656" y="4875107"/>
            <a:ext cx="95731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342900" indent="-3429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</a:t>
            </a:r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ضحي</a:t>
            </a: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4808292" y="5644548"/>
            <a:ext cx="275267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342900" indent="-3429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تُ</a:t>
            </a:r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شارك و</a:t>
            </a:r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</a:t>
            </a:r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تحد بالآخر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3333832" y="764704"/>
            <a:ext cx="2476337" cy="9144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صفات محبة الله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23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973504" y="2098179"/>
            <a:ext cx="360000" cy="360000"/>
            <a:chOff x="5775400" y="680525"/>
            <a:chExt cx="659100" cy="654900"/>
          </a:xfrm>
        </p:grpSpPr>
        <p:sp>
          <p:nvSpPr>
            <p:cNvPr id="24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5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2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973504" y="2828201"/>
            <a:ext cx="360000" cy="360000"/>
            <a:chOff x="5775400" y="680525"/>
            <a:chExt cx="659100" cy="654900"/>
          </a:xfrm>
        </p:grpSpPr>
        <p:sp>
          <p:nvSpPr>
            <p:cNvPr id="2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31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973504" y="3558223"/>
            <a:ext cx="360000" cy="360000"/>
            <a:chOff x="5775400" y="680525"/>
            <a:chExt cx="659100" cy="654900"/>
          </a:xfrm>
        </p:grpSpPr>
        <p:sp>
          <p:nvSpPr>
            <p:cNvPr id="32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3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3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973504" y="4205825"/>
            <a:ext cx="360000" cy="360000"/>
            <a:chOff x="5775400" y="680525"/>
            <a:chExt cx="659100" cy="654900"/>
          </a:xfrm>
        </p:grpSpPr>
        <p:sp>
          <p:nvSpPr>
            <p:cNvPr id="3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4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3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973504" y="5079827"/>
            <a:ext cx="360000" cy="360000"/>
            <a:chOff x="5775400" y="680525"/>
            <a:chExt cx="659100" cy="654900"/>
          </a:xfrm>
        </p:grpSpPr>
        <p:sp>
          <p:nvSpPr>
            <p:cNvPr id="3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4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5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41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973504" y="5849268"/>
            <a:ext cx="360000" cy="360000"/>
            <a:chOff x="5775400" y="680525"/>
            <a:chExt cx="659100" cy="654900"/>
          </a:xfrm>
        </p:grpSpPr>
        <p:sp>
          <p:nvSpPr>
            <p:cNvPr id="42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43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6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8" name="Rectangle 3">
            <a:extLst>
              <a:ext uri="{FF2B5EF4-FFF2-40B4-BE49-F238E27FC236}">
                <a16:creationId xmlns:a16="http://schemas.microsoft.com/office/drawing/2014/main" id="{98203DA4-85E5-3E96-215D-FE11D3441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3746" y="735719"/>
            <a:ext cx="3356508" cy="861744"/>
          </a:xfrm>
          <a:custGeom>
            <a:avLst/>
            <a:gdLst>
              <a:gd name="connsiteX0" fmla="*/ 0 w 3356508"/>
              <a:gd name="connsiteY0" fmla="*/ 0 h 861744"/>
              <a:gd name="connsiteX1" fmla="*/ 492288 w 3356508"/>
              <a:gd name="connsiteY1" fmla="*/ 0 h 861744"/>
              <a:gd name="connsiteX2" fmla="*/ 1051706 w 3356508"/>
              <a:gd name="connsiteY2" fmla="*/ 0 h 861744"/>
              <a:gd name="connsiteX3" fmla="*/ 1611124 w 3356508"/>
              <a:gd name="connsiteY3" fmla="*/ 0 h 861744"/>
              <a:gd name="connsiteX4" fmla="*/ 2237672 w 3356508"/>
              <a:gd name="connsiteY4" fmla="*/ 0 h 861744"/>
              <a:gd name="connsiteX5" fmla="*/ 2864220 w 3356508"/>
              <a:gd name="connsiteY5" fmla="*/ 0 h 861744"/>
              <a:gd name="connsiteX6" fmla="*/ 3356508 w 3356508"/>
              <a:gd name="connsiteY6" fmla="*/ 0 h 861744"/>
              <a:gd name="connsiteX7" fmla="*/ 3356508 w 3356508"/>
              <a:gd name="connsiteY7" fmla="*/ 448107 h 861744"/>
              <a:gd name="connsiteX8" fmla="*/ 3356508 w 3356508"/>
              <a:gd name="connsiteY8" fmla="*/ 861744 h 861744"/>
              <a:gd name="connsiteX9" fmla="*/ 2864220 w 3356508"/>
              <a:gd name="connsiteY9" fmla="*/ 861744 h 861744"/>
              <a:gd name="connsiteX10" fmla="*/ 2271237 w 3356508"/>
              <a:gd name="connsiteY10" fmla="*/ 861744 h 861744"/>
              <a:gd name="connsiteX11" fmla="*/ 1644689 w 3356508"/>
              <a:gd name="connsiteY11" fmla="*/ 861744 h 861744"/>
              <a:gd name="connsiteX12" fmla="*/ 1085271 w 3356508"/>
              <a:gd name="connsiteY12" fmla="*/ 861744 h 861744"/>
              <a:gd name="connsiteX13" fmla="*/ 525853 w 3356508"/>
              <a:gd name="connsiteY13" fmla="*/ 861744 h 861744"/>
              <a:gd name="connsiteX14" fmla="*/ 0 w 3356508"/>
              <a:gd name="connsiteY14" fmla="*/ 861744 h 861744"/>
              <a:gd name="connsiteX15" fmla="*/ 0 w 3356508"/>
              <a:gd name="connsiteY15" fmla="*/ 456724 h 861744"/>
              <a:gd name="connsiteX16" fmla="*/ 0 w 3356508"/>
              <a:gd name="connsiteY16" fmla="*/ 0 h 86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56508" h="861744" extrusionOk="0">
                <a:moveTo>
                  <a:pt x="0" y="0"/>
                </a:moveTo>
                <a:cubicBezTo>
                  <a:pt x="203405" y="-40517"/>
                  <a:pt x="371033" y="796"/>
                  <a:pt x="492288" y="0"/>
                </a:cubicBezTo>
                <a:cubicBezTo>
                  <a:pt x="613543" y="-796"/>
                  <a:pt x="781723" y="49705"/>
                  <a:pt x="1051706" y="0"/>
                </a:cubicBezTo>
                <a:cubicBezTo>
                  <a:pt x="1321689" y="-49705"/>
                  <a:pt x="1360198" y="11273"/>
                  <a:pt x="1611124" y="0"/>
                </a:cubicBezTo>
                <a:cubicBezTo>
                  <a:pt x="1862050" y="-11273"/>
                  <a:pt x="2008452" y="40360"/>
                  <a:pt x="2237672" y="0"/>
                </a:cubicBezTo>
                <a:cubicBezTo>
                  <a:pt x="2466892" y="-40360"/>
                  <a:pt x="2559599" y="35048"/>
                  <a:pt x="2864220" y="0"/>
                </a:cubicBezTo>
                <a:cubicBezTo>
                  <a:pt x="3168841" y="-35048"/>
                  <a:pt x="3181527" y="24477"/>
                  <a:pt x="3356508" y="0"/>
                </a:cubicBezTo>
                <a:cubicBezTo>
                  <a:pt x="3362639" y="125920"/>
                  <a:pt x="3328157" y="273025"/>
                  <a:pt x="3356508" y="448107"/>
                </a:cubicBezTo>
                <a:cubicBezTo>
                  <a:pt x="3384859" y="623189"/>
                  <a:pt x="3322727" y="697084"/>
                  <a:pt x="3356508" y="861744"/>
                </a:cubicBezTo>
                <a:cubicBezTo>
                  <a:pt x="3122441" y="911126"/>
                  <a:pt x="3083154" y="824399"/>
                  <a:pt x="2864220" y="861744"/>
                </a:cubicBezTo>
                <a:cubicBezTo>
                  <a:pt x="2645286" y="899089"/>
                  <a:pt x="2428631" y="811330"/>
                  <a:pt x="2271237" y="861744"/>
                </a:cubicBezTo>
                <a:cubicBezTo>
                  <a:pt x="2113843" y="912158"/>
                  <a:pt x="1923592" y="802556"/>
                  <a:pt x="1644689" y="861744"/>
                </a:cubicBezTo>
                <a:cubicBezTo>
                  <a:pt x="1365786" y="920932"/>
                  <a:pt x="1311733" y="840577"/>
                  <a:pt x="1085271" y="861744"/>
                </a:cubicBezTo>
                <a:cubicBezTo>
                  <a:pt x="858809" y="882911"/>
                  <a:pt x="654650" y="857868"/>
                  <a:pt x="525853" y="861744"/>
                </a:cubicBezTo>
                <a:cubicBezTo>
                  <a:pt x="397056" y="865620"/>
                  <a:pt x="185145" y="834442"/>
                  <a:pt x="0" y="861744"/>
                </a:cubicBezTo>
                <a:cubicBezTo>
                  <a:pt x="-12003" y="698387"/>
                  <a:pt x="36222" y="599217"/>
                  <a:pt x="0" y="456724"/>
                </a:cubicBezTo>
                <a:cubicBezTo>
                  <a:pt x="-36222" y="314231"/>
                  <a:pt x="31274" y="206763"/>
                  <a:pt x="0" y="0"/>
                </a:cubicBezTo>
                <a:close/>
              </a:path>
            </a:pathLst>
          </a:custGeom>
          <a:noFill/>
          <a:ln w="38100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119227981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1491685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915816" y="1268760"/>
            <a:ext cx="3312368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العلاقة هي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ارتباط الله مع الإنسان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وليس مع فرائض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EE245570-E843-C073-BAFA-02E5F038EF1C}"/>
              </a:ext>
            </a:extLst>
          </p:cNvPr>
          <p:cNvSpPr/>
          <p:nvPr/>
        </p:nvSpPr>
        <p:spPr>
          <a:xfrm>
            <a:off x="3491880" y="1124744"/>
            <a:ext cx="2088232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3980589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>
            <a:extLst>
              <a:ext uri="{FF2B5EF4-FFF2-40B4-BE49-F238E27FC236}">
                <a16:creationId xmlns:a16="http://schemas.microsoft.com/office/drawing/2014/main" id="{1A7F25CE-E879-4964-D1A4-A5D43E5F6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3925" y="2007937"/>
            <a:ext cx="2714914" cy="861744"/>
          </a:xfrm>
          <a:prstGeom prst="rect">
            <a:avLst/>
          </a:prstGeom>
          <a:noFill/>
          <a:ln>
            <a:noFill/>
          </a:ln>
          <a:effectLst/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r" rtl="1">
              <a:buClr>
                <a:schemeClr val="dk1"/>
              </a:buClr>
              <a:buSzPts val="2500"/>
              <a:buFont typeface="Viga"/>
              <a:buNone/>
            </a:pP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غير مشروط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ة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D0B7CD27-27DA-FD15-769D-158275E39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9405" y="5157192"/>
            <a:ext cx="2265194" cy="861744"/>
          </a:xfrm>
          <a:prstGeom prst="rect">
            <a:avLst/>
          </a:prstGeom>
          <a:noFill/>
          <a:ln>
            <a:noFill/>
          </a:ln>
          <a:effectLst/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مت5: 46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5E19A3E-A083-B1D5-9454-4D418637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735" y="2996952"/>
            <a:ext cx="4501553" cy="2215961"/>
          </a:xfrm>
          <a:prstGeom prst="rect">
            <a:avLst/>
          </a:prstGeom>
          <a:noFill/>
          <a:ln>
            <a:noFill/>
          </a:ln>
          <a:effectLst/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لأَنَّهُ إِنْ أَحْبَبْتُمُ الَّذِينَ يُحِبُّونَكُمْ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Viga"/>
            </a:endParaRPr>
          </a:p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فَأَيُّ أَجْرٍ لَكُمْ؟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Viga"/>
            </a:endParaRPr>
          </a:p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أَلَيْسَ الْعَشَّارُونَ أَيْضاً يَفْعَلُونَ ذَلِكَ؟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 </a:t>
            </a:r>
          </a:p>
        </p:txBody>
      </p:sp>
      <p:sp>
        <p:nvSpPr>
          <p:cNvPr id="11" name="Oval 5">
            <a:extLst>
              <a:ext uri="{FF2B5EF4-FFF2-40B4-BE49-F238E27FC236}">
                <a16:creationId xmlns:a16="http://schemas.microsoft.com/office/drawing/2014/main" id="{FEC6E4F3-9C13-C05D-EA2E-F66AA0B5C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701" y="743355"/>
            <a:ext cx="2968599" cy="864000"/>
          </a:xfrm>
          <a:prstGeom prst="roundRect">
            <a:avLst/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lvl="0"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صفات محبة الله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7AAE45C2-806F-42D8-12B1-ACCBD9702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3746" y="767056"/>
            <a:ext cx="3356508" cy="861744"/>
          </a:xfrm>
          <a:custGeom>
            <a:avLst/>
            <a:gdLst>
              <a:gd name="connsiteX0" fmla="*/ 0 w 3356508"/>
              <a:gd name="connsiteY0" fmla="*/ 0 h 861744"/>
              <a:gd name="connsiteX1" fmla="*/ 492288 w 3356508"/>
              <a:gd name="connsiteY1" fmla="*/ 0 h 861744"/>
              <a:gd name="connsiteX2" fmla="*/ 1051706 w 3356508"/>
              <a:gd name="connsiteY2" fmla="*/ 0 h 861744"/>
              <a:gd name="connsiteX3" fmla="*/ 1611124 w 3356508"/>
              <a:gd name="connsiteY3" fmla="*/ 0 h 861744"/>
              <a:gd name="connsiteX4" fmla="*/ 2237672 w 3356508"/>
              <a:gd name="connsiteY4" fmla="*/ 0 h 861744"/>
              <a:gd name="connsiteX5" fmla="*/ 2864220 w 3356508"/>
              <a:gd name="connsiteY5" fmla="*/ 0 h 861744"/>
              <a:gd name="connsiteX6" fmla="*/ 3356508 w 3356508"/>
              <a:gd name="connsiteY6" fmla="*/ 0 h 861744"/>
              <a:gd name="connsiteX7" fmla="*/ 3356508 w 3356508"/>
              <a:gd name="connsiteY7" fmla="*/ 448107 h 861744"/>
              <a:gd name="connsiteX8" fmla="*/ 3356508 w 3356508"/>
              <a:gd name="connsiteY8" fmla="*/ 861744 h 861744"/>
              <a:gd name="connsiteX9" fmla="*/ 2864220 w 3356508"/>
              <a:gd name="connsiteY9" fmla="*/ 861744 h 861744"/>
              <a:gd name="connsiteX10" fmla="*/ 2271237 w 3356508"/>
              <a:gd name="connsiteY10" fmla="*/ 861744 h 861744"/>
              <a:gd name="connsiteX11" fmla="*/ 1644689 w 3356508"/>
              <a:gd name="connsiteY11" fmla="*/ 861744 h 861744"/>
              <a:gd name="connsiteX12" fmla="*/ 1085271 w 3356508"/>
              <a:gd name="connsiteY12" fmla="*/ 861744 h 861744"/>
              <a:gd name="connsiteX13" fmla="*/ 525853 w 3356508"/>
              <a:gd name="connsiteY13" fmla="*/ 861744 h 861744"/>
              <a:gd name="connsiteX14" fmla="*/ 0 w 3356508"/>
              <a:gd name="connsiteY14" fmla="*/ 861744 h 861744"/>
              <a:gd name="connsiteX15" fmla="*/ 0 w 3356508"/>
              <a:gd name="connsiteY15" fmla="*/ 456724 h 861744"/>
              <a:gd name="connsiteX16" fmla="*/ 0 w 3356508"/>
              <a:gd name="connsiteY16" fmla="*/ 0 h 86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56508" h="861744" extrusionOk="0">
                <a:moveTo>
                  <a:pt x="0" y="0"/>
                </a:moveTo>
                <a:cubicBezTo>
                  <a:pt x="203405" y="-40517"/>
                  <a:pt x="371033" y="796"/>
                  <a:pt x="492288" y="0"/>
                </a:cubicBezTo>
                <a:cubicBezTo>
                  <a:pt x="613543" y="-796"/>
                  <a:pt x="781723" y="49705"/>
                  <a:pt x="1051706" y="0"/>
                </a:cubicBezTo>
                <a:cubicBezTo>
                  <a:pt x="1321689" y="-49705"/>
                  <a:pt x="1360198" y="11273"/>
                  <a:pt x="1611124" y="0"/>
                </a:cubicBezTo>
                <a:cubicBezTo>
                  <a:pt x="1862050" y="-11273"/>
                  <a:pt x="2008452" y="40360"/>
                  <a:pt x="2237672" y="0"/>
                </a:cubicBezTo>
                <a:cubicBezTo>
                  <a:pt x="2466892" y="-40360"/>
                  <a:pt x="2559599" y="35048"/>
                  <a:pt x="2864220" y="0"/>
                </a:cubicBezTo>
                <a:cubicBezTo>
                  <a:pt x="3168841" y="-35048"/>
                  <a:pt x="3181527" y="24477"/>
                  <a:pt x="3356508" y="0"/>
                </a:cubicBezTo>
                <a:cubicBezTo>
                  <a:pt x="3362639" y="125920"/>
                  <a:pt x="3328157" y="273025"/>
                  <a:pt x="3356508" y="448107"/>
                </a:cubicBezTo>
                <a:cubicBezTo>
                  <a:pt x="3384859" y="623189"/>
                  <a:pt x="3322727" y="697084"/>
                  <a:pt x="3356508" y="861744"/>
                </a:cubicBezTo>
                <a:cubicBezTo>
                  <a:pt x="3122441" y="911126"/>
                  <a:pt x="3083154" y="824399"/>
                  <a:pt x="2864220" y="861744"/>
                </a:cubicBezTo>
                <a:cubicBezTo>
                  <a:pt x="2645286" y="899089"/>
                  <a:pt x="2428631" y="811330"/>
                  <a:pt x="2271237" y="861744"/>
                </a:cubicBezTo>
                <a:cubicBezTo>
                  <a:pt x="2113843" y="912158"/>
                  <a:pt x="1923592" y="802556"/>
                  <a:pt x="1644689" y="861744"/>
                </a:cubicBezTo>
                <a:cubicBezTo>
                  <a:pt x="1365786" y="920932"/>
                  <a:pt x="1311733" y="840577"/>
                  <a:pt x="1085271" y="861744"/>
                </a:cubicBezTo>
                <a:cubicBezTo>
                  <a:pt x="858809" y="882911"/>
                  <a:pt x="654650" y="857868"/>
                  <a:pt x="525853" y="861744"/>
                </a:cubicBezTo>
                <a:cubicBezTo>
                  <a:pt x="397056" y="865620"/>
                  <a:pt x="185145" y="834442"/>
                  <a:pt x="0" y="861744"/>
                </a:cubicBezTo>
                <a:cubicBezTo>
                  <a:pt x="-12003" y="698387"/>
                  <a:pt x="36222" y="599217"/>
                  <a:pt x="0" y="456724"/>
                </a:cubicBezTo>
                <a:cubicBezTo>
                  <a:pt x="-36222" y="314231"/>
                  <a:pt x="31274" y="206763"/>
                  <a:pt x="0" y="0"/>
                </a:cubicBezTo>
                <a:close/>
              </a:path>
            </a:pathLst>
          </a:custGeom>
          <a:noFill/>
          <a:ln w="38100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119227981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Google Shape;3297;p40">
            <a:extLst>
              <a:ext uri="{FF2B5EF4-FFF2-40B4-BE49-F238E27FC236}">
                <a16:creationId xmlns:a16="http://schemas.microsoft.com/office/drawing/2014/main" id="{D6CA2A95-200F-5FCC-7677-36AC223D2FE3}"/>
              </a:ext>
            </a:extLst>
          </p:cNvPr>
          <p:cNvSpPr/>
          <p:nvPr/>
        </p:nvSpPr>
        <p:spPr>
          <a:xfrm>
            <a:off x="8100392" y="2132856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4" name="Google Shape;3298;p40">
            <a:extLst>
              <a:ext uri="{FF2B5EF4-FFF2-40B4-BE49-F238E27FC236}">
                <a16:creationId xmlns:a16="http://schemas.microsoft.com/office/drawing/2014/main" id="{5CF69D09-CE6B-E297-0C65-8606DAC4BAB7}"/>
              </a:ext>
            </a:extLst>
          </p:cNvPr>
          <p:cNvSpPr/>
          <p:nvPr/>
        </p:nvSpPr>
        <p:spPr>
          <a:xfrm>
            <a:off x="8197285" y="2229670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44077521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E9D24A0-3725-5212-3B2A-E2A8DF9259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23745" y="3184605"/>
            <a:ext cx="2880320" cy="751400"/>
          </a:xfrm>
          <a:prstGeom prst="rect">
            <a:avLst/>
          </a:prstGeom>
        </p:spPr>
      </p:pic>
      <p:sp>
        <p:nvSpPr>
          <p:cNvPr id="6" name="Rectangle 4">
            <a:extLst>
              <a:ext uri="{FF2B5EF4-FFF2-40B4-BE49-F238E27FC236}">
                <a16:creationId xmlns:a16="http://schemas.microsoft.com/office/drawing/2014/main" id="{40CFB869-191F-C320-A024-18E6665B9614}"/>
              </a:ext>
            </a:extLst>
          </p:cNvPr>
          <p:cNvSpPr txBox="1">
            <a:spLocks noChangeArrowheads="1"/>
          </p:cNvSpPr>
          <p:nvPr/>
        </p:nvSpPr>
        <p:spPr>
          <a:xfrm>
            <a:off x="5217568" y="1268760"/>
            <a:ext cx="2847960" cy="861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9pPr>
          </a:lstStyle>
          <a:p>
            <a:pPr algn="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kern="1200">
                <a:solidFill>
                  <a:srgbClr val="140000"/>
                </a:solidFill>
                <a:latin typeface="Arabic Typesetting" panose="03020402040406030203" pitchFamily="66" charset="-78"/>
                <a:ea typeface="+mn-ea"/>
                <a:cs typeface="Arabic Typesetting" panose="03020402040406030203" pitchFamily="66" charset="-78"/>
              </a:rPr>
              <a:t>محبة غير محدودة</a:t>
            </a:r>
            <a:endParaRPr lang="en-US" sz="4400" kern="1200" dirty="0">
              <a:solidFill>
                <a:srgbClr val="140000"/>
              </a:solidFill>
              <a:latin typeface="Arabic Typesetting" panose="03020402040406030203" pitchFamily="66" charset="-78"/>
              <a:ea typeface="+mn-ea"/>
              <a:cs typeface="Arabic Typesetting" panose="03020402040406030203" pitchFamily="66" charset="-78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9BA5651B-8B47-4980-9D8A-DAA440CD9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7847" y="2549237"/>
            <a:ext cx="4153701" cy="22159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تَرَاءَى لِي الرَّبُّ مِنْ بَعِيدٍ: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وَمَحَبَّةً أَبَدِيَّةً أَحْبَبْتُكِ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مِنْ أَجْلِ ذَلِكَ أَدَمْتُ لَكِ الرَّحْمَةَ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 </a:t>
            </a:r>
          </a:p>
        </p:txBody>
      </p:sp>
      <p:sp>
        <p:nvSpPr>
          <p:cNvPr id="8" name="Text Box 6">
            <a:extLst>
              <a:ext uri="{FF2B5EF4-FFF2-40B4-BE49-F238E27FC236}">
                <a16:creationId xmlns:a16="http://schemas.microsoft.com/office/drawing/2014/main" id="{DD81EC65-CBBB-6A13-FA91-5D2056DA7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3861" y="4693239"/>
            <a:ext cx="2021671" cy="861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1" eaLnBrk="1" hangingPunct="1">
              <a:lnSpc>
                <a:spcPct val="100000"/>
              </a:lnSpc>
              <a:buClr>
                <a:schemeClr val="dk1"/>
              </a:buClr>
              <a:buSzPts val="2500"/>
              <a:buFont typeface="Viga"/>
              <a:buNone/>
              <a:defRPr sz="4400" i="0" u="none" strike="noStrike" cap="none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defRPr>
            </a:lvl1pPr>
            <a:lvl2pPr marR="0" lvl="1" algn="ctr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2pPr>
            <a:lvl3pPr marR="0" lvl="2" algn="ctr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3pPr>
            <a:lvl4pPr marR="0" lvl="3" algn="ctr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4pPr>
            <a:lvl5pPr marR="0" lvl="4" algn="ctr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9pPr>
          </a:lstStyle>
          <a:p>
            <a:r>
              <a:rPr lang="ar-EG" b="1" dirty="0">
                <a:solidFill>
                  <a:srgbClr val="140000"/>
                </a:solidFill>
              </a:rPr>
              <a:t>(ار31: 3)</a:t>
            </a:r>
            <a:endParaRPr lang="en-US" b="1" dirty="0">
              <a:solidFill>
                <a:srgbClr val="140000"/>
              </a:solidFill>
            </a:endParaRPr>
          </a:p>
        </p:txBody>
      </p:sp>
      <p:sp>
        <p:nvSpPr>
          <p:cNvPr id="9" name="Google Shape;3297;p40">
            <a:extLst>
              <a:ext uri="{FF2B5EF4-FFF2-40B4-BE49-F238E27FC236}">
                <a16:creationId xmlns:a16="http://schemas.microsoft.com/office/drawing/2014/main" id="{245B8D1D-8C68-E566-323E-F246842DB4D7}"/>
              </a:ext>
            </a:extLst>
          </p:cNvPr>
          <p:cNvSpPr/>
          <p:nvPr/>
        </p:nvSpPr>
        <p:spPr>
          <a:xfrm>
            <a:off x="8075504" y="1340768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" name="Google Shape;3298;p40">
            <a:extLst>
              <a:ext uri="{FF2B5EF4-FFF2-40B4-BE49-F238E27FC236}">
                <a16:creationId xmlns:a16="http://schemas.microsoft.com/office/drawing/2014/main" id="{F749672F-82D4-14A9-4F83-63CDD86F3C43}"/>
              </a:ext>
            </a:extLst>
          </p:cNvPr>
          <p:cNvSpPr/>
          <p:nvPr/>
        </p:nvSpPr>
        <p:spPr>
          <a:xfrm>
            <a:off x="8172397" y="1437582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649316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17626" y="2852936"/>
            <a:ext cx="1690477" cy="1152128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873425" y="579578"/>
            <a:ext cx="1901483" cy="861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إرادته صالحة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3763926" y="5342439"/>
            <a:ext cx="161614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EG" altLang="zh-CN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رو12: 2</a:t>
            </a:r>
            <a:r>
              <a:rPr lang="en-US" altLang="zh-CN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zh-CN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zh-CN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075533" y="1772816"/>
            <a:ext cx="4992934" cy="3570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وَلاَ تُشَاكِلُوا هَذَا الدَّهْرَ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buClr>
                <a:schemeClr val="dk1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بَلْ تَغَيَّرُوا عَنْ شَكْلِكُمْ بِتَجْدِيدِ أَذْهَانِكُمْ </a:t>
            </a:r>
          </a:p>
          <a:p>
            <a:pPr algn="ctr">
              <a:buClr>
                <a:schemeClr val="dk1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لِتَخْتَبِرُوا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buClr>
                <a:schemeClr val="dk1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مَا هِيَ إِرَادَةُ اللهِ الصَّالِحَةُ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buClr>
                <a:schemeClr val="dk1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الْمَرْضِيَّةُ الْكَامِلَةُ.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7" name="Google Shape;3297;p40">
            <a:extLst>
              <a:ext uri="{FF2B5EF4-FFF2-40B4-BE49-F238E27FC236}">
                <a16:creationId xmlns:a16="http://schemas.microsoft.com/office/drawing/2014/main" id="{E6C218EB-396D-264D-4517-74EFB6E65EBB}"/>
              </a:ext>
            </a:extLst>
          </p:cNvPr>
          <p:cNvSpPr/>
          <p:nvPr/>
        </p:nvSpPr>
        <p:spPr>
          <a:xfrm>
            <a:off x="7760481" y="620688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000000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8" name="Google Shape;3298;p40">
            <a:extLst>
              <a:ext uri="{FF2B5EF4-FFF2-40B4-BE49-F238E27FC236}">
                <a16:creationId xmlns:a16="http://schemas.microsoft.com/office/drawing/2014/main" id="{E5D05F88-B590-4C32-64C4-AEFF1884248E}"/>
              </a:ext>
            </a:extLst>
          </p:cNvPr>
          <p:cNvSpPr/>
          <p:nvPr/>
        </p:nvSpPr>
        <p:spPr>
          <a:xfrm>
            <a:off x="7896334" y="320800"/>
            <a:ext cx="418121" cy="1211776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73766340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57900" y="1988841"/>
            <a:ext cx="1194219" cy="988612"/>
          </a:xfrm>
          <a:prstGeom prst="rect">
            <a:avLst/>
          </a:prstGeom>
        </p:spPr>
      </p:pic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3365866" y="2172008"/>
            <a:ext cx="241226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مَا أَجْوَدَهُ وَمَا أَجْمَلَهُ</a:t>
            </a:r>
            <a:endParaRPr lang="ar-EG" alt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2"/>
          <p:cNvSpPr txBox="1">
            <a:spLocks noChangeArrowheads="1"/>
          </p:cNvSpPr>
          <p:nvPr/>
        </p:nvSpPr>
        <p:spPr bwMode="auto">
          <a:xfrm>
            <a:off x="5872093" y="548680"/>
            <a:ext cx="2088232" cy="8640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 fontAlgn="auto"/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تعطي (الجود)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735874" y="3085003"/>
            <a:ext cx="167225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(زك9: 17)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grpSp>
        <p:nvGrpSpPr>
          <p:cNvPr id="19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176349" y="800728"/>
            <a:ext cx="360000" cy="360000"/>
            <a:chOff x="5775400" y="680525"/>
            <a:chExt cx="659100" cy="654900"/>
          </a:xfrm>
        </p:grpSpPr>
        <p:sp>
          <p:nvSpPr>
            <p:cNvPr id="2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1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4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6685529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20619" y="2316071"/>
            <a:ext cx="1733193" cy="896905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6803757" y="581632"/>
            <a:ext cx="952505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342900" indent="-342900" algn="r" rtl="1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ضحي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3692592" y="3974287"/>
            <a:ext cx="1758815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يو3: 16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1583668" y="1722294"/>
            <a:ext cx="5976664" cy="212365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بِهَذَا قَدْ عَرَفْنَا الْمَحَبَّةَ: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أَنَّ ذَاكَ وَضَعَ نَفْسَهُ لأَجْلِنَا،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فَنَحْنُ يَنْبَغِي لَنَا أَنْ نَضَعَ نُفُوسَنَا لأَجْلِ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الإِخْوَةِ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 </a:t>
            </a:r>
          </a:p>
        </p:txBody>
      </p:sp>
      <p:grpSp>
        <p:nvGrpSpPr>
          <p:cNvPr id="1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66424" y="786352"/>
            <a:ext cx="360000" cy="360000"/>
            <a:chOff x="5775400" y="680525"/>
            <a:chExt cx="659100" cy="654900"/>
          </a:xfrm>
        </p:grpSpPr>
        <p:sp>
          <p:nvSpPr>
            <p:cNvPr id="1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5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4927827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03848" y="1700808"/>
            <a:ext cx="1008112" cy="86409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1800" y="2996952"/>
            <a:ext cx="1605768" cy="936104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3804803" y="4823509"/>
            <a:ext cx="1534394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يو21:17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2267744" y="1815788"/>
            <a:ext cx="4608512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lvl="0" algn="ctr" rtl="1"/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لِيَكُونَ الْجَمِيعُ وَاحِداً</a:t>
            </a:r>
            <a:endParaRPr lang="ar-EG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كَمَا أَنَّكَ أَنْتَ أَيُّهَا الآبُ فِيَّ وَأَنَا فِيكَ</a:t>
            </a:r>
            <a:endParaRPr lang="ar-EG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EG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لِيَكُونُوا هُمْ أَيْضاً وَاحِداً فِينَا</a:t>
            </a:r>
            <a:endParaRPr lang="ar-EG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/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لِيُؤْمِنَ الْعَالَمُ أَنَّكَ أَرْسَلْتَنِي.</a:t>
            </a:r>
            <a:r>
              <a:rPr 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5406147" y="592076"/>
            <a:ext cx="2771913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342900" indent="-342900" algn="r" rtl="1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تُ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شارك و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تحد بالآخر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grpSp>
        <p:nvGrpSpPr>
          <p:cNvPr id="21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395758" y="771916"/>
            <a:ext cx="360000" cy="360000"/>
            <a:chOff x="5775400" y="680525"/>
            <a:chExt cx="659100" cy="654900"/>
          </a:xfrm>
        </p:grpSpPr>
        <p:sp>
          <p:nvSpPr>
            <p:cNvPr id="22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3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6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7556959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2"/>
          <p:cNvSpPr>
            <a:spLocks noChangeArrowheads="1"/>
          </p:cNvSpPr>
          <p:nvPr/>
        </p:nvSpPr>
        <p:spPr bwMode="auto">
          <a:xfrm>
            <a:off x="1369996" y="4116486"/>
            <a:ext cx="2449512" cy="1295400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flatTx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1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altLang="en-US" sz="4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بلا شر </a:t>
            </a:r>
            <a:endParaRPr kumimoji="0" lang="en-US" altLang="en-US" sz="44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Oval 3"/>
          <p:cNvSpPr>
            <a:spLocks noChangeArrowheads="1"/>
          </p:cNvSpPr>
          <p:nvPr/>
        </p:nvSpPr>
        <p:spPr bwMode="auto">
          <a:xfrm>
            <a:off x="5259370" y="4129383"/>
            <a:ext cx="2592388" cy="1295400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flatTx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1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altLang="en-US" sz="4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إجلال الله </a:t>
            </a:r>
            <a:endParaRPr kumimoji="0" lang="en-US" altLang="en-US" sz="44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4226392" y="2348880"/>
            <a:ext cx="69121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0" hangingPunct="0"/>
            <a:r>
              <a:rPr lang="ar-EG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تعني</a:t>
            </a:r>
            <a:endParaRPr lang="en-US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6215741" y="1517883"/>
            <a:ext cx="208422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0" hangingPunct="0"/>
            <a:r>
              <a:rPr lang="ar-EG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ما هى القداسة؟</a:t>
            </a:r>
            <a:endParaRPr lang="en-US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AutoShape 6"/>
          <p:cNvSpPr>
            <a:spLocks/>
          </p:cNvSpPr>
          <p:nvPr/>
        </p:nvSpPr>
        <p:spPr bwMode="auto">
          <a:xfrm rot="5400000">
            <a:off x="4156501" y="1484975"/>
            <a:ext cx="830997" cy="4320480"/>
          </a:xfrm>
          <a:prstGeom prst="leftBrace">
            <a:avLst>
              <a:gd name="adj1" fmla="val 114871"/>
              <a:gd name="adj2" fmla="val 50000"/>
            </a:avLst>
          </a:prstGeom>
          <a:ln>
            <a:headEnd/>
            <a:tailEnd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  <p:txBody>
          <a:bodyPr wrap="none" anchor="ctr"/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0" hangingPunct="0"/>
            <a:endParaRPr lang="en-US" altLang="en-US" sz="4400" b="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3635896" y="836712"/>
            <a:ext cx="151216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القداسة</a:t>
            </a:r>
            <a:endParaRPr lang="en-US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12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5213642" y="949215"/>
            <a:ext cx="360000" cy="360000"/>
            <a:chOff x="5775400" y="680525"/>
            <a:chExt cx="659100" cy="654900"/>
          </a:xfrm>
        </p:grpSpPr>
        <p:sp>
          <p:nvSpPr>
            <p:cNvPr id="13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4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7" name="Google Shape;9394;p104">
            <a:extLst>
              <a:ext uri="{FF2B5EF4-FFF2-40B4-BE49-F238E27FC236}">
                <a16:creationId xmlns:a16="http://schemas.microsoft.com/office/drawing/2014/main" id="{7E39DDE2-B3FD-F464-C250-96491F627965}"/>
              </a:ext>
            </a:extLst>
          </p:cNvPr>
          <p:cNvSpPr/>
          <p:nvPr/>
        </p:nvSpPr>
        <p:spPr>
          <a:xfrm>
            <a:off x="5516592" y="1296462"/>
            <a:ext cx="3268224" cy="129890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9" name="Google Shape;9394;p104">
            <a:extLst>
              <a:ext uri="{FF2B5EF4-FFF2-40B4-BE49-F238E27FC236}">
                <a16:creationId xmlns:a16="http://schemas.microsoft.com/office/drawing/2014/main" id="{79DBDCD2-81DB-DF1E-FE8C-874E423B60E4}"/>
              </a:ext>
            </a:extLst>
          </p:cNvPr>
          <p:cNvSpPr/>
          <p:nvPr/>
        </p:nvSpPr>
        <p:spPr>
          <a:xfrm>
            <a:off x="5148064" y="4157375"/>
            <a:ext cx="2837939" cy="129890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" name="Google Shape;9394;p104">
            <a:extLst>
              <a:ext uri="{FF2B5EF4-FFF2-40B4-BE49-F238E27FC236}">
                <a16:creationId xmlns:a16="http://schemas.microsoft.com/office/drawing/2014/main" id="{D8286E33-4E9D-7F19-4FD0-D834E0602B84}"/>
              </a:ext>
            </a:extLst>
          </p:cNvPr>
          <p:cNvSpPr/>
          <p:nvPr/>
        </p:nvSpPr>
        <p:spPr>
          <a:xfrm>
            <a:off x="1175782" y="4104061"/>
            <a:ext cx="2837939" cy="129890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308024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10001" y="1999585"/>
            <a:ext cx="2523997" cy="781343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3743908" y="4174975"/>
            <a:ext cx="1656184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0" hangingPunct="0"/>
            <a:r>
              <a:rPr lang="ar-EG" altLang="zh-CN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لا11: 44</a:t>
            </a:r>
            <a:r>
              <a:rPr lang="ar-EG" altLang="zh-CN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zh-CN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2513469" y="692696"/>
            <a:ext cx="4117062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إِنِّي أَنَا الرَّبُّ إِلَهُكُمْ 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فَتَتَقَدَّسُونَ وَتَكُونُونَ قِدِّيسِينَ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لأَنِّي أَنَا قُدُّوسٌ. </a:t>
            </a:r>
            <a:endParaRPr lang="en-US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وَلاَ تُنَجِّسُوا أَنْفُسَكُمْ 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بِدَبِيبٍ يَدِبُّ عَلَى الأَرْضِ</a:t>
            </a:r>
            <a:r>
              <a:rPr lang="ar-EG" sz="4400" b="0" dirty="0">
                <a:solidFill>
                  <a:prstClr val="black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22213416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1801" y="3163668"/>
            <a:ext cx="1224136" cy="86409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51921" y="1866972"/>
            <a:ext cx="1296143" cy="802171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3311860" y="4107769"/>
            <a:ext cx="252028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0" hangingPunct="0"/>
            <a:r>
              <a:rPr lang="en-US" altLang="zh-CN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altLang="zh-CN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1بط1: 15- 16</a:t>
            </a:r>
            <a:r>
              <a:rPr lang="en-US" altLang="zh-CN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2114727" y="1268760"/>
            <a:ext cx="4914546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بَلْ نَظِيرَ الْقُدُّوسِ الَّذِي دَعَاكُمْ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كُونُوا أَنْتُمْ أَيْضاً قِدِّيسِينَ فِي كُلِّ سِيرَةٍ</a:t>
            </a:r>
            <a:endParaRPr lang="en-US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لأَنَّهُ مَكْتُوبٌ: 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«كُونُوا قِدِّيسِينَ لأَنِّي أَنَا قُدُّوسٌ».</a:t>
            </a:r>
            <a:r>
              <a:rPr lang="en-US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5299072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>
            <a:extLst>
              <a:ext uri="{FF2B5EF4-FFF2-40B4-BE49-F238E27FC236}">
                <a16:creationId xmlns:a16="http://schemas.microsoft.com/office/drawing/2014/main" id="{8872A5DB-3657-76D9-815D-524CF6ACC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68" y="2230097"/>
            <a:ext cx="7200799" cy="86174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spcFirstLastPara="1" wrap="square" lIns="91425" tIns="91425" rIns="91425" bIns="91425" anchor="ctr" anchorCtr="0">
            <a:spAutoFit/>
          </a:bodyPr>
          <a:lstStyle/>
          <a:p>
            <a:pPr algn="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أعمق تعبير عن المحبة </a:t>
            </a:r>
            <a:r>
              <a:rPr lang="ar-EG" altLang="zh-CN" sz="44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المُتحننة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المترفقة 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التي لا تتغير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Text Box 4">
            <a:extLst>
              <a:ext uri="{FF2B5EF4-FFF2-40B4-BE49-F238E27FC236}">
                <a16:creationId xmlns:a16="http://schemas.microsoft.com/office/drawing/2014/main" id="{5015C60B-824C-F0D4-D28A-BE81E11E3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21" y="1154345"/>
            <a:ext cx="1434978" cy="86174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spcFirstLastPara="1" wrap="none" lIns="91425" tIns="91425" rIns="91425" bIns="91425" anchor="ctr" anchorCtr="0">
            <a:spAutoFit/>
          </a:bodyPr>
          <a:lstStyle>
            <a:defPPr>
              <a:defRPr lang="en-US"/>
            </a:defPPr>
            <a:lvl1pPr algn="ctr" rtl="1">
              <a:buClr>
                <a:schemeClr val="dk1"/>
              </a:buClr>
              <a:buSzPts val="2500"/>
              <a:buFont typeface="Viga"/>
              <a:buNone/>
              <a:defRPr sz="440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defRPr>
            </a:lvl1pPr>
          </a:lstStyle>
          <a:p>
            <a:pPr algn="r"/>
            <a:r>
              <a:rPr lang="ar-EG" b="1" dirty="0"/>
              <a:t>الرحمة هى:</a:t>
            </a:r>
            <a:endParaRPr lang="en-US" b="1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BC925F7-4795-F302-592B-7EACFB07B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893" y="3028564"/>
            <a:ext cx="7632848" cy="86174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spcFirstLastPara="1" wrap="square" lIns="91425" tIns="91425" rIns="91425" bIns="91425" anchor="ctr" anchorCtr="0">
            <a:spAutoFit/>
          </a:bodyPr>
          <a:lstStyle/>
          <a:p>
            <a:pPr algn="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عدم الميل للانتقام والبحث عن أفضل شيء للمخطئ في حقي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C5B75858-F14F-25E7-2E7C-CFAA8AB37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0147" y="3860583"/>
            <a:ext cx="6408712" cy="86174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spcFirstLastPara="1" wrap="square" lIns="91425" tIns="91425" rIns="91425" bIns="91425" anchor="ctr" anchorCtr="0">
            <a:spAutoFit/>
          </a:bodyPr>
          <a:lstStyle/>
          <a:p>
            <a:pPr algn="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بذل مضحي نابع من حنان لشخص غير مستحق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" name="Google Shape;9394;p104">
            <a:extLst>
              <a:ext uri="{FF2B5EF4-FFF2-40B4-BE49-F238E27FC236}">
                <a16:creationId xmlns:a16="http://schemas.microsoft.com/office/drawing/2014/main" id="{FE385665-D6CE-92D4-4F33-61D4EFB97F0B}"/>
              </a:ext>
            </a:extLst>
          </p:cNvPr>
          <p:cNvSpPr/>
          <p:nvPr/>
        </p:nvSpPr>
        <p:spPr>
          <a:xfrm>
            <a:off x="6340779" y="901109"/>
            <a:ext cx="2160240" cy="129890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" name="Google Shape;3297;p40">
            <a:extLst>
              <a:ext uri="{FF2B5EF4-FFF2-40B4-BE49-F238E27FC236}">
                <a16:creationId xmlns:a16="http://schemas.microsoft.com/office/drawing/2014/main" id="{BDB7D879-DCA0-8232-73D5-BFDB2AB1E7C2}"/>
              </a:ext>
            </a:extLst>
          </p:cNvPr>
          <p:cNvSpPr/>
          <p:nvPr/>
        </p:nvSpPr>
        <p:spPr>
          <a:xfrm>
            <a:off x="7916116" y="2258885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Google Shape;3298;p40">
            <a:extLst>
              <a:ext uri="{FF2B5EF4-FFF2-40B4-BE49-F238E27FC236}">
                <a16:creationId xmlns:a16="http://schemas.microsoft.com/office/drawing/2014/main" id="{52C8C4BE-2E11-5A35-21C6-D23D1EAE1C1E}"/>
              </a:ext>
            </a:extLst>
          </p:cNvPr>
          <p:cNvSpPr/>
          <p:nvPr/>
        </p:nvSpPr>
        <p:spPr>
          <a:xfrm>
            <a:off x="8013009" y="2355699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7" name="Google Shape;3297;p40">
            <a:extLst>
              <a:ext uri="{FF2B5EF4-FFF2-40B4-BE49-F238E27FC236}">
                <a16:creationId xmlns:a16="http://schemas.microsoft.com/office/drawing/2014/main" id="{0076EC16-363F-FA22-A5ED-C75462624604}"/>
              </a:ext>
            </a:extLst>
          </p:cNvPr>
          <p:cNvSpPr/>
          <p:nvPr/>
        </p:nvSpPr>
        <p:spPr>
          <a:xfrm>
            <a:off x="7916116" y="3123000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8" name="Google Shape;3298;p40">
            <a:extLst>
              <a:ext uri="{FF2B5EF4-FFF2-40B4-BE49-F238E27FC236}">
                <a16:creationId xmlns:a16="http://schemas.microsoft.com/office/drawing/2014/main" id="{DBE666F2-612D-147D-5283-CBFACA9D188F}"/>
              </a:ext>
            </a:extLst>
          </p:cNvPr>
          <p:cNvSpPr/>
          <p:nvPr/>
        </p:nvSpPr>
        <p:spPr>
          <a:xfrm>
            <a:off x="8013009" y="3219814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9" name="Google Shape;3297;p40">
            <a:extLst>
              <a:ext uri="{FF2B5EF4-FFF2-40B4-BE49-F238E27FC236}">
                <a16:creationId xmlns:a16="http://schemas.microsoft.com/office/drawing/2014/main" id="{562AE07C-A650-6BBC-0853-FF6F2E810EE3}"/>
              </a:ext>
            </a:extLst>
          </p:cNvPr>
          <p:cNvSpPr/>
          <p:nvPr/>
        </p:nvSpPr>
        <p:spPr>
          <a:xfrm>
            <a:off x="7916116" y="3985502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0" name="Google Shape;3298;p40">
            <a:extLst>
              <a:ext uri="{FF2B5EF4-FFF2-40B4-BE49-F238E27FC236}">
                <a16:creationId xmlns:a16="http://schemas.microsoft.com/office/drawing/2014/main" id="{077844BC-0A7A-3567-C33B-44F80AD7024C}"/>
              </a:ext>
            </a:extLst>
          </p:cNvPr>
          <p:cNvSpPr/>
          <p:nvPr/>
        </p:nvSpPr>
        <p:spPr>
          <a:xfrm>
            <a:off x="8013009" y="4082316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00147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807805" y="1340768"/>
            <a:ext cx="3528391" cy="25180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العلاقة هي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إدراك لشخص الله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وجماله ومحبته وحنانه </a:t>
            </a: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17E43D9C-4A36-6FB4-BB1A-09CFF1398F3F}"/>
              </a:ext>
            </a:extLst>
          </p:cNvPr>
          <p:cNvSpPr/>
          <p:nvPr/>
        </p:nvSpPr>
        <p:spPr>
          <a:xfrm>
            <a:off x="3600140" y="980728"/>
            <a:ext cx="1943720" cy="1080120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07185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60031" y="1934688"/>
            <a:ext cx="1368153" cy="1001912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771800" y="1429223"/>
            <a:ext cx="360040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الرَّبُّ صَالِحٌ لِلْكُلِّ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e-IL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وَمَرَاحِمُهُ عَلَى كُلِّ أَعْمَالِهِ.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720645" y="3068960"/>
            <a:ext cx="170271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(مز145: 9)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79695354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35018" y="2632534"/>
            <a:ext cx="1709190" cy="77678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3808" y="1844824"/>
            <a:ext cx="2232248" cy="864098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979712" y="1305342"/>
            <a:ext cx="5184576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اَللهُ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الَّذِي هُوَ غَنِيٌّ فِي الرَّحْمَةِ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مِنْ أَجْلِ مَحَبَّتِهِ الْكَثِيرَةِ الَّتِي أَحَبَّنَا بِهَا</a:t>
            </a: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840871" y="3425662"/>
            <a:ext cx="146226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EG" sz="4400" b="1" kern="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(أف2: 4)</a:t>
            </a:r>
            <a:endParaRPr lang="en-US" sz="4400" b="1" kern="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637093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6228184" y="2276872"/>
            <a:ext cx="1491114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غفران الله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5481185" y="3029325"/>
            <a:ext cx="223811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طول أناته ولطفه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4242064" y="3781778"/>
            <a:ext cx="347723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بحثه عنا في وسط خطايانا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6479856" y="4534230"/>
            <a:ext cx="123944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الصليب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grpSp>
        <p:nvGrpSpPr>
          <p:cNvPr id="1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32048" y="2481592"/>
            <a:ext cx="360000" cy="360000"/>
            <a:chOff x="5775400" y="680525"/>
            <a:chExt cx="659100" cy="654900"/>
          </a:xfrm>
        </p:grpSpPr>
        <p:sp>
          <p:nvSpPr>
            <p:cNvPr id="1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20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32048" y="3234045"/>
            <a:ext cx="360000" cy="360000"/>
            <a:chOff x="5775400" y="680525"/>
            <a:chExt cx="659100" cy="654900"/>
          </a:xfrm>
        </p:grpSpPr>
        <p:sp>
          <p:nvSpPr>
            <p:cNvPr id="21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2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23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32048" y="3986498"/>
            <a:ext cx="360000" cy="360000"/>
            <a:chOff x="5775400" y="680525"/>
            <a:chExt cx="659100" cy="654900"/>
          </a:xfrm>
        </p:grpSpPr>
        <p:sp>
          <p:nvSpPr>
            <p:cNvPr id="24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5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2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32048" y="4738950"/>
            <a:ext cx="360000" cy="360000"/>
            <a:chOff x="5775400" y="680525"/>
            <a:chExt cx="659100" cy="654900"/>
          </a:xfrm>
        </p:grpSpPr>
        <p:sp>
          <p:nvSpPr>
            <p:cNvPr id="2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4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2" name="Rounded Rectangle 19"/>
          <p:cNvSpPr/>
          <p:nvPr/>
        </p:nvSpPr>
        <p:spPr>
          <a:xfrm>
            <a:off x="3275856" y="777659"/>
            <a:ext cx="2376265" cy="953419"/>
          </a:xfrm>
          <a:noFill/>
          <a:ln w="38100">
            <a:solidFill>
              <a:srgbClr val="000000"/>
            </a:solidFill>
          </a:ln>
          <a:effectLst/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مظاهر رحمة الله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ED03B65C-DBF3-175D-CDA4-7225D5E08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3746" y="735719"/>
            <a:ext cx="3356508" cy="861744"/>
          </a:xfrm>
          <a:custGeom>
            <a:avLst/>
            <a:gdLst>
              <a:gd name="connsiteX0" fmla="*/ 0 w 3356508"/>
              <a:gd name="connsiteY0" fmla="*/ 0 h 861744"/>
              <a:gd name="connsiteX1" fmla="*/ 492288 w 3356508"/>
              <a:gd name="connsiteY1" fmla="*/ 0 h 861744"/>
              <a:gd name="connsiteX2" fmla="*/ 1051706 w 3356508"/>
              <a:gd name="connsiteY2" fmla="*/ 0 h 861744"/>
              <a:gd name="connsiteX3" fmla="*/ 1611124 w 3356508"/>
              <a:gd name="connsiteY3" fmla="*/ 0 h 861744"/>
              <a:gd name="connsiteX4" fmla="*/ 2237672 w 3356508"/>
              <a:gd name="connsiteY4" fmla="*/ 0 h 861744"/>
              <a:gd name="connsiteX5" fmla="*/ 2864220 w 3356508"/>
              <a:gd name="connsiteY5" fmla="*/ 0 h 861744"/>
              <a:gd name="connsiteX6" fmla="*/ 3356508 w 3356508"/>
              <a:gd name="connsiteY6" fmla="*/ 0 h 861744"/>
              <a:gd name="connsiteX7" fmla="*/ 3356508 w 3356508"/>
              <a:gd name="connsiteY7" fmla="*/ 448107 h 861744"/>
              <a:gd name="connsiteX8" fmla="*/ 3356508 w 3356508"/>
              <a:gd name="connsiteY8" fmla="*/ 861744 h 861744"/>
              <a:gd name="connsiteX9" fmla="*/ 2864220 w 3356508"/>
              <a:gd name="connsiteY9" fmla="*/ 861744 h 861744"/>
              <a:gd name="connsiteX10" fmla="*/ 2271237 w 3356508"/>
              <a:gd name="connsiteY10" fmla="*/ 861744 h 861744"/>
              <a:gd name="connsiteX11" fmla="*/ 1644689 w 3356508"/>
              <a:gd name="connsiteY11" fmla="*/ 861744 h 861744"/>
              <a:gd name="connsiteX12" fmla="*/ 1085271 w 3356508"/>
              <a:gd name="connsiteY12" fmla="*/ 861744 h 861744"/>
              <a:gd name="connsiteX13" fmla="*/ 525853 w 3356508"/>
              <a:gd name="connsiteY13" fmla="*/ 861744 h 861744"/>
              <a:gd name="connsiteX14" fmla="*/ 0 w 3356508"/>
              <a:gd name="connsiteY14" fmla="*/ 861744 h 861744"/>
              <a:gd name="connsiteX15" fmla="*/ 0 w 3356508"/>
              <a:gd name="connsiteY15" fmla="*/ 456724 h 861744"/>
              <a:gd name="connsiteX16" fmla="*/ 0 w 3356508"/>
              <a:gd name="connsiteY16" fmla="*/ 0 h 86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56508" h="861744" extrusionOk="0">
                <a:moveTo>
                  <a:pt x="0" y="0"/>
                </a:moveTo>
                <a:cubicBezTo>
                  <a:pt x="203405" y="-40517"/>
                  <a:pt x="371033" y="796"/>
                  <a:pt x="492288" y="0"/>
                </a:cubicBezTo>
                <a:cubicBezTo>
                  <a:pt x="613543" y="-796"/>
                  <a:pt x="781723" y="49705"/>
                  <a:pt x="1051706" y="0"/>
                </a:cubicBezTo>
                <a:cubicBezTo>
                  <a:pt x="1321689" y="-49705"/>
                  <a:pt x="1360198" y="11273"/>
                  <a:pt x="1611124" y="0"/>
                </a:cubicBezTo>
                <a:cubicBezTo>
                  <a:pt x="1862050" y="-11273"/>
                  <a:pt x="2008452" y="40360"/>
                  <a:pt x="2237672" y="0"/>
                </a:cubicBezTo>
                <a:cubicBezTo>
                  <a:pt x="2466892" y="-40360"/>
                  <a:pt x="2559599" y="35048"/>
                  <a:pt x="2864220" y="0"/>
                </a:cubicBezTo>
                <a:cubicBezTo>
                  <a:pt x="3168841" y="-35048"/>
                  <a:pt x="3181527" y="24477"/>
                  <a:pt x="3356508" y="0"/>
                </a:cubicBezTo>
                <a:cubicBezTo>
                  <a:pt x="3362639" y="125920"/>
                  <a:pt x="3328157" y="273025"/>
                  <a:pt x="3356508" y="448107"/>
                </a:cubicBezTo>
                <a:cubicBezTo>
                  <a:pt x="3384859" y="623189"/>
                  <a:pt x="3322727" y="697084"/>
                  <a:pt x="3356508" y="861744"/>
                </a:cubicBezTo>
                <a:cubicBezTo>
                  <a:pt x="3122441" y="911126"/>
                  <a:pt x="3083154" y="824399"/>
                  <a:pt x="2864220" y="861744"/>
                </a:cubicBezTo>
                <a:cubicBezTo>
                  <a:pt x="2645286" y="899089"/>
                  <a:pt x="2428631" y="811330"/>
                  <a:pt x="2271237" y="861744"/>
                </a:cubicBezTo>
                <a:cubicBezTo>
                  <a:pt x="2113843" y="912158"/>
                  <a:pt x="1923592" y="802556"/>
                  <a:pt x="1644689" y="861744"/>
                </a:cubicBezTo>
                <a:cubicBezTo>
                  <a:pt x="1365786" y="920932"/>
                  <a:pt x="1311733" y="840577"/>
                  <a:pt x="1085271" y="861744"/>
                </a:cubicBezTo>
                <a:cubicBezTo>
                  <a:pt x="858809" y="882911"/>
                  <a:pt x="654650" y="857868"/>
                  <a:pt x="525853" y="861744"/>
                </a:cubicBezTo>
                <a:cubicBezTo>
                  <a:pt x="397056" y="865620"/>
                  <a:pt x="185145" y="834442"/>
                  <a:pt x="0" y="861744"/>
                </a:cubicBezTo>
                <a:cubicBezTo>
                  <a:pt x="-12003" y="698387"/>
                  <a:pt x="36222" y="599217"/>
                  <a:pt x="0" y="456724"/>
                </a:cubicBezTo>
                <a:cubicBezTo>
                  <a:pt x="-36222" y="314231"/>
                  <a:pt x="31274" y="206763"/>
                  <a:pt x="0" y="0"/>
                </a:cubicBezTo>
                <a:close/>
              </a:path>
            </a:pathLst>
          </a:custGeom>
          <a:noFill/>
          <a:ln w="38100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119227981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26859026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37613" y="2232739"/>
            <a:ext cx="2468774" cy="864097"/>
          </a:xfrm>
          <a:prstGeom prst="rect">
            <a:avLst/>
          </a:prstGeom>
        </p:spPr>
      </p:pic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6108292" y="826367"/>
            <a:ext cx="149111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غفران الله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3664540" y="3182199"/>
            <a:ext cx="181492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مز103: 3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zh-CN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2776926" y="1650286"/>
            <a:ext cx="3590149" cy="144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lvl="0"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كَبُعْدِ الْمَشْرِقِ مِنَ الْمَغْرِبِ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أَبْعَدَ عَنَّا مَعَاصِيَنَا</a:t>
            </a:r>
            <a:r>
              <a:rPr lang="ar-SA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.</a:t>
            </a:r>
            <a:r>
              <a:rPr lang="he-IL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9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778521" y="1031087"/>
            <a:ext cx="360000" cy="360000"/>
            <a:chOff x="5775400" y="680525"/>
            <a:chExt cx="659100" cy="654900"/>
          </a:xfrm>
        </p:grpSpPr>
        <p:sp>
          <p:nvSpPr>
            <p:cNvPr id="1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1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8383224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11961" y="2183985"/>
            <a:ext cx="1113036" cy="98854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11792" y="2197892"/>
            <a:ext cx="1144427" cy="88638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20338" y="2924944"/>
            <a:ext cx="4256404" cy="835765"/>
          </a:xfrm>
          <a:prstGeom prst="rect">
            <a:avLst/>
          </a:prstGeom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3664541" y="3902279"/>
            <a:ext cx="181492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مز103: 8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zh-CN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663788" y="2314159"/>
            <a:ext cx="381642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الرَّبُّ رَحِيمٌ </a:t>
            </a:r>
            <a:r>
              <a:rPr lang="ar-SA" sz="4400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وَرَأُوفٌ</a:t>
            </a:r>
            <a:r>
              <a:rPr lang="ar-EG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طَوِيلُ الرُّوحِ وَكَثِيرُ الرَّحْمَةِ</a:t>
            </a:r>
            <a:r>
              <a:rPr 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1835696" y="652594"/>
            <a:ext cx="5041046" cy="57606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8" name="Rectangle 2"/>
          <p:cNvSpPr>
            <a:spLocks noChangeArrowheads="1"/>
          </p:cNvSpPr>
          <p:nvPr/>
        </p:nvSpPr>
        <p:spPr bwMode="auto">
          <a:xfrm>
            <a:off x="5411711" y="791403"/>
            <a:ext cx="223811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طول أناته ولطفه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grpSp>
        <p:nvGrpSpPr>
          <p:cNvPr id="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861478" y="996123"/>
            <a:ext cx="360000" cy="360000"/>
            <a:chOff x="5775400" y="680525"/>
            <a:chExt cx="659100" cy="654900"/>
          </a:xfrm>
        </p:grpSpPr>
        <p:sp>
          <p:nvSpPr>
            <p:cNvPr id="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2737542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71999" y="3296413"/>
            <a:ext cx="1512169" cy="864097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4435508" y="674008"/>
            <a:ext cx="33650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بحثه عنا في وسط خطايانا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3550727" y="4262319"/>
            <a:ext cx="20425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إش 44: 22</a:t>
            </a:r>
            <a:r>
              <a:rPr lang="en-US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zh-CN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zh-CN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951820" y="2060848"/>
            <a:ext cx="3240360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قَدْ مَحَوْتُ كَغَيْمٍ ذُنُوبَكَ</a:t>
            </a:r>
            <a:endParaRPr lang="ar-EG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وَكَسَحَابَةٍ خَطَايَاكَ</a:t>
            </a:r>
            <a:endParaRPr lang="ar-EG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ارْجِعْ إِلَيَّ لأَنِّي فَدَيْتُكَ. </a:t>
            </a:r>
          </a:p>
        </p:txBody>
      </p: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26111" y="841889"/>
            <a:ext cx="360000" cy="360000"/>
            <a:chOff x="5775400" y="680525"/>
            <a:chExt cx="659100" cy="654900"/>
          </a:xfrm>
        </p:grpSpPr>
        <p:sp>
          <p:nvSpPr>
            <p:cNvPr id="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480640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DA6D11C3-6E46-6108-57B3-8ADFFF98D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8159" y="829952"/>
            <a:ext cx="1135247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الصليب</a:t>
            </a:r>
            <a:endParaRPr lang="en-US" altLang="zh-CN" sz="4400" b="1" dirty="0">
              <a:solidFill>
                <a:srgbClr val="FFFF66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ea typeface="SimSun" pitchFamily="2" charset="-122"/>
              <a:cs typeface="Arabic Typesetting" panose="03020402040406030203" pitchFamily="66" charset="-78"/>
            </a:endParaRPr>
          </a:p>
        </p:txBody>
      </p:sp>
      <p:pic>
        <p:nvPicPr>
          <p:cNvPr id="3" name="Picture 5">
            <a:extLst>
              <a:ext uri="{FF2B5EF4-FFF2-40B4-BE49-F238E27FC236}">
                <a16:creationId xmlns:a16="http://schemas.microsoft.com/office/drawing/2014/main" id="{99BCE8DF-E1B8-6AC2-DFFF-0C550E59D2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2871" y="1772816"/>
            <a:ext cx="4558258" cy="45582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Google Shape;3297;p40">
            <a:extLst>
              <a:ext uri="{FF2B5EF4-FFF2-40B4-BE49-F238E27FC236}">
                <a16:creationId xmlns:a16="http://schemas.microsoft.com/office/drawing/2014/main" id="{DF1C25A6-802B-259B-EDE7-80ED8E39F8AA}"/>
              </a:ext>
            </a:extLst>
          </p:cNvPr>
          <p:cNvSpPr/>
          <p:nvPr/>
        </p:nvSpPr>
        <p:spPr>
          <a:xfrm>
            <a:off x="8100392" y="908720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Google Shape;3298;p40">
            <a:extLst>
              <a:ext uri="{FF2B5EF4-FFF2-40B4-BE49-F238E27FC236}">
                <a16:creationId xmlns:a16="http://schemas.microsoft.com/office/drawing/2014/main" id="{B4A0464C-F089-6042-785A-7AEB87CC1D3B}"/>
              </a:ext>
            </a:extLst>
          </p:cNvPr>
          <p:cNvSpPr/>
          <p:nvPr/>
        </p:nvSpPr>
        <p:spPr>
          <a:xfrm>
            <a:off x="8197285" y="1005534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</a:t>
            </a:r>
            <a:endParaRPr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03955646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3707904" y="630222"/>
            <a:ext cx="1476164" cy="576064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 eaLnBrk="0" hangingPunct="0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البـــــــر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12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5310082" y="714441"/>
            <a:ext cx="360000" cy="360000"/>
            <a:chOff x="5775400" y="680525"/>
            <a:chExt cx="659100" cy="654900"/>
          </a:xfrm>
          <a:effectLst/>
        </p:grpSpPr>
        <p:sp>
          <p:nvSpPr>
            <p:cNvPr id="13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4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4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8A497C3F-45CA-8573-AF25-C4CBBC1EED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79017" y="4120924"/>
            <a:ext cx="3384376" cy="864096"/>
          </a:xfrm>
          <a:prstGeom prst="rect">
            <a:avLst/>
          </a:prstGeom>
          <a:effectLst/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CC92225-0D25-2D25-4CE5-15EFC3921F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27784" y="3397374"/>
            <a:ext cx="1152128" cy="864096"/>
          </a:xfrm>
          <a:prstGeom prst="rect">
            <a:avLst/>
          </a:prstGeom>
          <a:effectLst/>
        </p:spPr>
      </p:pic>
      <p:sp>
        <p:nvSpPr>
          <p:cNvPr id="8" name="Rectangle 3">
            <a:extLst>
              <a:ext uri="{FF2B5EF4-FFF2-40B4-BE49-F238E27FC236}">
                <a16:creationId xmlns:a16="http://schemas.microsoft.com/office/drawing/2014/main" id="{682C26C2-50F3-465F-3F74-684BFF675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8546" y="2322812"/>
            <a:ext cx="3156603" cy="861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spcFirstLastPara="1" wrap="none" lIns="91425" tIns="91425" rIns="91425" bIns="91425" anchor="ctr" anchorCtr="0">
            <a:spAutoFit/>
          </a:bodyPr>
          <a:lstStyle/>
          <a:p>
            <a:pPr marL="457200" indent="-317500"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ان تسلك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الحق والعدل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13FB1A52-AE04-6E0C-5DE8-03E6C79D9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691" y="3546331"/>
            <a:ext cx="3164619" cy="15388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spcFirstLastPara="1" wrap="none" lIns="91425" tIns="91425" rIns="91425" bIns="91425" anchor="ctr" anchorCtr="0">
            <a:spAutoFit/>
          </a:bodyPr>
          <a:lstStyle/>
          <a:p>
            <a:pPr marL="457200" indent="-317500"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وَالإِنْسَانُ الَّذِي كَـ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نَ بَارّاً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317500"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وَفَعَلَ حَقّاً وَعَدْلاً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" name="Oval 5">
            <a:extLst>
              <a:ext uri="{FF2B5EF4-FFF2-40B4-BE49-F238E27FC236}">
                <a16:creationId xmlns:a16="http://schemas.microsoft.com/office/drawing/2014/main" id="{6DB5C852-B7E8-F351-359B-F4F6718B2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625" y="1118561"/>
            <a:ext cx="2232618" cy="864000"/>
          </a:xfrm>
          <a:prstGeom prst="roundRect">
            <a:avLst/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ما هو البر؟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0B8CA35-30E4-9FBB-B227-44AE94FA7BF1}"/>
              </a:ext>
            </a:extLst>
          </p:cNvPr>
          <p:cNvSpPr/>
          <p:nvPr/>
        </p:nvSpPr>
        <p:spPr>
          <a:xfrm>
            <a:off x="3688403" y="5085184"/>
            <a:ext cx="1773242" cy="769441"/>
          </a:xfrm>
          <a:prstGeom prst="rect">
            <a:avLst/>
          </a:prstGeom>
          <a:effectLst/>
        </p:spPr>
        <p:txBody>
          <a:bodyPr wrap="none">
            <a:spAutoFit/>
          </a:bodyPr>
          <a:lstStyle/>
          <a:p>
            <a:pPr marL="457200" indent="-317500"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(حز18: 5)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6" name="Google Shape;9394;p104">
            <a:extLst>
              <a:ext uri="{FF2B5EF4-FFF2-40B4-BE49-F238E27FC236}">
                <a16:creationId xmlns:a16="http://schemas.microsoft.com/office/drawing/2014/main" id="{E5BF1285-1BB2-C9B2-EE10-68A7841A73D9}"/>
              </a:ext>
            </a:extLst>
          </p:cNvPr>
          <p:cNvSpPr/>
          <p:nvPr/>
        </p:nvSpPr>
        <p:spPr>
          <a:xfrm>
            <a:off x="6319003" y="980728"/>
            <a:ext cx="2160240" cy="129890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53233042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403648" y="2276872"/>
            <a:ext cx="601266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الرَّبُّ بَارٌّ فِي كُلِّ طُرُقِهِ وَرَحِيمٌ فِي كُلِّ أَعْمَالِهِ.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28472" y="3140968"/>
            <a:ext cx="188705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(مز145: 17)</a:t>
            </a:r>
            <a:endParaRPr lang="en-US" sz="4400" b="1" kern="0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057197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67303" y="1302895"/>
            <a:ext cx="1806125" cy="864097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447764" y="1412776"/>
            <a:ext cx="424847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يُحِبُّ الْبِرَّ وَالْعَدْلَ.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امْتَلَأَتِ الأَرْضُ مِنْ رَحْمَةِ الرَّبِّ.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2818" y="2996952"/>
            <a:ext cx="151836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(مز33: 5)</a:t>
            </a:r>
            <a:endParaRPr lang="en-US" sz="4400" b="1" kern="0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806045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Left Arrow 13"/>
          <p:cNvSpPr/>
          <p:nvPr/>
        </p:nvSpPr>
        <p:spPr>
          <a:xfrm>
            <a:off x="4007603" y="4149080"/>
            <a:ext cx="1150937" cy="904875"/>
          </a:xfrm>
          <a:prstGeom prst="lef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4000" b="1" dirty="0">
              <a:solidFill>
                <a:srgbClr val="140000"/>
              </a:solidFill>
            </a:endParaRPr>
          </a:p>
        </p:txBody>
      </p: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5461166" y="4216797"/>
            <a:ext cx="9300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تعارف</a:t>
            </a:r>
            <a:endParaRPr lang="en-US" altLang="en-US" sz="44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2807318" y="4216797"/>
            <a:ext cx="93968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ارتباط</a:t>
            </a:r>
            <a:endParaRPr lang="en-US" altLang="en-US" sz="4000" b="1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672033" y="1268760"/>
            <a:ext cx="379993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 علاقة لها نقطة بداية</a:t>
            </a:r>
            <a:r>
              <a:rPr lang="en-US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مثل علاقة</a:t>
            </a:r>
            <a:r>
              <a:rPr lang="en-US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الارتباط</a:t>
            </a:r>
          </a:p>
        </p:txBody>
      </p:sp>
    </p:spTree>
    <p:extLst>
      <p:ext uri="{BB962C8B-B14F-4D97-AF65-F5344CB8AC3E}">
        <p14:creationId xmlns:p14="http://schemas.microsoft.com/office/powerpoint/2010/main" val="3644668064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3">
            <a:extLst>
              <a:ext uri="{FF2B5EF4-FFF2-40B4-BE49-F238E27FC236}">
                <a16:creationId xmlns:a16="http://schemas.microsoft.com/office/drawing/2014/main" id="{41745CD9-ED3F-3EF1-6A39-0DCC518B2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6829" y="1988840"/>
            <a:ext cx="4243439" cy="861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spcFirstLastPara="1" wrap="none" lIns="91425" tIns="91425" rIns="91425" bIns="91425" anchor="ctr" anchorCtr="0">
            <a:spAutoFit/>
          </a:bodyPr>
          <a:lstStyle/>
          <a:p>
            <a:pPr marL="457200" indent="-317500" algn="ct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إن الله يت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فاعل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مع مواقف الناس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23" name="Rectangle 4">
            <a:extLst>
              <a:ext uri="{FF2B5EF4-FFF2-40B4-BE49-F238E27FC236}">
                <a16:creationId xmlns:a16="http://schemas.microsoft.com/office/drawing/2014/main" id="{E229AFB6-88ED-80E6-F5CA-88B3B263B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491" y="4490295"/>
            <a:ext cx="2587538" cy="861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spcFirstLastPara="1" wrap="none" lIns="91425" tIns="91425" rIns="91425" bIns="91425" anchor="ctr" anchorCtr="0">
            <a:spAutoFit/>
          </a:bodyPr>
          <a:lstStyle/>
          <a:p>
            <a:pPr marL="457200" indent="-317500" algn="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أقام يوماً للحساب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24" name="Rectangle 5">
            <a:extLst>
              <a:ext uri="{FF2B5EF4-FFF2-40B4-BE49-F238E27FC236}">
                <a16:creationId xmlns:a16="http://schemas.microsoft.com/office/drawing/2014/main" id="{F280CF36-7B3C-A79A-9279-83D3EF4D1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1983" y="3647662"/>
            <a:ext cx="2432046" cy="861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spcFirstLastPara="1" wrap="none" lIns="91425" tIns="91425" rIns="91425" bIns="91425" anchor="ctr" anchorCtr="0">
            <a:spAutoFit/>
          </a:bodyPr>
          <a:lstStyle/>
          <a:p>
            <a:pPr marL="457200" indent="-317500" algn="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نفصال الأبدي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AB68B732-20E0-3DCB-5506-ADFFE9B88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3474" y="2822658"/>
            <a:ext cx="5330275" cy="861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spcFirstLastPara="1" wrap="none" lIns="91425" tIns="91425" rIns="91425" bIns="91425" anchor="ctr" anchorCtr="0">
            <a:spAutoFit/>
          </a:bodyPr>
          <a:lstStyle/>
          <a:p>
            <a:pPr marL="457200" indent="-317500" algn="r" rtl="1">
              <a:buClr>
                <a:schemeClr val="dk1"/>
              </a:buClr>
              <a:buSzPts val="2500"/>
              <a:buFont typeface="Viga"/>
              <a:buNone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إن الله يبرر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التائبين المؤمنين بالرب يسوع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26" name="Text Box 7">
            <a:extLst>
              <a:ext uri="{FF2B5EF4-FFF2-40B4-BE49-F238E27FC236}">
                <a16:creationId xmlns:a16="http://schemas.microsoft.com/office/drawing/2014/main" id="{F037AC33-054D-023C-CF05-072FE0D35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4167" y="5352038"/>
            <a:ext cx="942887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0" hangingPunct="0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المكافأة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7" name="Rectangle 2">
            <a:extLst>
              <a:ext uri="{FF2B5EF4-FFF2-40B4-BE49-F238E27FC236}">
                <a16:creationId xmlns:a16="http://schemas.microsoft.com/office/drawing/2014/main" id="{5BB2D3E2-FB75-3341-D066-5DE8D480A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2771" y="640191"/>
            <a:ext cx="2715778" cy="923299"/>
          </a:xfrm>
          <a:noFill/>
          <a:ln w="38100">
            <a:solidFill>
              <a:srgbClr val="000000"/>
            </a:solidFill>
          </a:ln>
          <a:effectLst/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مظاهر ب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ــــــ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ر الله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 </a:t>
            </a:r>
          </a:p>
        </p:txBody>
      </p:sp>
      <p:sp>
        <p:nvSpPr>
          <p:cNvPr id="29" name="Google Shape;3297;p40">
            <a:extLst>
              <a:ext uri="{FF2B5EF4-FFF2-40B4-BE49-F238E27FC236}">
                <a16:creationId xmlns:a16="http://schemas.microsoft.com/office/drawing/2014/main" id="{C8245AFD-7083-46EA-062A-3141FA6B8F1D}"/>
              </a:ext>
            </a:extLst>
          </p:cNvPr>
          <p:cNvSpPr/>
          <p:nvPr/>
        </p:nvSpPr>
        <p:spPr>
          <a:xfrm>
            <a:off x="7847054" y="2156593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0" name="Google Shape;3298;p40">
            <a:extLst>
              <a:ext uri="{FF2B5EF4-FFF2-40B4-BE49-F238E27FC236}">
                <a16:creationId xmlns:a16="http://schemas.microsoft.com/office/drawing/2014/main" id="{CE764A5D-4A31-64D8-F892-8E7D9026BF27}"/>
              </a:ext>
            </a:extLst>
          </p:cNvPr>
          <p:cNvSpPr/>
          <p:nvPr/>
        </p:nvSpPr>
        <p:spPr>
          <a:xfrm>
            <a:off x="7943947" y="2253407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1" name="Google Shape;3297;p40">
            <a:extLst>
              <a:ext uri="{FF2B5EF4-FFF2-40B4-BE49-F238E27FC236}">
                <a16:creationId xmlns:a16="http://schemas.microsoft.com/office/drawing/2014/main" id="{C7CDAE23-EE0E-CBE1-81A9-D98EF4F74289}"/>
              </a:ext>
            </a:extLst>
          </p:cNvPr>
          <p:cNvSpPr/>
          <p:nvPr/>
        </p:nvSpPr>
        <p:spPr>
          <a:xfrm>
            <a:off x="7863749" y="2920346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2" name="Google Shape;3298;p40">
            <a:extLst>
              <a:ext uri="{FF2B5EF4-FFF2-40B4-BE49-F238E27FC236}">
                <a16:creationId xmlns:a16="http://schemas.microsoft.com/office/drawing/2014/main" id="{E109D514-1E27-33C7-825B-20AF9327E1CE}"/>
              </a:ext>
            </a:extLst>
          </p:cNvPr>
          <p:cNvSpPr/>
          <p:nvPr/>
        </p:nvSpPr>
        <p:spPr>
          <a:xfrm>
            <a:off x="7960642" y="3017160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3" name="Google Shape;3297;p40">
            <a:extLst>
              <a:ext uri="{FF2B5EF4-FFF2-40B4-BE49-F238E27FC236}">
                <a16:creationId xmlns:a16="http://schemas.microsoft.com/office/drawing/2014/main" id="{6B0EE633-8432-5970-7A10-6D032644D7D7}"/>
              </a:ext>
            </a:extLst>
          </p:cNvPr>
          <p:cNvSpPr/>
          <p:nvPr/>
        </p:nvSpPr>
        <p:spPr>
          <a:xfrm>
            <a:off x="7879259" y="3759167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4" name="Google Shape;3298;p40">
            <a:extLst>
              <a:ext uri="{FF2B5EF4-FFF2-40B4-BE49-F238E27FC236}">
                <a16:creationId xmlns:a16="http://schemas.microsoft.com/office/drawing/2014/main" id="{4C2A8952-46F3-1FCA-0D6A-FAEE8495111B}"/>
              </a:ext>
            </a:extLst>
          </p:cNvPr>
          <p:cNvSpPr/>
          <p:nvPr/>
        </p:nvSpPr>
        <p:spPr>
          <a:xfrm>
            <a:off x="7976152" y="3855981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" name="Google Shape;3297;p40">
            <a:extLst>
              <a:ext uri="{FF2B5EF4-FFF2-40B4-BE49-F238E27FC236}">
                <a16:creationId xmlns:a16="http://schemas.microsoft.com/office/drawing/2014/main" id="{193FB096-142A-540D-EDC1-EA1CA5258A9D}"/>
              </a:ext>
            </a:extLst>
          </p:cNvPr>
          <p:cNvSpPr/>
          <p:nvPr/>
        </p:nvSpPr>
        <p:spPr>
          <a:xfrm>
            <a:off x="7879259" y="4586492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6" name="Google Shape;3298;p40">
            <a:extLst>
              <a:ext uri="{FF2B5EF4-FFF2-40B4-BE49-F238E27FC236}">
                <a16:creationId xmlns:a16="http://schemas.microsoft.com/office/drawing/2014/main" id="{67FB74A2-ECC9-D463-6824-3F64695DD900}"/>
              </a:ext>
            </a:extLst>
          </p:cNvPr>
          <p:cNvSpPr/>
          <p:nvPr/>
        </p:nvSpPr>
        <p:spPr>
          <a:xfrm>
            <a:off x="7976152" y="4683306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7" name="Google Shape;3297;p40">
            <a:extLst>
              <a:ext uri="{FF2B5EF4-FFF2-40B4-BE49-F238E27FC236}">
                <a16:creationId xmlns:a16="http://schemas.microsoft.com/office/drawing/2014/main" id="{070E8A67-7123-7DFB-6786-CBEB1184EAA8}"/>
              </a:ext>
            </a:extLst>
          </p:cNvPr>
          <p:cNvSpPr/>
          <p:nvPr/>
        </p:nvSpPr>
        <p:spPr>
          <a:xfrm>
            <a:off x="7931286" y="5417396"/>
            <a:ext cx="612000" cy="612000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8" name="Google Shape;3298;p40">
            <a:extLst>
              <a:ext uri="{FF2B5EF4-FFF2-40B4-BE49-F238E27FC236}">
                <a16:creationId xmlns:a16="http://schemas.microsoft.com/office/drawing/2014/main" id="{DE162024-B6AA-E0A0-C2D4-951F1A13A7ED}"/>
              </a:ext>
            </a:extLst>
          </p:cNvPr>
          <p:cNvSpPr/>
          <p:nvPr/>
        </p:nvSpPr>
        <p:spPr>
          <a:xfrm>
            <a:off x="8028179" y="5514210"/>
            <a:ext cx="418121" cy="418279"/>
          </a:xfrm>
          <a:prstGeom prst="ellipse">
            <a:avLst/>
          </a:prstGeom>
          <a:solidFill>
            <a:schemeClr val="lt1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5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AC124568-2C22-8BAB-5653-4DECBA10F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2406" y="585687"/>
            <a:ext cx="3356508" cy="861744"/>
          </a:xfrm>
          <a:custGeom>
            <a:avLst/>
            <a:gdLst>
              <a:gd name="connsiteX0" fmla="*/ 0 w 3356508"/>
              <a:gd name="connsiteY0" fmla="*/ 0 h 861744"/>
              <a:gd name="connsiteX1" fmla="*/ 492288 w 3356508"/>
              <a:gd name="connsiteY1" fmla="*/ 0 h 861744"/>
              <a:gd name="connsiteX2" fmla="*/ 1051706 w 3356508"/>
              <a:gd name="connsiteY2" fmla="*/ 0 h 861744"/>
              <a:gd name="connsiteX3" fmla="*/ 1611124 w 3356508"/>
              <a:gd name="connsiteY3" fmla="*/ 0 h 861744"/>
              <a:gd name="connsiteX4" fmla="*/ 2237672 w 3356508"/>
              <a:gd name="connsiteY4" fmla="*/ 0 h 861744"/>
              <a:gd name="connsiteX5" fmla="*/ 2864220 w 3356508"/>
              <a:gd name="connsiteY5" fmla="*/ 0 h 861744"/>
              <a:gd name="connsiteX6" fmla="*/ 3356508 w 3356508"/>
              <a:gd name="connsiteY6" fmla="*/ 0 h 861744"/>
              <a:gd name="connsiteX7" fmla="*/ 3356508 w 3356508"/>
              <a:gd name="connsiteY7" fmla="*/ 448107 h 861744"/>
              <a:gd name="connsiteX8" fmla="*/ 3356508 w 3356508"/>
              <a:gd name="connsiteY8" fmla="*/ 861744 h 861744"/>
              <a:gd name="connsiteX9" fmla="*/ 2864220 w 3356508"/>
              <a:gd name="connsiteY9" fmla="*/ 861744 h 861744"/>
              <a:gd name="connsiteX10" fmla="*/ 2271237 w 3356508"/>
              <a:gd name="connsiteY10" fmla="*/ 861744 h 861744"/>
              <a:gd name="connsiteX11" fmla="*/ 1644689 w 3356508"/>
              <a:gd name="connsiteY11" fmla="*/ 861744 h 861744"/>
              <a:gd name="connsiteX12" fmla="*/ 1085271 w 3356508"/>
              <a:gd name="connsiteY12" fmla="*/ 861744 h 861744"/>
              <a:gd name="connsiteX13" fmla="*/ 525853 w 3356508"/>
              <a:gd name="connsiteY13" fmla="*/ 861744 h 861744"/>
              <a:gd name="connsiteX14" fmla="*/ 0 w 3356508"/>
              <a:gd name="connsiteY14" fmla="*/ 861744 h 861744"/>
              <a:gd name="connsiteX15" fmla="*/ 0 w 3356508"/>
              <a:gd name="connsiteY15" fmla="*/ 456724 h 861744"/>
              <a:gd name="connsiteX16" fmla="*/ 0 w 3356508"/>
              <a:gd name="connsiteY16" fmla="*/ 0 h 86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56508" h="861744" extrusionOk="0">
                <a:moveTo>
                  <a:pt x="0" y="0"/>
                </a:moveTo>
                <a:cubicBezTo>
                  <a:pt x="203405" y="-40517"/>
                  <a:pt x="371033" y="796"/>
                  <a:pt x="492288" y="0"/>
                </a:cubicBezTo>
                <a:cubicBezTo>
                  <a:pt x="613543" y="-796"/>
                  <a:pt x="781723" y="49705"/>
                  <a:pt x="1051706" y="0"/>
                </a:cubicBezTo>
                <a:cubicBezTo>
                  <a:pt x="1321689" y="-49705"/>
                  <a:pt x="1360198" y="11273"/>
                  <a:pt x="1611124" y="0"/>
                </a:cubicBezTo>
                <a:cubicBezTo>
                  <a:pt x="1862050" y="-11273"/>
                  <a:pt x="2008452" y="40360"/>
                  <a:pt x="2237672" y="0"/>
                </a:cubicBezTo>
                <a:cubicBezTo>
                  <a:pt x="2466892" y="-40360"/>
                  <a:pt x="2559599" y="35048"/>
                  <a:pt x="2864220" y="0"/>
                </a:cubicBezTo>
                <a:cubicBezTo>
                  <a:pt x="3168841" y="-35048"/>
                  <a:pt x="3181527" y="24477"/>
                  <a:pt x="3356508" y="0"/>
                </a:cubicBezTo>
                <a:cubicBezTo>
                  <a:pt x="3362639" y="125920"/>
                  <a:pt x="3328157" y="273025"/>
                  <a:pt x="3356508" y="448107"/>
                </a:cubicBezTo>
                <a:cubicBezTo>
                  <a:pt x="3384859" y="623189"/>
                  <a:pt x="3322727" y="697084"/>
                  <a:pt x="3356508" y="861744"/>
                </a:cubicBezTo>
                <a:cubicBezTo>
                  <a:pt x="3122441" y="911126"/>
                  <a:pt x="3083154" y="824399"/>
                  <a:pt x="2864220" y="861744"/>
                </a:cubicBezTo>
                <a:cubicBezTo>
                  <a:pt x="2645286" y="899089"/>
                  <a:pt x="2428631" y="811330"/>
                  <a:pt x="2271237" y="861744"/>
                </a:cubicBezTo>
                <a:cubicBezTo>
                  <a:pt x="2113843" y="912158"/>
                  <a:pt x="1923592" y="802556"/>
                  <a:pt x="1644689" y="861744"/>
                </a:cubicBezTo>
                <a:cubicBezTo>
                  <a:pt x="1365786" y="920932"/>
                  <a:pt x="1311733" y="840577"/>
                  <a:pt x="1085271" y="861744"/>
                </a:cubicBezTo>
                <a:cubicBezTo>
                  <a:pt x="858809" y="882911"/>
                  <a:pt x="654650" y="857868"/>
                  <a:pt x="525853" y="861744"/>
                </a:cubicBezTo>
                <a:cubicBezTo>
                  <a:pt x="397056" y="865620"/>
                  <a:pt x="185145" y="834442"/>
                  <a:pt x="0" y="861744"/>
                </a:cubicBezTo>
                <a:cubicBezTo>
                  <a:pt x="-12003" y="698387"/>
                  <a:pt x="36222" y="599217"/>
                  <a:pt x="0" y="456724"/>
                </a:cubicBezTo>
                <a:cubicBezTo>
                  <a:pt x="-36222" y="314231"/>
                  <a:pt x="31274" y="206763"/>
                  <a:pt x="0" y="0"/>
                </a:cubicBezTo>
                <a:close/>
              </a:path>
            </a:pathLst>
          </a:custGeom>
          <a:noFill/>
          <a:ln w="38100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119227981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77996652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59833" y="3474116"/>
            <a:ext cx="2004170" cy="1035003"/>
          </a:xfrm>
          <a:prstGeom prst="rect">
            <a:avLst/>
          </a:prstGeom>
        </p:spPr>
      </p:pic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1853708" y="2348878"/>
            <a:ext cx="5436584" cy="2160241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وَلَكِنَّهُ يُعْطِي نِعْمَةً أَعْظَمَ. </a:t>
            </a: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لِذَلِكَ يَقُولُ: «يُقَاوِمُ اللَّهُ الْمُسْتَكْبِرِينَ، وَأَمَّا 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الْمُتَوَاضِعُونَ فَيُعْطِيهِمْ نِعْمَةً».</a:t>
            </a:r>
            <a:r>
              <a: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</a:t>
            </a: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941860" y="4803249"/>
            <a:ext cx="1260281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 fontAlgn="auto">
              <a:defRPr/>
            </a:pPr>
            <a:r>
              <a: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يع4: 6)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CBA7BF5-BBFD-4D48-541F-E0E798023954}"/>
              </a:ext>
            </a:extLst>
          </p:cNvPr>
          <p:cNvGrpSpPr/>
          <p:nvPr/>
        </p:nvGrpSpPr>
        <p:grpSpPr>
          <a:xfrm>
            <a:off x="3491880" y="1068449"/>
            <a:ext cx="4968512" cy="717810"/>
            <a:chOff x="2547169" y="1132268"/>
            <a:chExt cx="4968512" cy="861826"/>
          </a:xfrm>
        </p:grpSpPr>
        <p:sp>
          <p:nvSpPr>
            <p:cNvPr id="2" name="Rectangle 2"/>
            <p:cNvSpPr txBox="1">
              <a:spLocks noChangeArrowheads="1"/>
            </p:cNvSpPr>
            <p:nvPr/>
          </p:nvSpPr>
          <p:spPr bwMode="auto">
            <a:xfrm>
              <a:off x="2547169" y="1132268"/>
              <a:ext cx="4464496" cy="86182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342900" indent="-342900" algn="r" rtl="1" fontAlgn="auto">
                <a:buClr>
                  <a:schemeClr val="hlink"/>
                </a:buClr>
                <a:buSzPct val="70000"/>
              </a:pPr>
              <a:r>
                <a:rPr lang="ar-SA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إن الله يت</a:t>
              </a:r>
              <a:r>
                <a:rPr lang="ar-EG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فاعل</a:t>
              </a:r>
              <a:r>
                <a:rPr lang="ar-SA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مع مواقف الناس</a:t>
              </a:r>
              <a:r>
                <a:rPr lang="en-US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</a:t>
              </a:r>
              <a:endPara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grpSp>
          <p:nvGrpSpPr>
            <p:cNvPr id="6" name="Google Shape;3296;p40">
              <a:extLst>
                <a:ext uri="{FF2B5EF4-FFF2-40B4-BE49-F238E27FC236}">
                  <a16:creationId xmlns:a16="http://schemas.microsoft.com/office/drawing/2014/main" id="{9A6E7D59-9947-7640-023D-C9B04A32A857}"/>
                </a:ext>
              </a:extLst>
            </p:cNvPr>
            <p:cNvGrpSpPr/>
            <p:nvPr/>
          </p:nvGrpSpPr>
          <p:grpSpPr>
            <a:xfrm>
              <a:off x="7155681" y="1383182"/>
              <a:ext cx="360000" cy="360000"/>
              <a:chOff x="6155146" y="1742170"/>
              <a:chExt cx="659100" cy="654900"/>
            </a:xfrm>
          </p:grpSpPr>
          <p:sp>
            <p:nvSpPr>
              <p:cNvPr id="7" name="Google Shape;3297;p40">
                <a:extLst>
                  <a:ext uri="{FF2B5EF4-FFF2-40B4-BE49-F238E27FC236}">
                    <a16:creationId xmlns:a16="http://schemas.microsoft.com/office/drawing/2014/main" id="{2CF4B5A3-9623-A298-D65F-93FB1BFC55D2}"/>
                  </a:ext>
                </a:extLst>
              </p:cNvPr>
              <p:cNvSpPr/>
              <p:nvPr/>
            </p:nvSpPr>
            <p:spPr>
              <a:xfrm>
                <a:off x="6155146" y="1742170"/>
                <a:ext cx="659100" cy="654900"/>
              </a:xfrm>
              <a:prstGeom prst="ellipse">
                <a:avLst/>
              </a:prstGeom>
              <a:solidFill>
                <a:schemeClr val="accent1"/>
              </a:solidFill>
              <a:ln w="2857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endParaRPr sz="4400" b="1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  <p:sp>
            <p:nvSpPr>
              <p:cNvPr id="8" name="Google Shape;3298;p40">
                <a:extLst>
                  <a:ext uri="{FF2B5EF4-FFF2-40B4-BE49-F238E27FC236}">
                    <a16:creationId xmlns:a16="http://schemas.microsoft.com/office/drawing/2014/main" id="{D5B92DDD-6576-D764-1B08-6F99BC59F3B4}"/>
                  </a:ext>
                </a:extLst>
              </p:cNvPr>
              <p:cNvSpPr/>
              <p:nvPr/>
            </p:nvSpPr>
            <p:spPr>
              <a:xfrm>
                <a:off x="6277403" y="1844087"/>
                <a:ext cx="450301" cy="4476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ar-EG" sz="4400" b="1" dirty="0">
                    <a:solidFill>
                      <a:srgbClr val="140000"/>
                    </a:solidFill>
                    <a:latin typeface="Arabic Typesetting" panose="03020402040406030203" pitchFamily="66" charset="-78"/>
                    <a:cs typeface="Arabic Typesetting" panose="03020402040406030203" pitchFamily="66" charset="-78"/>
                  </a:rPr>
                  <a:t>1</a:t>
                </a:r>
                <a:endParaRPr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7679898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1079612" y="1988840"/>
            <a:ext cx="6984776" cy="216024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َقَالَ لَهُمْ بُطْرُسُ: </a:t>
            </a: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«تُوبُوا وَلْيَعْتَمِدْ كُلُّ وَاحِدٍ مِنْكُمْ عَلَى اسْمِ يَسُوعَ الْمَسِيحِ</a:t>
            </a: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لِغُفْرَانِ الْخَطَايَا فَتَقْبَلُوا عَطِيَّةَ الرُّوحِ الْقُدُسِ.</a:t>
            </a: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(أع2: 38)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765CB00-EA09-AEFA-7240-9BC2B802521B}"/>
              </a:ext>
            </a:extLst>
          </p:cNvPr>
          <p:cNvGrpSpPr/>
          <p:nvPr/>
        </p:nvGrpSpPr>
        <p:grpSpPr>
          <a:xfrm>
            <a:off x="3447991" y="692667"/>
            <a:ext cx="4932548" cy="864095"/>
            <a:chOff x="2448880" y="620659"/>
            <a:chExt cx="4932548" cy="864095"/>
          </a:xfrm>
        </p:grpSpPr>
        <p:sp>
          <p:nvSpPr>
            <p:cNvPr id="3" name="Rectangle 4"/>
            <p:cNvSpPr txBox="1">
              <a:spLocks noChangeArrowheads="1"/>
            </p:cNvSpPr>
            <p:nvPr/>
          </p:nvSpPr>
          <p:spPr bwMode="auto">
            <a:xfrm>
              <a:off x="2448880" y="620659"/>
              <a:ext cx="4932548" cy="86409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342900" indent="-342900" algn="ctr" rtl="1" fontAlgn="auto">
                <a:buClr>
                  <a:schemeClr val="hlink"/>
                </a:buClr>
                <a:buSzPct val="70000"/>
              </a:pPr>
              <a:r>
                <a:rPr lang="ar-SA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إن الله يبرر</a:t>
              </a:r>
              <a:r>
                <a:rPr lang="ar-EG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</a:t>
              </a:r>
              <a:r>
                <a:rPr lang="ar-SA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المؤمنين بالرب يسوع</a:t>
              </a:r>
              <a:endParaRPr lang="en-US" altLang="zh-CN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grpSp>
          <p:nvGrpSpPr>
            <p:cNvPr id="4" name="Google Shape;3296;p40">
              <a:extLst>
                <a:ext uri="{FF2B5EF4-FFF2-40B4-BE49-F238E27FC236}">
                  <a16:creationId xmlns:a16="http://schemas.microsoft.com/office/drawing/2014/main" id="{4631BF6C-DC97-AFE5-280C-0270D5683528}"/>
                </a:ext>
              </a:extLst>
            </p:cNvPr>
            <p:cNvGrpSpPr/>
            <p:nvPr/>
          </p:nvGrpSpPr>
          <p:grpSpPr>
            <a:xfrm>
              <a:off x="7020312" y="872735"/>
              <a:ext cx="360000" cy="360000"/>
              <a:chOff x="5775400" y="680525"/>
              <a:chExt cx="659100" cy="654900"/>
            </a:xfrm>
          </p:grpSpPr>
          <p:sp>
            <p:nvSpPr>
              <p:cNvPr id="5" name="Google Shape;3297;p40">
                <a:extLst>
                  <a:ext uri="{FF2B5EF4-FFF2-40B4-BE49-F238E27FC236}">
                    <a16:creationId xmlns:a16="http://schemas.microsoft.com/office/drawing/2014/main" id="{BB6544EE-CB60-8D34-FEEF-BFC6A860410F}"/>
                  </a:ext>
                </a:extLst>
              </p:cNvPr>
              <p:cNvSpPr/>
              <p:nvPr/>
            </p:nvSpPr>
            <p:spPr>
              <a:xfrm>
                <a:off x="5775400" y="680525"/>
                <a:ext cx="659100" cy="654900"/>
              </a:xfrm>
              <a:prstGeom prst="ellipse">
                <a:avLst/>
              </a:prstGeom>
              <a:solidFill>
                <a:schemeClr val="accent1"/>
              </a:solidFill>
              <a:ln w="2857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endParaRPr sz="4400" b="1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  <p:sp>
            <p:nvSpPr>
              <p:cNvPr id="6" name="Google Shape;3298;p40">
                <a:extLst>
                  <a:ext uri="{FF2B5EF4-FFF2-40B4-BE49-F238E27FC236}">
                    <a16:creationId xmlns:a16="http://schemas.microsoft.com/office/drawing/2014/main" id="{89E8977E-AA59-259D-F8C0-4BCE10C1EFC0}"/>
                  </a:ext>
                </a:extLst>
              </p:cNvPr>
              <p:cNvSpPr/>
              <p:nvPr/>
            </p:nvSpPr>
            <p:spPr>
              <a:xfrm>
                <a:off x="5879752" y="784125"/>
                <a:ext cx="450301" cy="447601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ar-EG" sz="4400" b="1" dirty="0">
                    <a:solidFill>
                      <a:srgbClr val="140000"/>
                    </a:solidFill>
                    <a:latin typeface="Arabic Typesetting" panose="03020402040406030203" pitchFamily="66" charset="-78"/>
                    <a:cs typeface="Arabic Typesetting" panose="03020402040406030203" pitchFamily="66" charset="-78"/>
                  </a:rPr>
                  <a:t>2</a:t>
                </a:r>
                <a:endParaRPr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3529493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66879" y="3138151"/>
            <a:ext cx="1517060" cy="9794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02582" y="2605251"/>
            <a:ext cx="6480720" cy="864097"/>
          </a:xfrm>
          <a:prstGeom prst="rect">
            <a:avLst/>
          </a:prstGeom>
        </p:spPr>
      </p:pic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1634630" y="2029187"/>
            <a:ext cx="5760640" cy="2217928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فَيَمْضِي</a:t>
            </a:r>
            <a:endParaRPr kumimoji="0" lang="en-US" sz="4400" b="1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 </a:t>
            </a:r>
            <a:r>
              <a:rPr kumimoji="0" lang="ar-SA" sz="4400" b="1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هَؤُلاَءِ إِلَى عَذَابٍ أَبَدِيٍّ وَالأَبْرَارُ إِلَى حَيَاةٍ </a:t>
            </a:r>
            <a:endParaRPr kumimoji="0" lang="en-US" sz="4400" b="1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أَبَدِيَّةٍ». </a:t>
            </a:r>
            <a:endParaRPr kumimoji="0" lang="ar-EG" sz="4400" b="1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581842" y="4336192"/>
            <a:ext cx="186621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 fontAlgn="auto">
              <a:spcAft>
                <a:spcPts val="0"/>
              </a:spcAft>
              <a:buClr>
                <a:srgbClr val="000000"/>
              </a:buClr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(مت25: 46)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45722BA-76CC-8231-BC5A-32948FA070F2}"/>
              </a:ext>
            </a:extLst>
          </p:cNvPr>
          <p:cNvGrpSpPr/>
          <p:nvPr/>
        </p:nvGrpSpPr>
        <p:grpSpPr>
          <a:xfrm>
            <a:off x="5292080" y="829376"/>
            <a:ext cx="3081346" cy="844087"/>
            <a:chOff x="3632832" y="1134544"/>
            <a:chExt cx="3081346" cy="844087"/>
          </a:xfrm>
        </p:grpSpPr>
        <p:sp>
          <p:nvSpPr>
            <p:cNvPr id="2" name="Rectangle 2"/>
            <p:cNvSpPr txBox="1">
              <a:spLocks noChangeArrowheads="1"/>
            </p:cNvSpPr>
            <p:nvPr/>
          </p:nvSpPr>
          <p:spPr bwMode="auto">
            <a:xfrm>
              <a:off x="3632832" y="1134544"/>
              <a:ext cx="2664296" cy="84408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r" rtl="1" fontAlgn="auto"/>
              <a:r>
                <a:rPr lang="ar-SA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</a:t>
              </a:r>
              <a:r>
                <a:rPr lang="ar-EG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</a:t>
              </a:r>
              <a:r>
                <a:rPr lang="ar-SA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نفصال الأبدي</a:t>
              </a:r>
              <a:endPara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endParaRPr>
            </a:p>
          </p:txBody>
        </p:sp>
        <p:grpSp>
          <p:nvGrpSpPr>
            <p:cNvPr id="6" name="Google Shape;3296;p40">
              <a:extLst>
                <a:ext uri="{FF2B5EF4-FFF2-40B4-BE49-F238E27FC236}">
                  <a16:creationId xmlns:a16="http://schemas.microsoft.com/office/drawing/2014/main" id="{F086A40C-3675-0B8B-67D2-76396D072BF4}"/>
                </a:ext>
              </a:extLst>
            </p:cNvPr>
            <p:cNvGrpSpPr/>
            <p:nvPr/>
          </p:nvGrpSpPr>
          <p:grpSpPr>
            <a:xfrm>
              <a:off x="6354178" y="1312799"/>
              <a:ext cx="360000" cy="360000"/>
              <a:chOff x="6269744" y="1336116"/>
              <a:chExt cx="659100" cy="654900"/>
            </a:xfrm>
          </p:grpSpPr>
          <p:sp>
            <p:nvSpPr>
              <p:cNvPr id="7" name="Google Shape;3297;p40">
                <a:extLst>
                  <a:ext uri="{FF2B5EF4-FFF2-40B4-BE49-F238E27FC236}">
                    <a16:creationId xmlns:a16="http://schemas.microsoft.com/office/drawing/2014/main" id="{7028409F-216B-9F3A-096A-814EABE28CC5}"/>
                  </a:ext>
                </a:extLst>
              </p:cNvPr>
              <p:cNvSpPr/>
              <p:nvPr/>
            </p:nvSpPr>
            <p:spPr>
              <a:xfrm>
                <a:off x="6269744" y="1336116"/>
                <a:ext cx="659100" cy="654900"/>
              </a:xfrm>
              <a:prstGeom prst="ellipse">
                <a:avLst/>
              </a:prstGeom>
              <a:solidFill>
                <a:schemeClr val="accent1"/>
              </a:solidFill>
              <a:ln w="2857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endParaRPr sz="4400" b="1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  <p:sp>
            <p:nvSpPr>
              <p:cNvPr id="8" name="Google Shape;3298;p40">
                <a:extLst>
                  <a:ext uri="{FF2B5EF4-FFF2-40B4-BE49-F238E27FC236}">
                    <a16:creationId xmlns:a16="http://schemas.microsoft.com/office/drawing/2014/main" id="{7252B79B-2A0B-2E35-7EFE-0B44CE4BF186}"/>
                  </a:ext>
                </a:extLst>
              </p:cNvPr>
              <p:cNvSpPr/>
              <p:nvPr/>
            </p:nvSpPr>
            <p:spPr>
              <a:xfrm>
                <a:off x="6374094" y="1439716"/>
                <a:ext cx="450301" cy="447601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ar-EG" sz="4400" b="1" dirty="0">
                    <a:solidFill>
                      <a:srgbClr val="140000"/>
                    </a:solidFill>
                    <a:latin typeface="Arabic Typesetting" panose="03020402040406030203" pitchFamily="66" charset="-78"/>
                    <a:cs typeface="Arabic Typesetting" panose="03020402040406030203" pitchFamily="66" charset="-78"/>
                  </a:rPr>
                  <a:t>3</a:t>
                </a:r>
                <a:endParaRPr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2756477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08051" y="3166121"/>
            <a:ext cx="4812221" cy="770387"/>
          </a:xfrm>
          <a:prstGeom prst="rect">
            <a:avLst/>
          </a:prstGeom>
        </p:spPr>
      </p:pic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2410547" y="2575277"/>
            <a:ext cx="4176464" cy="1516009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فَإِذاً كُلُّ وَاحِدٍ مِنَّا </a:t>
            </a: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fontAlgn="auto">
              <a:spcBef>
                <a:spcPct val="0"/>
              </a:spcBef>
              <a:buFont typeface="Wingdings" panose="05000000000000000000" pitchFamily="2" charset="2"/>
              <a:buNone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سَيُعْطِي عَنْ نَفْسِهِ حِسَاباً لِلَّهِ.</a:t>
            </a:r>
            <a:r>
              <a: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4" name="Rectangle 3"/>
          <p:cNvSpPr/>
          <p:nvPr/>
        </p:nvSpPr>
        <p:spPr>
          <a:xfrm>
            <a:off x="3654638" y="4091286"/>
            <a:ext cx="168828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 fontAlgn="auto">
              <a:defRPr/>
            </a:pPr>
            <a:r>
              <a: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رو14: 12)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5C28DAA-0899-B508-1827-15D8C75984D9}"/>
              </a:ext>
            </a:extLst>
          </p:cNvPr>
          <p:cNvGrpSpPr/>
          <p:nvPr/>
        </p:nvGrpSpPr>
        <p:grpSpPr>
          <a:xfrm>
            <a:off x="4791763" y="1089007"/>
            <a:ext cx="3590495" cy="793899"/>
            <a:chOff x="2553333" y="1194079"/>
            <a:chExt cx="3444652" cy="793899"/>
          </a:xfrm>
        </p:grpSpPr>
        <p:sp>
          <p:nvSpPr>
            <p:cNvPr id="2" name="Rectangle 2"/>
            <p:cNvSpPr txBox="1">
              <a:spLocks noChangeArrowheads="1"/>
            </p:cNvSpPr>
            <p:nvPr/>
          </p:nvSpPr>
          <p:spPr bwMode="auto">
            <a:xfrm>
              <a:off x="2553333" y="1194079"/>
              <a:ext cx="3039656" cy="793899"/>
            </a:xfrm>
            <a:prstGeom prst="rect">
              <a:avLst/>
            </a:prstGeom>
            <a:noFill/>
            <a:ln>
              <a:noFill/>
            </a:ln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r" rtl="1" fontAlgn="auto"/>
              <a:r>
                <a:rPr lang="ar-SA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أقام يوماً للحساب</a:t>
              </a:r>
              <a:r>
                <a:rPr lang="en-US" altLang="zh-CN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</a:t>
              </a:r>
              <a:endPara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endParaRPr>
            </a:p>
          </p:txBody>
        </p:sp>
        <p:grpSp>
          <p:nvGrpSpPr>
            <p:cNvPr id="5" name="Google Shape;3296;p40">
              <a:extLst>
                <a:ext uri="{FF2B5EF4-FFF2-40B4-BE49-F238E27FC236}">
                  <a16:creationId xmlns:a16="http://schemas.microsoft.com/office/drawing/2014/main" id="{907E7BDC-B286-C7C4-75FE-3ED3A8641E36}"/>
                </a:ext>
              </a:extLst>
            </p:cNvPr>
            <p:cNvGrpSpPr/>
            <p:nvPr/>
          </p:nvGrpSpPr>
          <p:grpSpPr>
            <a:xfrm>
              <a:off x="5637985" y="1408970"/>
              <a:ext cx="360000" cy="360000"/>
              <a:chOff x="5448515" y="1850868"/>
              <a:chExt cx="659100" cy="654900"/>
            </a:xfrm>
          </p:grpSpPr>
          <p:sp>
            <p:nvSpPr>
              <p:cNvPr id="7" name="Google Shape;3297;p40">
                <a:extLst>
                  <a:ext uri="{FF2B5EF4-FFF2-40B4-BE49-F238E27FC236}">
                    <a16:creationId xmlns:a16="http://schemas.microsoft.com/office/drawing/2014/main" id="{ADFC97AA-2E8D-831C-72DD-83AF6C7CAC9E}"/>
                  </a:ext>
                </a:extLst>
              </p:cNvPr>
              <p:cNvSpPr/>
              <p:nvPr/>
            </p:nvSpPr>
            <p:spPr>
              <a:xfrm>
                <a:off x="5448515" y="1850868"/>
                <a:ext cx="659100" cy="654900"/>
              </a:xfrm>
              <a:prstGeom prst="ellipse">
                <a:avLst/>
              </a:prstGeom>
              <a:solidFill>
                <a:schemeClr val="accent1"/>
              </a:solidFill>
              <a:ln w="2857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endParaRPr sz="4400" b="1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  <p:sp>
            <p:nvSpPr>
              <p:cNvPr id="8" name="Google Shape;3298;p40">
                <a:extLst>
                  <a:ext uri="{FF2B5EF4-FFF2-40B4-BE49-F238E27FC236}">
                    <a16:creationId xmlns:a16="http://schemas.microsoft.com/office/drawing/2014/main" id="{411B5CC6-D956-E350-5308-F64515979759}"/>
                  </a:ext>
                </a:extLst>
              </p:cNvPr>
              <p:cNvSpPr/>
              <p:nvPr/>
            </p:nvSpPr>
            <p:spPr>
              <a:xfrm>
                <a:off x="5552865" y="1954467"/>
                <a:ext cx="450300" cy="447601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ar-EG" sz="4400" b="1" dirty="0">
                    <a:solidFill>
                      <a:srgbClr val="140000"/>
                    </a:solidFill>
                    <a:latin typeface="Arabic Typesetting" panose="03020402040406030203" pitchFamily="66" charset="-78"/>
                    <a:cs typeface="Arabic Typesetting" panose="03020402040406030203" pitchFamily="66" charset="-78"/>
                  </a:rPr>
                  <a:t>4</a:t>
                </a:r>
                <a:endParaRPr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0411317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77408" y="2204864"/>
            <a:ext cx="1534752" cy="1152127"/>
          </a:xfrm>
          <a:prstGeom prst="rect">
            <a:avLst/>
          </a:prstGeom>
        </p:spPr>
      </p:pic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893228" y="2492896"/>
            <a:ext cx="7416824" cy="216024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وَأَخِيراً قَدْ وُضِعَ لِي إِكْلِيلُ الْبِرِّ، الَّذِي يَهَبُهُ لِي فِي ذَلِكَ الْيَوْمِ 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الرَّبُّ الدَّيَّانُ الْعَادِلُ، وَلَيْسَ لِي فَقَطْ،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 بَلْ لِجَمِيعِ الَّذِينَ يُحِبُّونَ ظُهُورَهُ أَيْضاً.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  <a:sym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20031" y="4869160"/>
            <a:ext cx="150393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 fontAlgn="auto">
              <a:spcAft>
                <a:spcPts val="0"/>
              </a:spcAft>
              <a:buClr>
                <a:srgbClr val="000000"/>
              </a:buClr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(2تي4: 8)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700E9C4-44FD-2E16-2E60-822349CCDE05}"/>
              </a:ext>
            </a:extLst>
          </p:cNvPr>
          <p:cNvGrpSpPr/>
          <p:nvPr/>
        </p:nvGrpSpPr>
        <p:grpSpPr>
          <a:xfrm>
            <a:off x="7115955" y="1052319"/>
            <a:ext cx="1332649" cy="769441"/>
            <a:chOff x="4456100" y="1344021"/>
            <a:chExt cx="1332649" cy="769441"/>
          </a:xfrm>
        </p:grpSpPr>
        <p:sp>
          <p:nvSpPr>
            <p:cNvPr id="5" name="Rectangle 4"/>
            <p:cNvSpPr/>
            <p:nvPr/>
          </p:nvSpPr>
          <p:spPr>
            <a:xfrm>
              <a:off x="4456100" y="1344021"/>
              <a:ext cx="942886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 rtl="1" fontAlgn="auto"/>
              <a:r>
                <a:rPr lang="ar-EG" sz="4400" b="1" kern="0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المكافأة</a:t>
              </a:r>
              <a:endPara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grpSp>
          <p:nvGrpSpPr>
            <p:cNvPr id="2" name="Google Shape;3296;p40">
              <a:extLst>
                <a:ext uri="{FF2B5EF4-FFF2-40B4-BE49-F238E27FC236}">
                  <a16:creationId xmlns:a16="http://schemas.microsoft.com/office/drawing/2014/main" id="{D484AE30-0C9C-1D15-4B02-E4144C075751}"/>
                </a:ext>
              </a:extLst>
            </p:cNvPr>
            <p:cNvGrpSpPr/>
            <p:nvPr/>
          </p:nvGrpSpPr>
          <p:grpSpPr>
            <a:xfrm>
              <a:off x="5428749" y="1425718"/>
              <a:ext cx="360000" cy="360000"/>
              <a:chOff x="5893783" y="1749611"/>
              <a:chExt cx="659100" cy="654900"/>
            </a:xfrm>
          </p:grpSpPr>
          <p:sp>
            <p:nvSpPr>
              <p:cNvPr id="7" name="Google Shape;3297;p40">
                <a:extLst>
                  <a:ext uri="{FF2B5EF4-FFF2-40B4-BE49-F238E27FC236}">
                    <a16:creationId xmlns:a16="http://schemas.microsoft.com/office/drawing/2014/main" id="{E84C6E29-81B7-51DD-C13A-9D038AD24766}"/>
                  </a:ext>
                </a:extLst>
              </p:cNvPr>
              <p:cNvSpPr/>
              <p:nvPr/>
            </p:nvSpPr>
            <p:spPr>
              <a:xfrm>
                <a:off x="5893783" y="1749611"/>
                <a:ext cx="659100" cy="654900"/>
              </a:xfrm>
              <a:prstGeom prst="ellipse">
                <a:avLst/>
              </a:prstGeom>
              <a:solidFill>
                <a:schemeClr val="accent1"/>
              </a:solidFill>
              <a:ln w="2857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endParaRPr sz="4400" b="1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  <p:sp>
            <p:nvSpPr>
              <p:cNvPr id="8" name="Google Shape;3298;p40">
                <a:extLst>
                  <a:ext uri="{FF2B5EF4-FFF2-40B4-BE49-F238E27FC236}">
                    <a16:creationId xmlns:a16="http://schemas.microsoft.com/office/drawing/2014/main" id="{770E5899-BD33-FE68-7E9B-3DD91EC22875}"/>
                  </a:ext>
                </a:extLst>
              </p:cNvPr>
              <p:cNvSpPr/>
              <p:nvPr/>
            </p:nvSpPr>
            <p:spPr>
              <a:xfrm>
                <a:off x="5998183" y="1853262"/>
                <a:ext cx="450301" cy="447601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ar-EG" sz="4400" b="1" dirty="0">
                    <a:solidFill>
                      <a:srgbClr val="140000"/>
                    </a:solidFill>
                    <a:latin typeface="Arabic Typesetting" panose="03020402040406030203" pitchFamily="66" charset="-78"/>
                    <a:cs typeface="Arabic Typesetting" panose="03020402040406030203" pitchFamily="66" charset="-78"/>
                  </a:rPr>
                  <a:t>5</a:t>
                </a:r>
                <a:endParaRPr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90788115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6734612" y="2213282"/>
            <a:ext cx="1491113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0" hangingPunct="0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الحـــق هو:</a:t>
            </a:r>
            <a:endParaRPr lang="en-US" sz="44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550453" y="3044279"/>
            <a:ext cx="4043094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0" hangingPunct="0"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قول الصدق و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عدم إخفاء الأمور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563888" y="1319601"/>
            <a:ext cx="1692188" cy="57606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 eaLnBrk="0" hangingPunct="0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الحــــــق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1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5346086" y="1397127"/>
            <a:ext cx="360000" cy="360000"/>
            <a:chOff x="5775400" y="680525"/>
            <a:chExt cx="659100" cy="654900"/>
          </a:xfrm>
        </p:grpSpPr>
        <p:sp>
          <p:nvSpPr>
            <p:cNvPr id="1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5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4293359B-88B2-AC30-90E6-B13EF29653E8}"/>
              </a:ext>
            </a:extLst>
          </p:cNvPr>
          <p:cNvSpPr/>
          <p:nvPr/>
        </p:nvSpPr>
        <p:spPr>
          <a:xfrm>
            <a:off x="6400048" y="1948549"/>
            <a:ext cx="2160240" cy="129890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78628722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20539" y="1196752"/>
            <a:ext cx="1368152" cy="770387"/>
          </a:xfrm>
          <a:prstGeom prst="rect">
            <a:avLst/>
          </a:prstGeom>
        </p:spPr>
      </p:pic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3715034" y="3429000"/>
            <a:ext cx="1713931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0" hangingPunct="0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عد23: 19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1979712" y="1305342"/>
            <a:ext cx="5184576" cy="212365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ليْسَ اللهُ إِنْسَاناً فَيَكْذِبَ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وَلا ابْنَ إِنْسَانٍ فَيَنْدَمَ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هَل يَقُولُ وَلا يَفْعَلُ؟ أَوْ يَتَكَلمُ وَلا يَفِي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858494271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88476" y="2836790"/>
            <a:ext cx="1224136" cy="79208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75856" y="3501008"/>
            <a:ext cx="4392488" cy="79208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63688" y="1412777"/>
            <a:ext cx="5904656" cy="926580"/>
          </a:xfrm>
          <a:prstGeom prst="rect">
            <a:avLst/>
          </a:prstGeom>
        </p:spPr>
      </p:pic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863588" y="908719"/>
            <a:ext cx="7416825" cy="4824537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هَذَا هُوَ الْخَبَرُ الَّذِي سَمِعْنَاهُ مِنْهُ وَنُخْبِرُكُمْ بِهِ: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 إِنَّ اللهَ نُورٌ وَلَيْسَ فِيهِ ظُلْمَةٌ الْبَتَّةَ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 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 </a:t>
            </a: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إِنْ قُلْنَا إِنَّ لَنَا شَرِكَةً مَعَهُ وَسَلَكْنَا فِي الظُّلْمَةِ،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نَكْذِبُ وَلَسْنَا نَعْمَلُ الْحَقَّ. وَلَكِنْ إِنْ سَلَكْنَا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 فِي النُّورِ كَمَا هُوَ فِي النُّورِ، فَلَنَا شَرِكَةٌ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بَعْضِنَا مَعَ بَعْضٍ، وَدَمُ يَسُوعَ الْمَسِيحِ ابْنِهِ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  <a:sym typeface="Arial"/>
              </a:rPr>
              <a:t> يُطَهِّرُنَا مِنْ كُلِّ خَطِيَّةٍ</a:t>
            </a: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.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 </a:t>
            </a: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3616450" y="5976711"/>
            <a:ext cx="176522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)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1يو1: 5-7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(</a:t>
            </a:r>
          </a:p>
        </p:txBody>
      </p:sp>
    </p:spTree>
    <p:extLst>
      <p:ext uri="{BB962C8B-B14F-4D97-AF65-F5344CB8AC3E}">
        <p14:creationId xmlns:p14="http://schemas.microsoft.com/office/powerpoint/2010/main" val="1151294790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6798068" y="1484784"/>
            <a:ext cx="1449436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0" hangingPunct="0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الحكمة هى: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635896" y="2824809"/>
            <a:ext cx="3597459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0" hangingPunct="0">
              <a:buClr>
                <a:srgbClr val="000000"/>
              </a:buClr>
              <a:defRPr/>
            </a:pPr>
            <a:r>
              <a:rPr lang="ar-SA" altLang="zh-CN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الاستخدام المحب للقدرات</a:t>
            </a:r>
            <a:r>
              <a:rPr lang="ar-SA" altLang="zh-CN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sz="44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043608" y="4033191"/>
            <a:ext cx="6913525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 rtl="1" eaLnBrk="0" hangingPunct="0">
              <a:spcBef>
                <a:spcPct val="20000"/>
              </a:spcBef>
              <a:buClr>
                <a:srgbClr val="000000"/>
              </a:buClr>
              <a:buSzPct val="1000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فالله يعرف الخير للإنسان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ويريده له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ويقدر أن يصنعه له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911402" y="836712"/>
            <a:ext cx="132119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 eaLnBrk="0" hangingPunct="0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الحكمــــــة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5532741" y="1072210"/>
            <a:ext cx="360000" cy="360000"/>
            <a:chOff x="5775400" y="680525"/>
            <a:chExt cx="659100" cy="654900"/>
          </a:xfrm>
        </p:grpSpPr>
        <p:sp>
          <p:nvSpPr>
            <p:cNvPr id="1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1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6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6" name="Google Shape;9394;p104">
            <a:extLst>
              <a:ext uri="{FF2B5EF4-FFF2-40B4-BE49-F238E27FC236}">
                <a16:creationId xmlns:a16="http://schemas.microsoft.com/office/drawing/2014/main" id="{F791878F-3537-696F-ED19-1F5BB652BC2F}"/>
              </a:ext>
            </a:extLst>
          </p:cNvPr>
          <p:cNvSpPr/>
          <p:nvPr/>
        </p:nvSpPr>
        <p:spPr>
          <a:xfrm>
            <a:off x="6442666" y="1219727"/>
            <a:ext cx="2160240" cy="129890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0606083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4"/>
          <p:cNvSpPr>
            <a:spLocks noChangeArrowheads="1"/>
          </p:cNvSpPr>
          <p:nvPr/>
        </p:nvSpPr>
        <p:spPr bwMode="auto">
          <a:xfrm>
            <a:off x="3094879" y="1296163"/>
            <a:ext cx="2954242" cy="830997"/>
          </a:xfrm>
          <a:ln/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بداية العلاقة مع الله</a:t>
            </a:r>
            <a:endParaRPr lang="en-US" alt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Left Arrow 4"/>
          <p:cNvSpPr/>
          <p:nvPr/>
        </p:nvSpPr>
        <p:spPr>
          <a:xfrm>
            <a:off x="3996531" y="3662340"/>
            <a:ext cx="1150937" cy="904875"/>
          </a:xfrm>
          <a:prstGeom prst="lef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4000" b="1">
              <a:solidFill>
                <a:srgbClr val="000000"/>
              </a:solidFill>
            </a:endParaRPr>
          </a:p>
        </p:txBody>
      </p:sp>
      <p:sp>
        <p:nvSpPr>
          <p:cNvPr id="14" name="Rectangle 1"/>
          <p:cNvSpPr>
            <a:spLocks noChangeArrowheads="1"/>
          </p:cNvSpPr>
          <p:nvPr/>
        </p:nvSpPr>
        <p:spPr bwMode="auto">
          <a:xfrm>
            <a:off x="5580707" y="3730057"/>
            <a:ext cx="132600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معرفة الله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" name="Rectangle 2"/>
          <p:cNvSpPr>
            <a:spLocks noChangeArrowheads="1"/>
          </p:cNvSpPr>
          <p:nvPr/>
        </p:nvSpPr>
        <p:spPr bwMode="auto">
          <a:xfrm>
            <a:off x="1648950" y="3391502"/>
            <a:ext cx="1960793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قبول المسيح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تسليم الحياة لله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8016573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47635" y="2179081"/>
            <a:ext cx="864096" cy="770387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3645851" y="3920826"/>
            <a:ext cx="1887055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0" hangingPunct="0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مز104: 24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2681166" y="1484784"/>
            <a:ext cx="3816424" cy="239450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marL="342900" indent="-342900" algn="ctr" rtl="1" eaLnBrk="0" hangingPunct="0">
              <a:spcBef>
                <a:spcPct val="20000"/>
              </a:spcBef>
              <a:buClr>
                <a:srgbClr val="0563C1"/>
              </a:buClr>
              <a:buSzPct val="700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مَا أَعْظَمَ أَعْمَالَكَ يَا رَبُّ!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marL="342900" indent="-342900" algn="ctr" rtl="1" eaLnBrk="0" hangingPunct="0">
              <a:spcBef>
                <a:spcPct val="20000"/>
              </a:spcBef>
              <a:buClr>
                <a:srgbClr val="0563C1"/>
              </a:buClr>
              <a:buSzPct val="700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كُلَّهَا بِحِكْمَةٍ صَنَعْتَ.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</a:t>
            </a:r>
          </a:p>
          <a:p>
            <a:pPr marL="342900" indent="-342900" algn="ctr" rtl="1" eaLnBrk="0" hangingPunct="0">
              <a:spcBef>
                <a:spcPct val="20000"/>
              </a:spcBef>
              <a:buClr>
                <a:srgbClr val="0563C1"/>
              </a:buClr>
              <a:buSzPct val="700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مَلآنَةٌ الأَرْضُ مِنْ غِنَاكَ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36297291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825505" y="2250307"/>
            <a:ext cx="94769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الخلق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6793294" y="3204101"/>
            <a:ext cx="96051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الفداء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6515975" y="4235501"/>
            <a:ext cx="123783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الكنيسة </a:t>
            </a:r>
          </a:p>
        </p:txBody>
      </p:sp>
      <p:grpSp>
        <p:nvGrpSpPr>
          <p:cNvPr id="1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44907" y="2455027"/>
            <a:ext cx="360000" cy="360000"/>
            <a:chOff x="5775400" y="680525"/>
            <a:chExt cx="659100" cy="654900"/>
          </a:xfrm>
        </p:grpSpPr>
        <p:sp>
          <p:nvSpPr>
            <p:cNvPr id="24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5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2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36563" y="3408821"/>
            <a:ext cx="360000" cy="360000"/>
            <a:chOff x="5775400" y="680525"/>
            <a:chExt cx="659100" cy="654900"/>
          </a:xfrm>
        </p:grpSpPr>
        <p:sp>
          <p:nvSpPr>
            <p:cNvPr id="2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29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10922" y="4440221"/>
            <a:ext cx="360000" cy="360000"/>
            <a:chOff x="5775400" y="680525"/>
            <a:chExt cx="659100" cy="654900"/>
          </a:xfrm>
        </p:grpSpPr>
        <p:sp>
          <p:nvSpPr>
            <p:cNvPr id="3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1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2" name="Rectangle 2">
            <a:extLst>
              <a:ext uri="{FF2B5EF4-FFF2-40B4-BE49-F238E27FC236}">
                <a16:creationId xmlns:a16="http://schemas.microsoft.com/office/drawing/2014/main" id="{AF5CEA80-66F5-A530-10FD-A5315A694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8875" y="1184855"/>
            <a:ext cx="3166251" cy="861744"/>
          </a:xfrm>
          <a:noFill/>
          <a:ln w="38100">
            <a:solidFill>
              <a:srgbClr val="000000"/>
            </a:solidFill>
          </a:ln>
          <a:effectLst/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مظاهر إعلان حكمة الله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EE97A8B0-A36B-BDF9-6718-A6C491166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8875" y="1184855"/>
            <a:ext cx="3356508" cy="861744"/>
          </a:xfrm>
          <a:custGeom>
            <a:avLst/>
            <a:gdLst>
              <a:gd name="connsiteX0" fmla="*/ 0 w 3356508"/>
              <a:gd name="connsiteY0" fmla="*/ 0 h 861744"/>
              <a:gd name="connsiteX1" fmla="*/ 492288 w 3356508"/>
              <a:gd name="connsiteY1" fmla="*/ 0 h 861744"/>
              <a:gd name="connsiteX2" fmla="*/ 1051706 w 3356508"/>
              <a:gd name="connsiteY2" fmla="*/ 0 h 861744"/>
              <a:gd name="connsiteX3" fmla="*/ 1611124 w 3356508"/>
              <a:gd name="connsiteY3" fmla="*/ 0 h 861744"/>
              <a:gd name="connsiteX4" fmla="*/ 2237672 w 3356508"/>
              <a:gd name="connsiteY4" fmla="*/ 0 h 861744"/>
              <a:gd name="connsiteX5" fmla="*/ 2864220 w 3356508"/>
              <a:gd name="connsiteY5" fmla="*/ 0 h 861744"/>
              <a:gd name="connsiteX6" fmla="*/ 3356508 w 3356508"/>
              <a:gd name="connsiteY6" fmla="*/ 0 h 861744"/>
              <a:gd name="connsiteX7" fmla="*/ 3356508 w 3356508"/>
              <a:gd name="connsiteY7" fmla="*/ 448107 h 861744"/>
              <a:gd name="connsiteX8" fmla="*/ 3356508 w 3356508"/>
              <a:gd name="connsiteY8" fmla="*/ 861744 h 861744"/>
              <a:gd name="connsiteX9" fmla="*/ 2864220 w 3356508"/>
              <a:gd name="connsiteY9" fmla="*/ 861744 h 861744"/>
              <a:gd name="connsiteX10" fmla="*/ 2271237 w 3356508"/>
              <a:gd name="connsiteY10" fmla="*/ 861744 h 861744"/>
              <a:gd name="connsiteX11" fmla="*/ 1644689 w 3356508"/>
              <a:gd name="connsiteY11" fmla="*/ 861744 h 861744"/>
              <a:gd name="connsiteX12" fmla="*/ 1085271 w 3356508"/>
              <a:gd name="connsiteY12" fmla="*/ 861744 h 861744"/>
              <a:gd name="connsiteX13" fmla="*/ 525853 w 3356508"/>
              <a:gd name="connsiteY13" fmla="*/ 861744 h 861744"/>
              <a:gd name="connsiteX14" fmla="*/ 0 w 3356508"/>
              <a:gd name="connsiteY14" fmla="*/ 861744 h 861744"/>
              <a:gd name="connsiteX15" fmla="*/ 0 w 3356508"/>
              <a:gd name="connsiteY15" fmla="*/ 456724 h 861744"/>
              <a:gd name="connsiteX16" fmla="*/ 0 w 3356508"/>
              <a:gd name="connsiteY16" fmla="*/ 0 h 86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56508" h="861744" extrusionOk="0">
                <a:moveTo>
                  <a:pt x="0" y="0"/>
                </a:moveTo>
                <a:cubicBezTo>
                  <a:pt x="203405" y="-40517"/>
                  <a:pt x="371033" y="796"/>
                  <a:pt x="492288" y="0"/>
                </a:cubicBezTo>
                <a:cubicBezTo>
                  <a:pt x="613543" y="-796"/>
                  <a:pt x="781723" y="49705"/>
                  <a:pt x="1051706" y="0"/>
                </a:cubicBezTo>
                <a:cubicBezTo>
                  <a:pt x="1321689" y="-49705"/>
                  <a:pt x="1360198" y="11273"/>
                  <a:pt x="1611124" y="0"/>
                </a:cubicBezTo>
                <a:cubicBezTo>
                  <a:pt x="1862050" y="-11273"/>
                  <a:pt x="2008452" y="40360"/>
                  <a:pt x="2237672" y="0"/>
                </a:cubicBezTo>
                <a:cubicBezTo>
                  <a:pt x="2466892" y="-40360"/>
                  <a:pt x="2559599" y="35048"/>
                  <a:pt x="2864220" y="0"/>
                </a:cubicBezTo>
                <a:cubicBezTo>
                  <a:pt x="3168841" y="-35048"/>
                  <a:pt x="3181527" y="24477"/>
                  <a:pt x="3356508" y="0"/>
                </a:cubicBezTo>
                <a:cubicBezTo>
                  <a:pt x="3362639" y="125920"/>
                  <a:pt x="3328157" y="273025"/>
                  <a:pt x="3356508" y="448107"/>
                </a:cubicBezTo>
                <a:cubicBezTo>
                  <a:pt x="3384859" y="623189"/>
                  <a:pt x="3322727" y="697084"/>
                  <a:pt x="3356508" y="861744"/>
                </a:cubicBezTo>
                <a:cubicBezTo>
                  <a:pt x="3122441" y="911126"/>
                  <a:pt x="3083154" y="824399"/>
                  <a:pt x="2864220" y="861744"/>
                </a:cubicBezTo>
                <a:cubicBezTo>
                  <a:pt x="2645286" y="899089"/>
                  <a:pt x="2428631" y="811330"/>
                  <a:pt x="2271237" y="861744"/>
                </a:cubicBezTo>
                <a:cubicBezTo>
                  <a:pt x="2113843" y="912158"/>
                  <a:pt x="1923592" y="802556"/>
                  <a:pt x="1644689" y="861744"/>
                </a:cubicBezTo>
                <a:cubicBezTo>
                  <a:pt x="1365786" y="920932"/>
                  <a:pt x="1311733" y="840577"/>
                  <a:pt x="1085271" y="861744"/>
                </a:cubicBezTo>
                <a:cubicBezTo>
                  <a:pt x="858809" y="882911"/>
                  <a:pt x="654650" y="857868"/>
                  <a:pt x="525853" y="861744"/>
                </a:cubicBezTo>
                <a:cubicBezTo>
                  <a:pt x="397056" y="865620"/>
                  <a:pt x="185145" y="834442"/>
                  <a:pt x="0" y="861744"/>
                </a:cubicBezTo>
                <a:cubicBezTo>
                  <a:pt x="-12003" y="698387"/>
                  <a:pt x="36222" y="599217"/>
                  <a:pt x="0" y="456724"/>
                </a:cubicBezTo>
                <a:cubicBezTo>
                  <a:pt x="-36222" y="314231"/>
                  <a:pt x="31274" y="206763"/>
                  <a:pt x="0" y="0"/>
                </a:cubicBezTo>
                <a:close/>
              </a:path>
            </a:pathLst>
          </a:custGeom>
          <a:noFill/>
          <a:ln w="38100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119227981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algn="ctr" rtl="1">
              <a:buClr>
                <a:schemeClr val="dk1"/>
              </a:buClr>
              <a:buSzPts val="2500"/>
              <a:buFont typeface="Viga"/>
              <a:buNone/>
            </a:pP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67406781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26316" y="2230868"/>
            <a:ext cx="1224137" cy="792088"/>
          </a:xfrm>
          <a:prstGeom prst="rect">
            <a:avLst/>
          </a:prstGeom>
        </p:spPr>
      </p:pic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3747896" y="3715454"/>
            <a:ext cx="1545616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أم3: 19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2699792" y="2299681"/>
            <a:ext cx="3744416" cy="144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0" hangingPunct="0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الرَّبُّ بِالْحِكْمَةِ أَسَّسَ الأَرْضَ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eaLnBrk="0" hangingPunct="0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أَثْبَتَ السَّمَاوَاتِ بِالْفَهْمِ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A7542B7-A74F-563A-BF69-5C1A1CF07D10}"/>
              </a:ext>
            </a:extLst>
          </p:cNvPr>
          <p:cNvGrpSpPr/>
          <p:nvPr/>
        </p:nvGrpSpPr>
        <p:grpSpPr>
          <a:xfrm>
            <a:off x="7020272" y="1196752"/>
            <a:ext cx="1450704" cy="769441"/>
            <a:chOff x="4402388" y="627511"/>
            <a:chExt cx="1450704" cy="769441"/>
          </a:xfrm>
        </p:grpSpPr>
        <p:sp>
          <p:nvSpPr>
            <p:cNvPr id="2" name="Rectangle 3"/>
            <p:cNvSpPr>
              <a:spLocks noChangeArrowheads="1"/>
            </p:cNvSpPr>
            <p:nvPr/>
          </p:nvSpPr>
          <p:spPr bwMode="auto">
            <a:xfrm>
              <a:off x="4402388" y="627511"/>
              <a:ext cx="1048684" cy="76944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algn="ctr" rtl="1" eaLnBrk="0" hangingPunct="0">
                <a:defRPr/>
              </a:pPr>
              <a:r>
                <a:rPr lang="ar-EG" altLang="zh-CN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</a:t>
              </a:r>
              <a:r>
                <a:rPr lang="ar-SA" altLang="zh-CN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الخلق</a:t>
              </a:r>
              <a:r>
                <a:rPr lang="en-US" altLang="zh-CN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</a:t>
              </a:r>
            </a:p>
          </p:txBody>
        </p:sp>
        <p:grpSp>
          <p:nvGrpSpPr>
            <p:cNvPr id="6" name="Google Shape;3296;p40">
              <a:extLst>
                <a:ext uri="{FF2B5EF4-FFF2-40B4-BE49-F238E27FC236}">
                  <a16:creationId xmlns:a16="http://schemas.microsoft.com/office/drawing/2014/main" id="{CEA99317-E285-C16B-B588-B4B18FEB1E3C}"/>
                </a:ext>
              </a:extLst>
            </p:cNvPr>
            <p:cNvGrpSpPr/>
            <p:nvPr/>
          </p:nvGrpSpPr>
          <p:grpSpPr>
            <a:xfrm>
              <a:off x="5493092" y="832231"/>
              <a:ext cx="360000" cy="360000"/>
              <a:chOff x="5775400" y="680525"/>
              <a:chExt cx="659100" cy="654900"/>
            </a:xfrm>
          </p:grpSpPr>
          <p:sp>
            <p:nvSpPr>
              <p:cNvPr id="7" name="Google Shape;3297;p40">
                <a:extLst>
                  <a:ext uri="{FF2B5EF4-FFF2-40B4-BE49-F238E27FC236}">
                    <a16:creationId xmlns:a16="http://schemas.microsoft.com/office/drawing/2014/main" id="{B942D7DA-E9AD-D1AC-C8B6-64F925DA22E9}"/>
                  </a:ext>
                </a:extLst>
              </p:cNvPr>
              <p:cNvSpPr/>
              <p:nvPr/>
            </p:nvSpPr>
            <p:spPr>
              <a:xfrm>
                <a:off x="5775400" y="680525"/>
                <a:ext cx="659100" cy="654900"/>
              </a:xfrm>
              <a:prstGeom prst="ellipse">
                <a:avLst/>
              </a:prstGeom>
              <a:solidFill>
                <a:schemeClr val="accent1"/>
              </a:solidFill>
              <a:ln w="2857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sz="4400" b="1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  <p:sp>
            <p:nvSpPr>
              <p:cNvPr id="8" name="Google Shape;3298;p40">
                <a:extLst>
                  <a:ext uri="{FF2B5EF4-FFF2-40B4-BE49-F238E27FC236}">
                    <a16:creationId xmlns:a16="http://schemas.microsoft.com/office/drawing/2014/main" id="{EAC417A1-ECB0-A420-515F-733C8C369FF9}"/>
                  </a:ext>
                </a:extLst>
              </p:cNvPr>
              <p:cNvSpPr/>
              <p:nvPr/>
            </p:nvSpPr>
            <p:spPr>
              <a:xfrm>
                <a:off x="5879750" y="784125"/>
                <a:ext cx="450300" cy="4476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ar-EG" sz="4400" b="1" dirty="0">
                    <a:solidFill>
                      <a:srgbClr val="140000"/>
                    </a:solidFill>
                    <a:latin typeface="Arabic Typesetting" panose="03020402040406030203" pitchFamily="66" charset="-78"/>
                    <a:cs typeface="Arabic Typesetting" panose="03020402040406030203" pitchFamily="66" charset="-78"/>
                  </a:rPr>
                  <a:t>1</a:t>
                </a:r>
                <a:endParaRPr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3188554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79017" y="2077479"/>
            <a:ext cx="1224136" cy="792088"/>
          </a:xfrm>
          <a:prstGeom prst="rect">
            <a:avLst/>
          </a:prstGeom>
        </p:spPr>
      </p:pic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7020272" y="919957"/>
            <a:ext cx="1286443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الفداء</a:t>
            </a:r>
            <a:r>
              <a:rPr lang="ar-EG" altLang="zh-CN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  <a:endParaRPr lang="en-US" altLang="zh-CN" sz="44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3660793" y="4240382"/>
            <a:ext cx="1822414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0" hangingPunct="0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11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 33)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2375756" y="2147501"/>
            <a:ext cx="4392488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يَا لَعُمْقِ غِنَى اللهِ وَحِكْمَتِهِ وَعِلْمِهِ!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مَا أَبْعَدَ أَحْكَامَهُ عَنِ الْفَحْصِ 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وَطُرُقَهُ عَنِ الِاسْتِقْصَاءِ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! </a:t>
            </a:r>
          </a:p>
        </p:txBody>
      </p:sp>
      <p:sp>
        <p:nvSpPr>
          <p:cNvPr id="7" name="Google Shape;3297;p40">
            <a:extLst>
              <a:ext uri="{FF2B5EF4-FFF2-40B4-BE49-F238E27FC236}">
                <a16:creationId xmlns:a16="http://schemas.microsoft.com/office/drawing/2014/main" id="{065AF663-5AB7-C946-D26E-229F02B98222}"/>
              </a:ext>
            </a:extLst>
          </p:cNvPr>
          <p:cNvSpPr/>
          <p:nvPr/>
        </p:nvSpPr>
        <p:spPr>
          <a:xfrm>
            <a:off x="8124371" y="1021568"/>
            <a:ext cx="364688" cy="432221"/>
          </a:xfrm>
          <a:prstGeom prst="ellipse">
            <a:avLst/>
          </a:prstGeom>
          <a:solidFill>
            <a:schemeClr val="accent1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Google Shape;3298;p40">
            <a:extLst>
              <a:ext uri="{FF2B5EF4-FFF2-40B4-BE49-F238E27FC236}">
                <a16:creationId xmlns:a16="http://schemas.microsoft.com/office/drawing/2014/main" id="{D88DA2E1-AE7D-4814-2504-CBE5504163BF}"/>
              </a:ext>
            </a:extLst>
          </p:cNvPr>
          <p:cNvSpPr/>
          <p:nvPr/>
        </p:nvSpPr>
        <p:spPr>
          <a:xfrm>
            <a:off x="8155240" y="1057679"/>
            <a:ext cx="302950" cy="36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8728924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3808" y="3068960"/>
            <a:ext cx="3456384" cy="994025"/>
          </a:xfrm>
          <a:prstGeom prst="rect">
            <a:avLst/>
          </a:prstGeom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835696" y="1928004"/>
            <a:ext cx="5472608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cap="rnd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لِكَيْ يُعَرَّفَ الآنَ عِنْدَ الرُّؤَسَاءِ وَالسَّلاَطِينِ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فِي السَّمَاوِيَّاتِ بِوَاسِطَةِ الْكَنِيسَةِ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بِحِكْمَةِ اللهِ الْمُتَنَوِّعَةِ</a:t>
            </a:r>
            <a:r>
              <a:rPr lang="he-IL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حَسَبَ قَصْدِ الدُّهُورِ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eaLnBrk="0" hangingPunct="0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الَّذِي صَنَعَهُ فِي الْمَسِيحِ يَسُوعَ رَبِّنَا.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3693394" y="5486455"/>
            <a:ext cx="173477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أف3: 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10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851711" y="1046907"/>
            <a:ext cx="1231426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الكنيسة </a:t>
            </a:r>
          </a:p>
        </p:txBody>
      </p: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142643" y="1144218"/>
            <a:ext cx="360000" cy="360000"/>
            <a:chOff x="5775400" y="680525"/>
            <a:chExt cx="659100" cy="654900"/>
          </a:xfrm>
        </p:grpSpPr>
        <p:sp>
          <p:nvSpPr>
            <p:cNvPr id="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3194827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75856" y="3969226"/>
            <a:ext cx="2160239" cy="86409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52299" y="2356013"/>
            <a:ext cx="1018296" cy="864097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6740510" y="1619785"/>
            <a:ext cx="1550424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0" hangingPunct="0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الأمانة هى: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753797" y="3386773"/>
            <a:ext cx="3636405" cy="144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 eaLnBrk="0" hangingPunct="0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ولا يُغير ما خرج من شفتيه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  <a:p>
            <a:pPr algn="ctr" rtl="1" eaLnBrk="0" hangingPunct="0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في وعوده وعهوده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auto">
          <a:xfrm>
            <a:off x="3032154" y="2487973"/>
            <a:ext cx="3079689" cy="769441"/>
          </a:xfrm>
          <a:prstGeom prst="rect">
            <a:avLst/>
          </a:prstGeom>
          <a:noFill/>
          <a:ln w="19050" cap="rnd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0" hangingPunct="0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أن الله لاي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تغيُر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 في</a:t>
            </a:r>
            <a:r>
              <a:rPr lang="ar-EG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صفاته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3693604" y="894215"/>
            <a:ext cx="130997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0" hangingPunct="0"/>
            <a:r>
              <a:rPr lang="ar-EG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الأمانــــــة</a:t>
            </a:r>
            <a:endParaRPr 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5349318" y="1129713"/>
            <a:ext cx="360000" cy="360000"/>
            <a:chOff x="5775400" y="680525"/>
            <a:chExt cx="659100" cy="654900"/>
          </a:xfrm>
        </p:grpSpPr>
        <p:sp>
          <p:nvSpPr>
            <p:cNvPr id="2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1" cy="44760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7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11" name="Google Shape;9394;p104">
            <a:extLst>
              <a:ext uri="{FF2B5EF4-FFF2-40B4-BE49-F238E27FC236}">
                <a16:creationId xmlns:a16="http://schemas.microsoft.com/office/drawing/2014/main" id="{812538B7-94F8-EAB4-3801-82C29ADC9996}"/>
              </a:ext>
            </a:extLst>
          </p:cNvPr>
          <p:cNvSpPr/>
          <p:nvPr/>
        </p:nvSpPr>
        <p:spPr>
          <a:xfrm>
            <a:off x="6516216" y="1250829"/>
            <a:ext cx="2160240" cy="129890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45866633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99792" y="2276872"/>
            <a:ext cx="3600400" cy="936104"/>
          </a:xfrm>
          <a:prstGeom prst="rect">
            <a:avLst/>
          </a:prstGeom>
        </p:spPr>
      </p:pic>
      <p:sp>
        <p:nvSpPr>
          <p:cNvPr id="2" name="Rectangle 4"/>
          <p:cNvSpPr txBox="1">
            <a:spLocks noChangeArrowheads="1"/>
          </p:cNvSpPr>
          <p:nvPr/>
        </p:nvSpPr>
        <p:spPr bwMode="auto">
          <a:xfrm>
            <a:off x="2195736" y="1124744"/>
            <a:ext cx="4752528" cy="2808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أَيُّهَا الرَّبُّ إِلَهُ السَّمَاءِ الإِلَهُ الْعَظِيمُ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 الْمَخُوفُ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الْحَافِظُ الْعَهْدَ وَالرَّحْمَةَ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 لِمُحِبِّيهِ وَحَافِظِي وَصَايَاهُ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  <a:sym typeface="Arial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br>
              <a:rPr kumimoji="0" lang="ar-EG" sz="4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</a:b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(نح1: 5)</a:t>
            </a:r>
            <a:br>
              <a:rPr kumimoji="0" lang="ar-EG" sz="4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</a:br>
            <a:endParaRPr kumimoji="0" lang="en-US" sz="44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4831217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27784" y="980728"/>
            <a:ext cx="388843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ليْسَ اللهُ إِنْسَاناً فَيَكْذِبَ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وَلا ابْنَ إِنْسَانٍ فَيَنْدَمَ</a:t>
            </a:r>
            <a:b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</a:b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هَل يَقُولُ وَلا يَفْعَلُ؟ </a:t>
            </a:r>
            <a:b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</a:b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أَوْ يَتَكَلمُ وَلا يَفِي؟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58929" y="4083685"/>
            <a:ext cx="1826141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(عد23: 19)</a:t>
            </a:r>
            <a:r>
              <a: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51223742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75966" y="1199947"/>
            <a:ext cx="1296144" cy="792088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555776" y="1268760"/>
            <a:ext cx="403244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لأَنِّي أَنَا الرَّبُّ لاَ أَتَغَيَّرُ</a:t>
            </a:r>
            <a:r>
              <a:rPr lang="he-IL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فَأَنْتُمْ يَا بَنِي يَعْقُوبَ لَمْ تَفْنُوا.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02398" y="3075057"/>
            <a:ext cx="153920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(ملا3: 6)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sz="4400" b="1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4477908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D028FA-151C-D4F4-64CA-459FDFFE2B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croll: Horizontal 2">
            <a:extLst>
              <a:ext uri="{FF2B5EF4-FFF2-40B4-BE49-F238E27FC236}">
                <a16:creationId xmlns:a16="http://schemas.microsoft.com/office/drawing/2014/main" id="{E24C74C1-3CAD-30CC-C40F-495287B9FF78}"/>
              </a:ext>
            </a:extLst>
          </p:cNvPr>
          <p:cNvSpPr/>
          <p:nvPr/>
        </p:nvSpPr>
        <p:spPr>
          <a:xfrm>
            <a:off x="1475656" y="1556792"/>
            <a:ext cx="6768752" cy="2808312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F7A1DC2-5B25-838B-8D91-9729CEDB7896}"/>
              </a:ext>
            </a:extLst>
          </p:cNvPr>
          <p:cNvSpPr/>
          <p:nvPr/>
        </p:nvSpPr>
        <p:spPr>
          <a:xfrm>
            <a:off x="1959833" y="1916832"/>
            <a:ext cx="5540299" cy="20928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5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الدرس الرابع </a:t>
            </a:r>
          </a:p>
          <a:p>
            <a:pPr algn="ctr"/>
            <a:r>
              <a:rPr lang="ar-EG" sz="8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الروح القدس وعلاقتنا به</a:t>
            </a:r>
            <a:endParaRPr lang="en-US" sz="8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1142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croll: Horizontal 3">
            <a:extLst>
              <a:ext uri="{FF2B5EF4-FFF2-40B4-BE49-F238E27FC236}">
                <a16:creationId xmlns:a16="http://schemas.microsoft.com/office/drawing/2014/main" id="{082B736D-31CC-E4D0-3CF5-DF5FA462E1F4}"/>
              </a:ext>
            </a:extLst>
          </p:cNvPr>
          <p:cNvSpPr/>
          <p:nvPr/>
        </p:nvSpPr>
        <p:spPr>
          <a:xfrm>
            <a:off x="1943708" y="1124744"/>
            <a:ext cx="5256584" cy="2717210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5D5C8BE-0B4A-8BA4-908E-3A546F849FDD}"/>
              </a:ext>
            </a:extLst>
          </p:cNvPr>
          <p:cNvSpPr txBox="1"/>
          <p:nvPr/>
        </p:nvSpPr>
        <p:spPr>
          <a:xfrm>
            <a:off x="2231740" y="1492980"/>
            <a:ext cx="468052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الدرس الأول </a:t>
            </a:r>
          </a:p>
          <a:p>
            <a:pPr algn="ctr"/>
            <a:r>
              <a:rPr lang="ar-EG" altLang="en-US" sz="8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الحياة الجديدة</a:t>
            </a:r>
            <a:endParaRPr lang="en-US" altLang="en-US" sz="8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3509740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48064" y="1844824"/>
            <a:ext cx="1944215" cy="936104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583668" y="1301913"/>
            <a:ext cx="5976664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وَهَذِهِ هِيَ الْحَيَاةُ الأَبَدِيَّةُ: 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أَنْ يَعْرِفُوكَ أَنْتَ الإِلَهَ الْحَقِيقِيَّ وَحْدَكَ وَيَسُوعَ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الْمَسِيحَ الَّذِي أَرْسَلْتَهُ.</a:t>
            </a:r>
          </a:p>
        </p:txBody>
      </p:sp>
      <p:sp>
        <p:nvSpPr>
          <p:cNvPr id="5" name="Rectangle 4"/>
          <p:cNvSpPr/>
          <p:nvPr/>
        </p:nvSpPr>
        <p:spPr>
          <a:xfrm>
            <a:off x="3842474" y="3789040"/>
            <a:ext cx="145905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(يو17: 3)</a:t>
            </a:r>
            <a:endParaRPr lang="en-US" alt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60236761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2" name="Rectangle 6"/>
          <p:cNvSpPr>
            <a:spLocks noChangeArrowheads="1"/>
          </p:cNvSpPr>
          <p:nvPr/>
        </p:nvSpPr>
        <p:spPr bwMode="auto">
          <a:xfrm>
            <a:off x="1660003" y="2684239"/>
            <a:ext cx="583264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هل هو مجرد تأثير إلهي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أو قوة روحية عظيمة؟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9703" name="Rectangle 7"/>
          <p:cNvSpPr>
            <a:spLocks noChangeArrowheads="1"/>
          </p:cNvSpPr>
          <p:nvPr/>
        </p:nvSpPr>
        <p:spPr bwMode="auto">
          <a:xfrm>
            <a:off x="1660004" y="3777842"/>
            <a:ext cx="583264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أم هو روح الله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الا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قنوم الثالث في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اللاهوت؟</a:t>
            </a:r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2754000" y="980728"/>
            <a:ext cx="3636000" cy="900000"/>
          </a:xfrm>
          <a:custGeom>
            <a:avLst/>
            <a:gdLst>
              <a:gd name="connsiteX0" fmla="*/ 0 w 3636000"/>
              <a:gd name="connsiteY0" fmla="*/ 150003 h 900000"/>
              <a:gd name="connsiteX1" fmla="*/ 150003 w 3636000"/>
              <a:gd name="connsiteY1" fmla="*/ 0 h 900000"/>
              <a:gd name="connsiteX2" fmla="*/ 783842 w 3636000"/>
              <a:gd name="connsiteY2" fmla="*/ 0 h 900000"/>
              <a:gd name="connsiteX3" fmla="*/ 1350961 w 3636000"/>
              <a:gd name="connsiteY3" fmla="*/ 0 h 900000"/>
              <a:gd name="connsiteX4" fmla="*/ 1984800 w 3636000"/>
              <a:gd name="connsiteY4" fmla="*/ 0 h 900000"/>
              <a:gd name="connsiteX5" fmla="*/ 2551919 w 3636000"/>
              <a:gd name="connsiteY5" fmla="*/ 0 h 900000"/>
              <a:gd name="connsiteX6" fmla="*/ 3485997 w 3636000"/>
              <a:gd name="connsiteY6" fmla="*/ 0 h 900000"/>
              <a:gd name="connsiteX7" fmla="*/ 3636000 w 3636000"/>
              <a:gd name="connsiteY7" fmla="*/ 150003 h 900000"/>
              <a:gd name="connsiteX8" fmla="*/ 3636000 w 3636000"/>
              <a:gd name="connsiteY8" fmla="*/ 749997 h 900000"/>
              <a:gd name="connsiteX9" fmla="*/ 3485997 w 3636000"/>
              <a:gd name="connsiteY9" fmla="*/ 900000 h 900000"/>
              <a:gd name="connsiteX10" fmla="*/ 2852158 w 3636000"/>
              <a:gd name="connsiteY10" fmla="*/ 900000 h 900000"/>
              <a:gd name="connsiteX11" fmla="*/ 2251679 w 3636000"/>
              <a:gd name="connsiteY11" fmla="*/ 900000 h 900000"/>
              <a:gd name="connsiteX12" fmla="*/ 1617840 w 3636000"/>
              <a:gd name="connsiteY12" fmla="*/ 900000 h 900000"/>
              <a:gd name="connsiteX13" fmla="*/ 917282 w 3636000"/>
              <a:gd name="connsiteY13" fmla="*/ 900000 h 900000"/>
              <a:gd name="connsiteX14" fmla="*/ 150003 w 3636000"/>
              <a:gd name="connsiteY14" fmla="*/ 900000 h 900000"/>
              <a:gd name="connsiteX15" fmla="*/ 0 w 3636000"/>
              <a:gd name="connsiteY15" fmla="*/ 749997 h 900000"/>
              <a:gd name="connsiteX16" fmla="*/ 0 w 3636000"/>
              <a:gd name="connsiteY16" fmla="*/ 150003 h 9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36000" h="900000" fill="none" extrusionOk="0">
                <a:moveTo>
                  <a:pt x="0" y="150003"/>
                </a:moveTo>
                <a:cubicBezTo>
                  <a:pt x="-3184" y="85565"/>
                  <a:pt x="63800" y="3532"/>
                  <a:pt x="150003" y="0"/>
                </a:cubicBezTo>
                <a:cubicBezTo>
                  <a:pt x="307718" y="11778"/>
                  <a:pt x="654628" y="10496"/>
                  <a:pt x="783842" y="0"/>
                </a:cubicBezTo>
                <a:cubicBezTo>
                  <a:pt x="913056" y="-10496"/>
                  <a:pt x="1179581" y="20080"/>
                  <a:pt x="1350961" y="0"/>
                </a:cubicBezTo>
                <a:cubicBezTo>
                  <a:pt x="1522341" y="-20080"/>
                  <a:pt x="1757530" y="12940"/>
                  <a:pt x="1984800" y="0"/>
                </a:cubicBezTo>
                <a:cubicBezTo>
                  <a:pt x="2212070" y="-12940"/>
                  <a:pt x="2428456" y="-3152"/>
                  <a:pt x="2551919" y="0"/>
                </a:cubicBezTo>
                <a:cubicBezTo>
                  <a:pt x="2675382" y="3152"/>
                  <a:pt x="3197178" y="6770"/>
                  <a:pt x="3485997" y="0"/>
                </a:cubicBezTo>
                <a:cubicBezTo>
                  <a:pt x="3572644" y="-1996"/>
                  <a:pt x="3631987" y="73578"/>
                  <a:pt x="3636000" y="150003"/>
                </a:cubicBezTo>
                <a:cubicBezTo>
                  <a:pt x="3659581" y="374698"/>
                  <a:pt x="3624431" y="583021"/>
                  <a:pt x="3636000" y="749997"/>
                </a:cubicBezTo>
                <a:cubicBezTo>
                  <a:pt x="3642412" y="820322"/>
                  <a:pt x="3548623" y="899990"/>
                  <a:pt x="3485997" y="900000"/>
                </a:cubicBezTo>
                <a:cubicBezTo>
                  <a:pt x="3259521" y="877626"/>
                  <a:pt x="3126102" y="893835"/>
                  <a:pt x="2852158" y="900000"/>
                </a:cubicBezTo>
                <a:cubicBezTo>
                  <a:pt x="2578214" y="906165"/>
                  <a:pt x="2468318" y="918948"/>
                  <a:pt x="2251679" y="900000"/>
                </a:cubicBezTo>
                <a:cubicBezTo>
                  <a:pt x="2035040" y="881052"/>
                  <a:pt x="1809932" y="870252"/>
                  <a:pt x="1617840" y="900000"/>
                </a:cubicBezTo>
                <a:cubicBezTo>
                  <a:pt x="1425748" y="929748"/>
                  <a:pt x="1151322" y="905938"/>
                  <a:pt x="917282" y="900000"/>
                </a:cubicBezTo>
                <a:cubicBezTo>
                  <a:pt x="683242" y="894062"/>
                  <a:pt x="407421" y="881613"/>
                  <a:pt x="150003" y="900000"/>
                </a:cubicBezTo>
                <a:cubicBezTo>
                  <a:pt x="67039" y="897861"/>
                  <a:pt x="12586" y="826438"/>
                  <a:pt x="0" y="749997"/>
                </a:cubicBezTo>
                <a:cubicBezTo>
                  <a:pt x="8113" y="508736"/>
                  <a:pt x="-3799" y="443241"/>
                  <a:pt x="0" y="150003"/>
                </a:cubicBezTo>
                <a:close/>
              </a:path>
              <a:path w="3636000" h="900000" stroke="0" extrusionOk="0">
                <a:moveTo>
                  <a:pt x="0" y="150003"/>
                </a:moveTo>
                <a:cubicBezTo>
                  <a:pt x="4056" y="73825"/>
                  <a:pt x="87580" y="2004"/>
                  <a:pt x="150003" y="0"/>
                </a:cubicBezTo>
                <a:cubicBezTo>
                  <a:pt x="285976" y="16394"/>
                  <a:pt x="649775" y="-2306"/>
                  <a:pt x="783842" y="0"/>
                </a:cubicBezTo>
                <a:cubicBezTo>
                  <a:pt x="917909" y="2306"/>
                  <a:pt x="1255370" y="-15896"/>
                  <a:pt x="1517761" y="0"/>
                </a:cubicBezTo>
                <a:cubicBezTo>
                  <a:pt x="1780152" y="15896"/>
                  <a:pt x="1913202" y="-17540"/>
                  <a:pt x="2251679" y="0"/>
                </a:cubicBezTo>
                <a:cubicBezTo>
                  <a:pt x="2590156" y="17540"/>
                  <a:pt x="2713131" y="18110"/>
                  <a:pt x="2885518" y="0"/>
                </a:cubicBezTo>
                <a:cubicBezTo>
                  <a:pt x="3057905" y="-18110"/>
                  <a:pt x="3248708" y="-16528"/>
                  <a:pt x="3485997" y="0"/>
                </a:cubicBezTo>
                <a:cubicBezTo>
                  <a:pt x="3572441" y="654"/>
                  <a:pt x="3648162" y="72085"/>
                  <a:pt x="3636000" y="150003"/>
                </a:cubicBezTo>
                <a:cubicBezTo>
                  <a:pt x="3610028" y="290095"/>
                  <a:pt x="3629862" y="569728"/>
                  <a:pt x="3636000" y="749997"/>
                </a:cubicBezTo>
                <a:cubicBezTo>
                  <a:pt x="3637369" y="820487"/>
                  <a:pt x="3583984" y="888511"/>
                  <a:pt x="3485997" y="900000"/>
                </a:cubicBezTo>
                <a:cubicBezTo>
                  <a:pt x="3223049" y="877649"/>
                  <a:pt x="3129981" y="905716"/>
                  <a:pt x="2785438" y="900000"/>
                </a:cubicBezTo>
                <a:cubicBezTo>
                  <a:pt x="2440895" y="894284"/>
                  <a:pt x="2306486" y="918306"/>
                  <a:pt x="2118239" y="900000"/>
                </a:cubicBezTo>
                <a:cubicBezTo>
                  <a:pt x="1929992" y="881694"/>
                  <a:pt x="1725649" y="905578"/>
                  <a:pt x="1384321" y="900000"/>
                </a:cubicBezTo>
                <a:cubicBezTo>
                  <a:pt x="1042993" y="894422"/>
                  <a:pt x="507603" y="897505"/>
                  <a:pt x="150003" y="900000"/>
                </a:cubicBezTo>
                <a:cubicBezTo>
                  <a:pt x="74097" y="912734"/>
                  <a:pt x="6927" y="820830"/>
                  <a:pt x="0" y="749997"/>
                </a:cubicBezTo>
                <a:cubicBezTo>
                  <a:pt x="10529" y="622726"/>
                  <a:pt x="-24603" y="395617"/>
                  <a:pt x="0" y="150003"/>
                </a:cubicBezTo>
                <a:close/>
              </a:path>
            </a:pathLst>
          </a:custGeom>
          <a:ln>
            <a:headEnd/>
            <a:tailEnd/>
            <a:extLst>
              <a:ext uri="{C807C97D-BFC1-408E-A445-0C87EB9F89A2}">
                <ask:lineSketchStyleProps xmlns:ask="http://schemas.microsoft.com/office/drawing/2018/sketchyshapes" sd="85343261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flatTx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من هو الروح القدس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90411118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73153" y="1656238"/>
            <a:ext cx="1486313" cy="96354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2286000" y="1800253"/>
            <a:ext cx="4572000" cy="2123658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indent="457200" algn="ctr" fontAlgn="base">
              <a:spcBef>
                <a:spcPct val="0"/>
              </a:spcBef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ea typeface="Times New Roman"/>
                <a:cs typeface="Arabic Typesetting" pitchFamily="66" charset="-78"/>
              </a:rPr>
              <a:t>وَهَا أَنَا أُرْسِلُ إِلَيْكُمْ مَوْعِدَ أَبِي.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ea typeface="Times New Roman"/>
              <a:cs typeface="Arabic Typesetting" pitchFamily="66" charset="-78"/>
            </a:endParaRPr>
          </a:p>
          <a:p>
            <a:pPr lvl="0" indent="457200" algn="ctr" fontAlgn="base">
              <a:spcBef>
                <a:spcPct val="0"/>
              </a:spcBef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ea typeface="Times New Roman"/>
                <a:cs typeface="Arabic Typesetting" pitchFamily="66" charset="-78"/>
              </a:rPr>
              <a:t> فَأَقِيمُوا فِي مَدِينَةِ أُورُشَلِيمَ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ea typeface="Times New Roman"/>
              <a:cs typeface="Arabic Typesetting" pitchFamily="66" charset="-78"/>
            </a:endParaRPr>
          </a:p>
          <a:p>
            <a:pPr lvl="0" indent="457200" algn="ctr" fontAlgn="base">
              <a:spcBef>
                <a:spcPct val="0"/>
              </a:spcBef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ea typeface="Times New Roman"/>
                <a:cs typeface="Arabic Typesetting" pitchFamily="66" charset="-78"/>
              </a:rPr>
              <a:t>إِلَى أَنْ تُلْبَسُوا قُوَّةً مِنَ الأَعَالِي».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ea typeface="Times New Roman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275856" y="4141378"/>
            <a:ext cx="259228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457200" fontAlgn="base">
              <a:spcBef>
                <a:spcPct val="0"/>
              </a:spcBef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ea typeface="Times New Roman"/>
                <a:cs typeface="Arabic Typesetting" pitchFamily="66" charset="-78"/>
              </a:rPr>
              <a:t>(لو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ea typeface="Times New Roman"/>
                <a:cs typeface="Arabic Typesetting" pitchFamily="66" charset="-78"/>
              </a:rPr>
              <a:t>24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ea typeface="Times New Roman"/>
                <a:cs typeface="Arabic Typesetting" pitchFamily="66" charset="-78"/>
              </a:rPr>
              <a:t>: 49)    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ea typeface="Times New Roman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81891341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5"/>
          <p:cNvSpPr>
            <a:spLocks noChangeArrowheads="1"/>
          </p:cNvSpPr>
          <p:nvPr/>
        </p:nvSpPr>
        <p:spPr bwMode="auto">
          <a:xfrm>
            <a:off x="863588" y="1690062"/>
            <a:ext cx="7416823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7200" algn="ctr" rtl="0" fontAlgn="base">
              <a:spcBef>
                <a:spcPct val="0"/>
              </a:spcBef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الروح القدس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indent="457200" algn="ctr" rtl="0" fontAlgn="base">
              <a:spcBef>
                <a:spcPct val="0"/>
              </a:spcBef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شخص ذو صفات إلهية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indent="457200" algn="ctr" rtl="0" fontAlgn="base">
              <a:spcBef>
                <a:spcPct val="0"/>
              </a:spcBef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ويقوم بأعمال لا يقوم بها إلا الله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indent="457200" algn="ctr" rtl="0" fontAlgn="base">
              <a:spcBef>
                <a:spcPct val="0"/>
              </a:spcBef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وينسب له صفات الشخص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indent="457200" algn="ctr" rtl="0" fontAlgn="base">
              <a:spcBef>
                <a:spcPct val="0"/>
              </a:spcBef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مثل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العقل والمعرفة، ومشاعر المحبة والحزن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79971432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4">
            <a:extLst>
              <a:ext uri="{FF2B5EF4-FFF2-40B4-BE49-F238E27FC236}">
                <a16:creationId xmlns:a16="http://schemas.microsoft.com/office/drawing/2014/main" id="{771545FA-00F3-68F4-82C2-B33BC1B8C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7189" y="153989"/>
            <a:ext cx="6907596" cy="707886"/>
          </a:xfrm>
          <a:solidFill>
            <a:schemeClr val="accent2"/>
          </a:solidFill>
          <a:ln>
            <a:solidFill>
              <a:schemeClr val="accent1"/>
            </a:solidFill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flatTx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ويسمى الروح القدس تسميات كثيرة في الكتاب منها</a:t>
            </a:r>
            <a:endParaRPr lang="ar-EG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7" name="Rectangle 6">
            <a:extLst>
              <a:ext uri="{FF2B5EF4-FFF2-40B4-BE49-F238E27FC236}">
                <a16:creationId xmlns:a16="http://schemas.microsoft.com/office/drawing/2014/main" id="{C0826932-573B-9DD3-CDE8-0503EE2CC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6384" y="861875"/>
            <a:ext cx="6205546" cy="60939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الرب، روح الحكمة والفهم، روح المشورة والقوة»</a:t>
            </a:r>
            <a:r>
              <a:rPr lang="en-US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3000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إش</a:t>
            </a: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11: 2)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النعمة» (زكريا 12: 10)،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«المعزي» (يوحنا 14: 26)،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الحق» (يوحنا 14: 17، 15: 26)،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القداسة» (رومية 1: 14)،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الحياة» (رومية 8: 2)،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المسيح» (رومية 8: 9)،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التبني» (رومية 8: 15)،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الابن» (</a:t>
            </a:r>
            <a:r>
              <a:rPr lang="ar-SA" altLang="zh-CN" sz="3000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غلاطية</a:t>
            </a: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4: 6)، 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الموعد القدوس» (أف 1: 13)،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الحكمة والإعلان» (أف 1: 17)،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يسوع المسيح» (فيلبي 1: 19)،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altLang="zh-CN" sz="3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«روح المجد» (1بطرس 4: 14).  </a:t>
            </a:r>
            <a:endParaRPr lang="en-US" altLang="zh-CN" sz="3000" b="1" dirty="0">
              <a:solidFill>
                <a:srgbClr val="140000"/>
              </a:solidFill>
              <a:latin typeface="Arabic Typesetting" panose="03020402040406030203" pitchFamily="66" charset="-78"/>
              <a:ea typeface="宋体" pitchFamily="2" charset="-122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09656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7" grpId="0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00E82125-5E29-9202-3C39-060BF3890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4573" y="1199757"/>
            <a:ext cx="3636000" cy="900000"/>
          </a:xfrm>
          <a:custGeom>
            <a:avLst/>
            <a:gdLst>
              <a:gd name="connsiteX0" fmla="*/ 0 w 3636000"/>
              <a:gd name="connsiteY0" fmla="*/ 150003 h 900000"/>
              <a:gd name="connsiteX1" fmla="*/ 150003 w 3636000"/>
              <a:gd name="connsiteY1" fmla="*/ 0 h 900000"/>
              <a:gd name="connsiteX2" fmla="*/ 783842 w 3636000"/>
              <a:gd name="connsiteY2" fmla="*/ 0 h 900000"/>
              <a:gd name="connsiteX3" fmla="*/ 1350961 w 3636000"/>
              <a:gd name="connsiteY3" fmla="*/ 0 h 900000"/>
              <a:gd name="connsiteX4" fmla="*/ 1984800 w 3636000"/>
              <a:gd name="connsiteY4" fmla="*/ 0 h 900000"/>
              <a:gd name="connsiteX5" fmla="*/ 2551919 w 3636000"/>
              <a:gd name="connsiteY5" fmla="*/ 0 h 900000"/>
              <a:gd name="connsiteX6" fmla="*/ 3485997 w 3636000"/>
              <a:gd name="connsiteY6" fmla="*/ 0 h 900000"/>
              <a:gd name="connsiteX7" fmla="*/ 3636000 w 3636000"/>
              <a:gd name="connsiteY7" fmla="*/ 150003 h 900000"/>
              <a:gd name="connsiteX8" fmla="*/ 3636000 w 3636000"/>
              <a:gd name="connsiteY8" fmla="*/ 749997 h 900000"/>
              <a:gd name="connsiteX9" fmla="*/ 3485997 w 3636000"/>
              <a:gd name="connsiteY9" fmla="*/ 900000 h 900000"/>
              <a:gd name="connsiteX10" fmla="*/ 2852158 w 3636000"/>
              <a:gd name="connsiteY10" fmla="*/ 900000 h 900000"/>
              <a:gd name="connsiteX11" fmla="*/ 2251679 w 3636000"/>
              <a:gd name="connsiteY11" fmla="*/ 900000 h 900000"/>
              <a:gd name="connsiteX12" fmla="*/ 1617840 w 3636000"/>
              <a:gd name="connsiteY12" fmla="*/ 900000 h 900000"/>
              <a:gd name="connsiteX13" fmla="*/ 917282 w 3636000"/>
              <a:gd name="connsiteY13" fmla="*/ 900000 h 900000"/>
              <a:gd name="connsiteX14" fmla="*/ 150003 w 3636000"/>
              <a:gd name="connsiteY14" fmla="*/ 900000 h 900000"/>
              <a:gd name="connsiteX15" fmla="*/ 0 w 3636000"/>
              <a:gd name="connsiteY15" fmla="*/ 749997 h 900000"/>
              <a:gd name="connsiteX16" fmla="*/ 0 w 3636000"/>
              <a:gd name="connsiteY16" fmla="*/ 150003 h 9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36000" h="900000" fill="none" extrusionOk="0">
                <a:moveTo>
                  <a:pt x="0" y="150003"/>
                </a:moveTo>
                <a:cubicBezTo>
                  <a:pt x="-3184" y="85565"/>
                  <a:pt x="63800" y="3532"/>
                  <a:pt x="150003" y="0"/>
                </a:cubicBezTo>
                <a:cubicBezTo>
                  <a:pt x="307718" y="11778"/>
                  <a:pt x="654628" y="10496"/>
                  <a:pt x="783842" y="0"/>
                </a:cubicBezTo>
                <a:cubicBezTo>
                  <a:pt x="913056" y="-10496"/>
                  <a:pt x="1179581" y="20080"/>
                  <a:pt x="1350961" y="0"/>
                </a:cubicBezTo>
                <a:cubicBezTo>
                  <a:pt x="1522341" y="-20080"/>
                  <a:pt x="1757530" y="12940"/>
                  <a:pt x="1984800" y="0"/>
                </a:cubicBezTo>
                <a:cubicBezTo>
                  <a:pt x="2212070" y="-12940"/>
                  <a:pt x="2428456" y="-3152"/>
                  <a:pt x="2551919" y="0"/>
                </a:cubicBezTo>
                <a:cubicBezTo>
                  <a:pt x="2675382" y="3152"/>
                  <a:pt x="3197178" y="6770"/>
                  <a:pt x="3485997" y="0"/>
                </a:cubicBezTo>
                <a:cubicBezTo>
                  <a:pt x="3572644" y="-1996"/>
                  <a:pt x="3631987" y="73578"/>
                  <a:pt x="3636000" y="150003"/>
                </a:cubicBezTo>
                <a:cubicBezTo>
                  <a:pt x="3659581" y="374698"/>
                  <a:pt x="3624431" y="583021"/>
                  <a:pt x="3636000" y="749997"/>
                </a:cubicBezTo>
                <a:cubicBezTo>
                  <a:pt x="3642412" y="820322"/>
                  <a:pt x="3548623" y="899990"/>
                  <a:pt x="3485997" y="900000"/>
                </a:cubicBezTo>
                <a:cubicBezTo>
                  <a:pt x="3259521" y="877626"/>
                  <a:pt x="3126102" y="893835"/>
                  <a:pt x="2852158" y="900000"/>
                </a:cubicBezTo>
                <a:cubicBezTo>
                  <a:pt x="2578214" y="906165"/>
                  <a:pt x="2468318" y="918948"/>
                  <a:pt x="2251679" y="900000"/>
                </a:cubicBezTo>
                <a:cubicBezTo>
                  <a:pt x="2035040" y="881052"/>
                  <a:pt x="1809932" y="870252"/>
                  <a:pt x="1617840" y="900000"/>
                </a:cubicBezTo>
                <a:cubicBezTo>
                  <a:pt x="1425748" y="929748"/>
                  <a:pt x="1151322" y="905938"/>
                  <a:pt x="917282" y="900000"/>
                </a:cubicBezTo>
                <a:cubicBezTo>
                  <a:pt x="683242" y="894062"/>
                  <a:pt x="407421" y="881613"/>
                  <a:pt x="150003" y="900000"/>
                </a:cubicBezTo>
                <a:cubicBezTo>
                  <a:pt x="67039" y="897861"/>
                  <a:pt x="12586" y="826438"/>
                  <a:pt x="0" y="749997"/>
                </a:cubicBezTo>
                <a:cubicBezTo>
                  <a:pt x="8113" y="508736"/>
                  <a:pt x="-3799" y="443241"/>
                  <a:pt x="0" y="150003"/>
                </a:cubicBezTo>
                <a:close/>
              </a:path>
              <a:path w="3636000" h="900000" stroke="0" extrusionOk="0">
                <a:moveTo>
                  <a:pt x="0" y="150003"/>
                </a:moveTo>
                <a:cubicBezTo>
                  <a:pt x="4056" y="73825"/>
                  <a:pt x="87580" y="2004"/>
                  <a:pt x="150003" y="0"/>
                </a:cubicBezTo>
                <a:cubicBezTo>
                  <a:pt x="285976" y="16394"/>
                  <a:pt x="649775" y="-2306"/>
                  <a:pt x="783842" y="0"/>
                </a:cubicBezTo>
                <a:cubicBezTo>
                  <a:pt x="917909" y="2306"/>
                  <a:pt x="1255370" y="-15896"/>
                  <a:pt x="1517761" y="0"/>
                </a:cubicBezTo>
                <a:cubicBezTo>
                  <a:pt x="1780152" y="15896"/>
                  <a:pt x="1913202" y="-17540"/>
                  <a:pt x="2251679" y="0"/>
                </a:cubicBezTo>
                <a:cubicBezTo>
                  <a:pt x="2590156" y="17540"/>
                  <a:pt x="2713131" y="18110"/>
                  <a:pt x="2885518" y="0"/>
                </a:cubicBezTo>
                <a:cubicBezTo>
                  <a:pt x="3057905" y="-18110"/>
                  <a:pt x="3248708" y="-16528"/>
                  <a:pt x="3485997" y="0"/>
                </a:cubicBezTo>
                <a:cubicBezTo>
                  <a:pt x="3572441" y="654"/>
                  <a:pt x="3648162" y="72085"/>
                  <a:pt x="3636000" y="150003"/>
                </a:cubicBezTo>
                <a:cubicBezTo>
                  <a:pt x="3610028" y="290095"/>
                  <a:pt x="3629862" y="569728"/>
                  <a:pt x="3636000" y="749997"/>
                </a:cubicBezTo>
                <a:cubicBezTo>
                  <a:pt x="3637369" y="820487"/>
                  <a:pt x="3583984" y="888511"/>
                  <a:pt x="3485997" y="900000"/>
                </a:cubicBezTo>
                <a:cubicBezTo>
                  <a:pt x="3223049" y="877649"/>
                  <a:pt x="3129981" y="905716"/>
                  <a:pt x="2785438" y="900000"/>
                </a:cubicBezTo>
                <a:cubicBezTo>
                  <a:pt x="2440895" y="894284"/>
                  <a:pt x="2306486" y="918306"/>
                  <a:pt x="2118239" y="900000"/>
                </a:cubicBezTo>
                <a:cubicBezTo>
                  <a:pt x="1929992" y="881694"/>
                  <a:pt x="1725649" y="905578"/>
                  <a:pt x="1384321" y="900000"/>
                </a:cubicBezTo>
                <a:cubicBezTo>
                  <a:pt x="1042993" y="894422"/>
                  <a:pt x="507603" y="897505"/>
                  <a:pt x="150003" y="900000"/>
                </a:cubicBezTo>
                <a:cubicBezTo>
                  <a:pt x="74097" y="912734"/>
                  <a:pt x="6927" y="820830"/>
                  <a:pt x="0" y="749997"/>
                </a:cubicBezTo>
                <a:cubicBezTo>
                  <a:pt x="10529" y="622726"/>
                  <a:pt x="-24603" y="395617"/>
                  <a:pt x="0" y="150003"/>
                </a:cubicBezTo>
                <a:close/>
              </a:path>
            </a:pathLst>
          </a:custGeom>
          <a:ln>
            <a:headEnd/>
            <a:tailEnd/>
            <a:extLst>
              <a:ext uri="{C807C97D-BFC1-408E-A445-0C87EB9F89A2}">
                <ask:lineSketchStyleProps xmlns:ask="http://schemas.microsoft.com/office/drawing/2018/sketchyshapes" sd="85343261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flatTx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751749" y="1268760"/>
            <a:ext cx="3600400" cy="830997"/>
          </a:xfr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flatTx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لماذا دُعي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بالروح القدس؟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9552" y="2780928"/>
            <a:ext cx="8064896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تسمية الروح الإلهي بالروح القدس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يشير إلى عمله غير المنظور،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وهو إنارة أرواحنا وتجديدها وتقديسها وإرشادها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ول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تميزه عن كل الأرواح المخلوقة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الأقل منه في القداسة بما لا ي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ُ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قاس</a:t>
            </a:r>
            <a:endParaRPr lang="en-US" sz="2000" b="1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566747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4">
            <a:extLst>
              <a:ext uri="{FF2B5EF4-FFF2-40B4-BE49-F238E27FC236}">
                <a16:creationId xmlns:a16="http://schemas.microsoft.com/office/drawing/2014/main" id="{29BF5127-6E5B-54D1-592C-C1CDC73F1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322" y="171088"/>
            <a:ext cx="7385356" cy="769441"/>
          </a:xfr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flatTx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عمل الروح القدس في الكتاب المقدس يقدم الأدلة </a:t>
            </a:r>
            <a:r>
              <a:rPr lang="ar-SA" sz="48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على لاهوت</a:t>
            </a:r>
            <a:r>
              <a:rPr lang="ar-EG" sz="48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ه</a:t>
            </a:r>
            <a:endParaRPr lang="ar-SA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9" name="Rectangle 5">
            <a:extLst>
              <a:ext uri="{FF2B5EF4-FFF2-40B4-BE49-F238E27FC236}">
                <a16:creationId xmlns:a16="http://schemas.microsoft.com/office/drawing/2014/main" id="{E0932F98-30FD-0E2F-F5EA-863D6862F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992" y="6070055"/>
            <a:ext cx="205537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>
              <a:tabLst>
                <a:tab pos="-215900" algn="l"/>
              </a:tabLst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يصنع المعجزات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宋体" pitchFamily="2" charset="-122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0" name="Rectangle 6">
            <a:extLst>
              <a:ext uri="{FF2B5EF4-FFF2-40B4-BE49-F238E27FC236}">
                <a16:creationId xmlns:a16="http://schemas.microsoft.com/office/drawing/2014/main" id="{7973FD4D-46C4-C132-66C2-E341E2461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2717" y="1001713"/>
            <a:ext cx="497764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الروح القدس أقنوم مساو للآب والابن 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ea typeface="宋体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31" name="Rectangle 7">
            <a:extLst>
              <a:ext uri="{FF2B5EF4-FFF2-40B4-BE49-F238E27FC236}">
                <a16:creationId xmlns:a16="http://schemas.microsoft.com/office/drawing/2014/main" id="{F3152177-AFF7-7FD6-AA6A-33114F1D0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1440" y="1668463"/>
            <a:ext cx="74892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يخلق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2" name="Rectangle 8">
            <a:extLst>
              <a:ext uri="{FF2B5EF4-FFF2-40B4-BE49-F238E27FC236}">
                <a16:creationId xmlns:a16="http://schemas.microsoft.com/office/drawing/2014/main" id="{A57D09E5-4A83-9465-7F2C-D16D427EE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5625" y="2309813"/>
            <a:ext cx="278473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يعطي الولادة الجديدة 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ea typeface="宋体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33" name="Rectangle 9">
            <a:extLst>
              <a:ext uri="{FF2B5EF4-FFF2-40B4-BE49-F238E27FC236}">
                <a16:creationId xmlns:a16="http://schemas.microsoft.com/office/drawing/2014/main" id="{9BEEE681-3215-E3D0-1862-50455D3C4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611" y="3030538"/>
            <a:ext cx="161775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يقدس الحياة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ea typeface="宋体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34" name="Rectangle 10">
            <a:extLst>
              <a:ext uri="{FF2B5EF4-FFF2-40B4-BE49-F238E27FC236}">
                <a16:creationId xmlns:a16="http://schemas.microsoft.com/office/drawing/2014/main" id="{CAD8DAC2-9B78-CB24-1FD5-48BB6BB67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1813" y="3613150"/>
            <a:ext cx="289855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يوحي بالأسفار المقدسة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ea typeface="宋体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35" name="Rectangle 11">
            <a:extLst>
              <a:ext uri="{FF2B5EF4-FFF2-40B4-BE49-F238E27FC236}">
                <a16:creationId xmlns:a16="http://schemas.microsoft.com/office/drawing/2014/main" id="{9A604C21-B56F-09E2-5070-40439A5F7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945" y="4333875"/>
            <a:ext cx="250741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موجود في كل مكان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ea typeface="宋体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36" name="Rectangle 12">
            <a:extLst>
              <a:ext uri="{FF2B5EF4-FFF2-40B4-BE49-F238E27FC236}">
                <a16:creationId xmlns:a16="http://schemas.microsoft.com/office/drawing/2014/main" id="{7C6916DF-38A2-D36B-6830-B5D78DDCA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297" y="4981575"/>
            <a:ext cx="199285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يعرف كل ش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يء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ea typeface="宋体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40" name="Rectangle 13">
            <a:extLst>
              <a:ext uri="{FF2B5EF4-FFF2-40B4-BE49-F238E27FC236}">
                <a16:creationId xmlns:a16="http://schemas.microsoft.com/office/drawing/2014/main" id="{75DAD962-DAAE-69AD-75E8-9DD7403A3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6378" y="5557838"/>
            <a:ext cx="204254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صاحب سلطان</a:t>
            </a:r>
          </a:p>
        </p:txBody>
      </p:sp>
      <p:sp>
        <p:nvSpPr>
          <p:cNvPr id="41" name="Oval 16">
            <a:extLst>
              <a:ext uri="{FF2B5EF4-FFF2-40B4-BE49-F238E27FC236}">
                <a16:creationId xmlns:a16="http://schemas.microsoft.com/office/drawing/2014/main" id="{D54A6E92-9831-381B-3E52-360A1C064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1074738"/>
            <a:ext cx="576262" cy="503237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</a:t>
            </a:r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2" name="Oval 17">
            <a:extLst>
              <a:ext uri="{FF2B5EF4-FFF2-40B4-BE49-F238E27FC236}">
                <a16:creationId xmlns:a16="http://schemas.microsoft.com/office/drawing/2014/main" id="{BED2A3AD-F170-0C63-32D3-7071A14DB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1773238"/>
            <a:ext cx="576262" cy="503237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3" name="Oval 18">
            <a:extLst>
              <a:ext uri="{FF2B5EF4-FFF2-40B4-BE49-F238E27FC236}">
                <a16:creationId xmlns:a16="http://schemas.microsoft.com/office/drawing/2014/main" id="{35E12A43-A3D8-4AB8-6DE5-345DA365A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2420938"/>
            <a:ext cx="576262" cy="503237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</a:t>
            </a:r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8" name="Oval 19">
            <a:extLst>
              <a:ext uri="{FF2B5EF4-FFF2-40B4-BE49-F238E27FC236}">
                <a16:creationId xmlns:a16="http://schemas.microsoft.com/office/drawing/2014/main" id="{64D4A951-7D40-15A1-487F-F370E45BA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3068638"/>
            <a:ext cx="576262" cy="503237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</a:t>
            </a:r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9" name="Oval 20">
            <a:extLst>
              <a:ext uri="{FF2B5EF4-FFF2-40B4-BE49-F238E27FC236}">
                <a16:creationId xmlns:a16="http://schemas.microsoft.com/office/drawing/2014/main" id="{3D865F3C-C1FE-440A-94B6-79E4E6C94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3716338"/>
            <a:ext cx="576262" cy="503237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5</a:t>
            </a:r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0" name="Oval 21">
            <a:extLst>
              <a:ext uri="{FF2B5EF4-FFF2-40B4-BE49-F238E27FC236}">
                <a16:creationId xmlns:a16="http://schemas.microsoft.com/office/drawing/2014/main" id="{A41F4674-0BDC-AED1-2632-1E8DF6C19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4365625"/>
            <a:ext cx="576262" cy="50323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6</a:t>
            </a:r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1" name="Oval 22">
            <a:extLst>
              <a:ext uri="{FF2B5EF4-FFF2-40B4-BE49-F238E27FC236}">
                <a16:creationId xmlns:a16="http://schemas.microsoft.com/office/drawing/2014/main" id="{E21E6C7C-E2E9-ABB4-F5C2-79A67362E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5013325"/>
            <a:ext cx="576262" cy="50323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7</a:t>
            </a:r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2" name="Oval 23">
            <a:extLst>
              <a:ext uri="{FF2B5EF4-FFF2-40B4-BE49-F238E27FC236}">
                <a16:creationId xmlns:a16="http://schemas.microsoft.com/office/drawing/2014/main" id="{FBC66CED-A535-83C4-221C-337971278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5662613"/>
            <a:ext cx="576262" cy="503237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8</a:t>
            </a:r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3" name="Oval 24">
            <a:extLst>
              <a:ext uri="{FF2B5EF4-FFF2-40B4-BE49-F238E27FC236}">
                <a16:creationId xmlns:a16="http://schemas.microsoft.com/office/drawing/2014/main" id="{1A225E3B-2C83-7184-F3E3-A412B127F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6310313"/>
            <a:ext cx="576262" cy="503237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9</a:t>
            </a:r>
            <a:endParaRPr lang="en-US"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11865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40" grpId="0"/>
      <p:bldP spid="41" grpId="0" animBg="1"/>
      <p:bldP spid="42" grpId="0" animBg="1"/>
      <p:bldP spid="43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888" y="3297221"/>
            <a:ext cx="1106642" cy="63583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66945" y="2648237"/>
            <a:ext cx="526833" cy="6489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39230" y="3921252"/>
            <a:ext cx="1127700" cy="751400"/>
          </a:xfrm>
          <a:prstGeom prst="rect">
            <a:avLst/>
          </a:prstGeom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2465766" y="1892833"/>
            <a:ext cx="4212468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وَمَتَى جَاءَ ذَاكَ يُبَكِّتُ الْعَالَمَ 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عَلَى خَطِيَّةٍ 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وَعَلَى بِرٍّ</a:t>
            </a: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وَعَلَى دَيْنُونَةٍ. </a:t>
            </a: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3728660" y="4838383"/>
            <a:ext cx="168668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kumimoji="0" lang="ar-SA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16: 8 </a:t>
            </a: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)</a:t>
            </a:r>
            <a:endParaRPr kumimoji="0" lang="ar-SA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979712" y="610289"/>
            <a:ext cx="5400000" cy="1044000"/>
          </a:xfrm>
          <a:custGeom>
            <a:avLst/>
            <a:gdLst>
              <a:gd name="connsiteX0" fmla="*/ 0 w 5400000"/>
              <a:gd name="connsiteY0" fmla="*/ 174003 h 1044000"/>
              <a:gd name="connsiteX1" fmla="*/ 174003 w 5400000"/>
              <a:gd name="connsiteY1" fmla="*/ 0 h 1044000"/>
              <a:gd name="connsiteX2" fmla="*/ 856022 w 5400000"/>
              <a:gd name="connsiteY2" fmla="*/ 0 h 1044000"/>
              <a:gd name="connsiteX3" fmla="*/ 1588561 w 5400000"/>
              <a:gd name="connsiteY3" fmla="*/ 0 h 1044000"/>
              <a:gd name="connsiteX4" fmla="*/ 2119021 w 5400000"/>
              <a:gd name="connsiteY4" fmla="*/ 0 h 1044000"/>
              <a:gd name="connsiteX5" fmla="*/ 2598960 w 5400000"/>
              <a:gd name="connsiteY5" fmla="*/ 0 h 1044000"/>
              <a:gd name="connsiteX6" fmla="*/ 3078900 w 5400000"/>
              <a:gd name="connsiteY6" fmla="*/ 0 h 1044000"/>
              <a:gd name="connsiteX7" fmla="*/ 3760919 w 5400000"/>
              <a:gd name="connsiteY7" fmla="*/ 0 h 1044000"/>
              <a:gd name="connsiteX8" fmla="*/ 4341898 w 5400000"/>
              <a:gd name="connsiteY8" fmla="*/ 0 h 1044000"/>
              <a:gd name="connsiteX9" fmla="*/ 5225997 w 5400000"/>
              <a:gd name="connsiteY9" fmla="*/ 0 h 1044000"/>
              <a:gd name="connsiteX10" fmla="*/ 5400000 w 5400000"/>
              <a:gd name="connsiteY10" fmla="*/ 174003 h 1044000"/>
              <a:gd name="connsiteX11" fmla="*/ 5400000 w 5400000"/>
              <a:gd name="connsiteY11" fmla="*/ 869997 h 1044000"/>
              <a:gd name="connsiteX12" fmla="*/ 5225997 w 5400000"/>
              <a:gd name="connsiteY12" fmla="*/ 1044000 h 1044000"/>
              <a:gd name="connsiteX13" fmla="*/ 4594498 w 5400000"/>
              <a:gd name="connsiteY13" fmla="*/ 1044000 h 1044000"/>
              <a:gd name="connsiteX14" fmla="*/ 3861959 w 5400000"/>
              <a:gd name="connsiteY14" fmla="*/ 1044000 h 1044000"/>
              <a:gd name="connsiteX15" fmla="*/ 3331499 w 5400000"/>
              <a:gd name="connsiteY15" fmla="*/ 1044000 h 1044000"/>
              <a:gd name="connsiteX16" fmla="*/ 2851560 w 5400000"/>
              <a:gd name="connsiteY16" fmla="*/ 1044000 h 1044000"/>
              <a:gd name="connsiteX17" fmla="*/ 2220061 w 5400000"/>
              <a:gd name="connsiteY17" fmla="*/ 1044000 h 1044000"/>
              <a:gd name="connsiteX18" fmla="*/ 1588561 w 5400000"/>
              <a:gd name="connsiteY18" fmla="*/ 1044000 h 1044000"/>
              <a:gd name="connsiteX19" fmla="*/ 1108622 w 5400000"/>
              <a:gd name="connsiteY19" fmla="*/ 1044000 h 1044000"/>
              <a:gd name="connsiteX20" fmla="*/ 174003 w 5400000"/>
              <a:gd name="connsiteY20" fmla="*/ 1044000 h 1044000"/>
              <a:gd name="connsiteX21" fmla="*/ 0 w 5400000"/>
              <a:gd name="connsiteY21" fmla="*/ 869997 h 1044000"/>
              <a:gd name="connsiteX22" fmla="*/ 0 w 5400000"/>
              <a:gd name="connsiteY22" fmla="*/ 174003 h 104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00000" h="1044000" fill="none" extrusionOk="0">
                <a:moveTo>
                  <a:pt x="0" y="174003"/>
                </a:moveTo>
                <a:cubicBezTo>
                  <a:pt x="7781" y="80565"/>
                  <a:pt x="77978" y="3250"/>
                  <a:pt x="174003" y="0"/>
                </a:cubicBezTo>
                <a:cubicBezTo>
                  <a:pt x="419559" y="-18321"/>
                  <a:pt x="652761" y="-14559"/>
                  <a:pt x="856022" y="0"/>
                </a:cubicBezTo>
                <a:cubicBezTo>
                  <a:pt x="1059283" y="14559"/>
                  <a:pt x="1222337" y="25592"/>
                  <a:pt x="1588561" y="0"/>
                </a:cubicBezTo>
                <a:cubicBezTo>
                  <a:pt x="1954785" y="-25592"/>
                  <a:pt x="1937411" y="23104"/>
                  <a:pt x="2119021" y="0"/>
                </a:cubicBezTo>
                <a:cubicBezTo>
                  <a:pt x="2300631" y="-23104"/>
                  <a:pt x="2360229" y="-20911"/>
                  <a:pt x="2598960" y="0"/>
                </a:cubicBezTo>
                <a:cubicBezTo>
                  <a:pt x="2837691" y="20911"/>
                  <a:pt x="2842548" y="16330"/>
                  <a:pt x="3078900" y="0"/>
                </a:cubicBezTo>
                <a:cubicBezTo>
                  <a:pt x="3315252" y="-16330"/>
                  <a:pt x="3475129" y="31889"/>
                  <a:pt x="3760919" y="0"/>
                </a:cubicBezTo>
                <a:cubicBezTo>
                  <a:pt x="4046709" y="-31889"/>
                  <a:pt x="4151047" y="-20885"/>
                  <a:pt x="4341898" y="0"/>
                </a:cubicBezTo>
                <a:cubicBezTo>
                  <a:pt x="4532749" y="20885"/>
                  <a:pt x="4792442" y="42084"/>
                  <a:pt x="5225997" y="0"/>
                </a:cubicBezTo>
                <a:cubicBezTo>
                  <a:pt x="5329647" y="-6763"/>
                  <a:pt x="5394735" y="63387"/>
                  <a:pt x="5400000" y="174003"/>
                </a:cubicBezTo>
                <a:cubicBezTo>
                  <a:pt x="5394913" y="480750"/>
                  <a:pt x="5409490" y="693804"/>
                  <a:pt x="5400000" y="869997"/>
                </a:cubicBezTo>
                <a:cubicBezTo>
                  <a:pt x="5392876" y="963092"/>
                  <a:pt x="5301284" y="1053455"/>
                  <a:pt x="5225997" y="1044000"/>
                </a:cubicBezTo>
                <a:cubicBezTo>
                  <a:pt x="5021417" y="1030480"/>
                  <a:pt x="4786137" y="1046226"/>
                  <a:pt x="4594498" y="1044000"/>
                </a:cubicBezTo>
                <a:cubicBezTo>
                  <a:pt x="4402859" y="1041774"/>
                  <a:pt x="4065195" y="1026831"/>
                  <a:pt x="3861959" y="1044000"/>
                </a:cubicBezTo>
                <a:cubicBezTo>
                  <a:pt x="3658723" y="1061169"/>
                  <a:pt x="3438623" y="1041400"/>
                  <a:pt x="3331499" y="1044000"/>
                </a:cubicBezTo>
                <a:cubicBezTo>
                  <a:pt x="3224375" y="1046600"/>
                  <a:pt x="3016924" y="1041169"/>
                  <a:pt x="2851560" y="1044000"/>
                </a:cubicBezTo>
                <a:cubicBezTo>
                  <a:pt x="2686196" y="1046831"/>
                  <a:pt x="2468595" y="1057341"/>
                  <a:pt x="2220061" y="1044000"/>
                </a:cubicBezTo>
                <a:cubicBezTo>
                  <a:pt x="1971527" y="1030659"/>
                  <a:pt x="1800520" y="1047450"/>
                  <a:pt x="1588561" y="1044000"/>
                </a:cubicBezTo>
                <a:cubicBezTo>
                  <a:pt x="1376602" y="1040550"/>
                  <a:pt x="1341456" y="1043923"/>
                  <a:pt x="1108622" y="1044000"/>
                </a:cubicBezTo>
                <a:cubicBezTo>
                  <a:pt x="875788" y="1044077"/>
                  <a:pt x="485990" y="1086733"/>
                  <a:pt x="174003" y="1044000"/>
                </a:cubicBezTo>
                <a:cubicBezTo>
                  <a:pt x="66306" y="1026102"/>
                  <a:pt x="15430" y="953944"/>
                  <a:pt x="0" y="869997"/>
                </a:cubicBezTo>
                <a:cubicBezTo>
                  <a:pt x="-32587" y="560435"/>
                  <a:pt x="9303" y="412320"/>
                  <a:pt x="0" y="174003"/>
                </a:cubicBezTo>
                <a:close/>
              </a:path>
              <a:path w="5400000" h="1044000" stroke="0" extrusionOk="0">
                <a:moveTo>
                  <a:pt x="0" y="174003"/>
                </a:moveTo>
                <a:cubicBezTo>
                  <a:pt x="10397" y="94352"/>
                  <a:pt x="59534" y="-8353"/>
                  <a:pt x="174003" y="0"/>
                </a:cubicBezTo>
                <a:cubicBezTo>
                  <a:pt x="380671" y="-9570"/>
                  <a:pt x="577529" y="17806"/>
                  <a:pt x="704462" y="0"/>
                </a:cubicBezTo>
                <a:cubicBezTo>
                  <a:pt x="831395" y="-17806"/>
                  <a:pt x="1221844" y="-28241"/>
                  <a:pt x="1437002" y="0"/>
                </a:cubicBezTo>
                <a:cubicBezTo>
                  <a:pt x="1652160" y="28241"/>
                  <a:pt x="1704467" y="5314"/>
                  <a:pt x="1916941" y="0"/>
                </a:cubicBezTo>
                <a:cubicBezTo>
                  <a:pt x="2129415" y="-5314"/>
                  <a:pt x="2298015" y="-20293"/>
                  <a:pt x="2447400" y="0"/>
                </a:cubicBezTo>
                <a:cubicBezTo>
                  <a:pt x="2596785" y="20293"/>
                  <a:pt x="2889172" y="-20665"/>
                  <a:pt x="3129419" y="0"/>
                </a:cubicBezTo>
                <a:cubicBezTo>
                  <a:pt x="3369666" y="20665"/>
                  <a:pt x="3417488" y="-20138"/>
                  <a:pt x="3659879" y="0"/>
                </a:cubicBezTo>
                <a:cubicBezTo>
                  <a:pt x="3902270" y="20138"/>
                  <a:pt x="4107643" y="8414"/>
                  <a:pt x="4392418" y="0"/>
                </a:cubicBezTo>
                <a:cubicBezTo>
                  <a:pt x="4677193" y="-8414"/>
                  <a:pt x="4979099" y="29188"/>
                  <a:pt x="5225997" y="0"/>
                </a:cubicBezTo>
                <a:cubicBezTo>
                  <a:pt x="5308612" y="19287"/>
                  <a:pt x="5387623" y="84491"/>
                  <a:pt x="5400000" y="174003"/>
                </a:cubicBezTo>
                <a:cubicBezTo>
                  <a:pt x="5433322" y="449609"/>
                  <a:pt x="5407267" y="545850"/>
                  <a:pt x="5400000" y="869997"/>
                </a:cubicBezTo>
                <a:cubicBezTo>
                  <a:pt x="5392448" y="985227"/>
                  <a:pt x="5318359" y="1032080"/>
                  <a:pt x="5225997" y="1044000"/>
                </a:cubicBezTo>
                <a:cubicBezTo>
                  <a:pt x="4978705" y="1043126"/>
                  <a:pt x="4848932" y="1031734"/>
                  <a:pt x="4645018" y="1044000"/>
                </a:cubicBezTo>
                <a:cubicBezTo>
                  <a:pt x="4441104" y="1056266"/>
                  <a:pt x="4332645" y="1044513"/>
                  <a:pt x="4165078" y="1044000"/>
                </a:cubicBezTo>
                <a:cubicBezTo>
                  <a:pt x="3997511" y="1043487"/>
                  <a:pt x="3849328" y="1020478"/>
                  <a:pt x="3533579" y="1044000"/>
                </a:cubicBezTo>
                <a:cubicBezTo>
                  <a:pt x="3217830" y="1067522"/>
                  <a:pt x="2959554" y="1053987"/>
                  <a:pt x="2801040" y="1044000"/>
                </a:cubicBezTo>
                <a:cubicBezTo>
                  <a:pt x="2642526" y="1034013"/>
                  <a:pt x="2288499" y="1076204"/>
                  <a:pt x="2119021" y="1044000"/>
                </a:cubicBezTo>
                <a:cubicBezTo>
                  <a:pt x="1949543" y="1011796"/>
                  <a:pt x="1707805" y="1026046"/>
                  <a:pt x="1437002" y="1044000"/>
                </a:cubicBezTo>
                <a:cubicBezTo>
                  <a:pt x="1166199" y="1061954"/>
                  <a:pt x="1087871" y="1045513"/>
                  <a:pt x="805502" y="1044000"/>
                </a:cubicBezTo>
                <a:cubicBezTo>
                  <a:pt x="523133" y="1042487"/>
                  <a:pt x="362656" y="1061629"/>
                  <a:pt x="174003" y="1044000"/>
                </a:cubicBezTo>
                <a:cubicBezTo>
                  <a:pt x="85883" y="1050341"/>
                  <a:pt x="-1638" y="963549"/>
                  <a:pt x="0" y="869997"/>
                </a:cubicBezTo>
                <a:cubicBezTo>
                  <a:pt x="-16459" y="568021"/>
                  <a:pt x="-30291" y="486438"/>
                  <a:pt x="0" y="1740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001663410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عمل الروح القدس مع غير المؤمنين</a:t>
            </a:r>
            <a:endParaRPr lang="en-US" sz="44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67152316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/>
          <p:cNvSpPr txBox="1">
            <a:spLocks noChangeArrowheads="1"/>
          </p:cNvSpPr>
          <p:nvPr/>
        </p:nvSpPr>
        <p:spPr bwMode="auto">
          <a:xfrm>
            <a:off x="1475656" y="2132856"/>
            <a:ext cx="6192688" cy="2088000"/>
          </a:xfrm>
          <a:prstGeom prst="roundRect">
            <a:avLst/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flatTx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الروح القدس يُبكت ولا يدين</a:t>
            </a:r>
            <a:endParaRPr kumimoji="0" lang="en-US" sz="5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78968677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5185469" y="3581128"/>
            <a:ext cx="313213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ويعلن دينونة إله هذا العالم.</a:t>
            </a: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251520" y="2132856"/>
            <a:ext cx="806608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فالروح القدس يبكت العالم على خطية</a:t>
            </a:r>
            <a:r>
              <a:rPr kumimoji="0" lang="ar-EG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والخطية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العظمى هي عدم الإيمان. </a:t>
            </a:r>
            <a:endParaRPr kumimoji="0" lang="ar-EG" sz="4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1784398" y="2840742"/>
            <a:ext cx="653320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ويبكت العالم على بر لكي يظهر بر المسيح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وجمال المسيح</a:t>
            </a:r>
            <a:endParaRPr kumimoji="0" lang="ar-EG" sz="4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9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427017" y="2306799"/>
            <a:ext cx="360000" cy="360000"/>
            <a:chOff x="5775400" y="680525"/>
            <a:chExt cx="659100" cy="654900"/>
          </a:xfrm>
        </p:grpSpPr>
        <p:sp>
          <p:nvSpPr>
            <p:cNvPr id="1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1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2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427017" y="3014685"/>
            <a:ext cx="360000" cy="360000"/>
            <a:chOff x="5775400" y="680525"/>
            <a:chExt cx="659100" cy="654900"/>
          </a:xfrm>
        </p:grpSpPr>
        <p:sp>
          <p:nvSpPr>
            <p:cNvPr id="13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2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5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427017" y="3755071"/>
            <a:ext cx="360000" cy="360000"/>
            <a:chOff x="5775400" y="680525"/>
            <a:chExt cx="659100" cy="654900"/>
          </a:xfrm>
        </p:grpSpPr>
        <p:sp>
          <p:nvSpPr>
            <p:cNvPr id="16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3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6" name="Rectangle 4">
            <a:extLst>
              <a:ext uri="{FF2B5EF4-FFF2-40B4-BE49-F238E27FC236}">
                <a16:creationId xmlns:a16="http://schemas.microsoft.com/office/drawing/2014/main" id="{31DA43DF-BBAF-1F54-1353-119FA0665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88707" y="1054777"/>
            <a:ext cx="972141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 rtl="0">
              <a:defRPr/>
            </a:pP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وَمَتَى جَاءَ ذَاكَ يُبَكِّتُ الْعَالَمَ عَلَى خَطِيَّةٍ</a:t>
            </a:r>
            <a:r>
              <a:rPr kumimoji="0" lang="ar-EG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وَعَلَى بِر </a:t>
            </a: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وَعَلَى دَيْنُونَةٍ.</a:t>
            </a:r>
            <a:r>
              <a:rPr kumimoji="0" lang="ar-EG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(</a:t>
            </a:r>
            <a:r>
              <a:rPr kumimoji="0" lang="ar-SA" sz="4000" b="1" i="0" u="none" strike="noStrike" kern="0" cap="none" spc="0" normalizeH="0" baseline="0" noProof="0" dirty="0" err="1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16: 8 </a:t>
            </a:r>
            <a:r>
              <a:rPr kumimoji="0" lang="ar-EG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)</a:t>
            </a:r>
            <a:endParaRPr kumimoji="0" lang="ar-SA" sz="40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1263094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51218" y="4666409"/>
            <a:ext cx="1779524" cy="112434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74758" y="3442273"/>
            <a:ext cx="1728192" cy="100811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54478" y="2074121"/>
            <a:ext cx="1106642" cy="936104"/>
          </a:xfrm>
          <a:prstGeom prst="rect">
            <a:avLst/>
          </a:prstGeom>
        </p:spPr>
      </p:pic>
      <p:sp>
        <p:nvSpPr>
          <p:cNvPr id="2" name="Rectangle 6"/>
          <p:cNvSpPr>
            <a:spLocks noChangeArrowheads="1"/>
          </p:cNvSpPr>
          <p:nvPr/>
        </p:nvSpPr>
        <p:spPr bwMode="auto">
          <a:xfrm>
            <a:off x="2488180" y="1448724"/>
            <a:ext cx="422102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(من خلال ألقاب الروح القدس) </a:t>
            </a:r>
          </a:p>
        </p:txBody>
      </p:sp>
      <p:sp>
        <p:nvSpPr>
          <p:cNvPr id="3" name="Rectangle 7"/>
          <p:cNvSpPr>
            <a:spLocks noChangeArrowheads="1"/>
          </p:cNvSpPr>
          <p:nvPr/>
        </p:nvSpPr>
        <p:spPr bwMode="auto">
          <a:xfrm>
            <a:off x="1682370" y="2218137"/>
            <a:ext cx="5832648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وَأَنَا أَطْلُبُ مِنَ الآبِ فَيُعْطِيكُمْ مُعَزِّياً آخَرَ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لِيَمْكُثَ مَعَكُمْ إِلَى الأَبَدِ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رُوحُ الْحَقِّ الَّذِي لاَ يَسْتَطِيعُ الْعَالَمُ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أَنْ يَقْبَلَهُ لأَنَّهُ لاَ يَرَاهُ وَلاَ يَعْرِفُهُ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وَأَمَّا أَنْتُمْ فَتَعْرِفُونَهُ لأَنَّهُ مَاكِثٌ مَعَكُمْ وَيَكُونُ فِيكُمْ.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3620701" y="5790750"/>
            <a:ext cx="217880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يو14: 16، 17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kumimoji="0" lang="ar-EG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)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836000" y="476672"/>
            <a:ext cx="5472000" cy="756000"/>
          </a:xfrm>
          <a:custGeom>
            <a:avLst/>
            <a:gdLst>
              <a:gd name="connsiteX0" fmla="*/ 0 w 5472000"/>
              <a:gd name="connsiteY0" fmla="*/ 126003 h 756000"/>
              <a:gd name="connsiteX1" fmla="*/ 126003 w 5472000"/>
              <a:gd name="connsiteY1" fmla="*/ 0 h 756000"/>
              <a:gd name="connsiteX2" fmla="*/ 674102 w 5472000"/>
              <a:gd name="connsiteY2" fmla="*/ 0 h 756000"/>
              <a:gd name="connsiteX3" fmla="*/ 1222202 w 5472000"/>
              <a:gd name="connsiteY3" fmla="*/ 0 h 756000"/>
              <a:gd name="connsiteX4" fmla="*/ 1979101 w 5472000"/>
              <a:gd name="connsiteY4" fmla="*/ 0 h 756000"/>
              <a:gd name="connsiteX5" fmla="*/ 2579400 w 5472000"/>
              <a:gd name="connsiteY5" fmla="*/ 0 h 756000"/>
              <a:gd name="connsiteX6" fmla="*/ 3179699 w 5472000"/>
              <a:gd name="connsiteY6" fmla="*/ 0 h 756000"/>
              <a:gd name="connsiteX7" fmla="*/ 3832199 w 5472000"/>
              <a:gd name="connsiteY7" fmla="*/ 0 h 756000"/>
              <a:gd name="connsiteX8" fmla="*/ 4484698 w 5472000"/>
              <a:gd name="connsiteY8" fmla="*/ 0 h 756000"/>
              <a:gd name="connsiteX9" fmla="*/ 5345997 w 5472000"/>
              <a:gd name="connsiteY9" fmla="*/ 0 h 756000"/>
              <a:gd name="connsiteX10" fmla="*/ 5472000 w 5472000"/>
              <a:gd name="connsiteY10" fmla="*/ 126003 h 756000"/>
              <a:gd name="connsiteX11" fmla="*/ 5472000 w 5472000"/>
              <a:gd name="connsiteY11" fmla="*/ 629997 h 756000"/>
              <a:gd name="connsiteX12" fmla="*/ 5345997 w 5472000"/>
              <a:gd name="connsiteY12" fmla="*/ 756000 h 756000"/>
              <a:gd name="connsiteX13" fmla="*/ 4745698 w 5472000"/>
              <a:gd name="connsiteY13" fmla="*/ 756000 h 756000"/>
              <a:gd name="connsiteX14" fmla="*/ 4197598 w 5472000"/>
              <a:gd name="connsiteY14" fmla="*/ 756000 h 756000"/>
              <a:gd name="connsiteX15" fmla="*/ 3492899 w 5472000"/>
              <a:gd name="connsiteY15" fmla="*/ 756000 h 756000"/>
              <a:gd name="connsiteX16" fmla="*/ 2736000 w 5472000"/>
              <a:gd name="connsiteY16" fmla="*/ 756000 h 756000"/>
              <a:gd name="connsiteX17" fmla="*/ 2187901 w 5472000"/>
              <a:gd name="connsiteY17" fmla="*/ 756000 h 756000"/>
              <a:gd name="connsiteX18" fmla="*/ 1535401 w 5472000"/>
              <a:gd name="connsiteY18" fmla="*/ 756000 h 756000"/>
              <a:gd name="connsiteX19" fmla="*/ 1039502 w 5472000"/>
              <a:gd name="connsiteY19" fmla="*/ 756000 h 756000"/>
              <a:gd name="connsiteX20" fmla="*/ 126003 w 5472000"/>
              <a:gd name="connsiteY20" fmla="*/ 756000 h 756000"/>
              <a:gd name="connsiteX21" fmla="*/ 0 w 5472000"/>
              <a:gd name="connsiteY21" fmla="*/ 629997 h 756000"/>
              <a:gd name="connsiteX22" fmla="*/ 0 w 5472000"/>
              <a:gd name="connsiteY22" fmla="*/ 126003 h 75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72000" h="756000" fill="none" extrusionOk="0">
                <a:moveTo>
                  <a:pt x="0" y="126003"/>
                </a:moveTo>
                <a:cubicBezTo>
                  <a:pt x="1598" y="58622"/>
                  <a:pt x="63573" y="11811"/>
                  <a:pt x="126003" y="0"/>
                </a:cubicBezTo>
                <a:cubicBezTo>
                  <a:pt x="293862" y="9499"/>
                  <a:pt x="505720" y="8474"/>
                  <a:pt x="674102" y="0"/>
                </a:cubicBezTo>
                <a:cubicBezTo>
                  <a:pt x="842484" y="-8474"/>
                  <a:pt x="1063271" y="-6333"/>
                  <a:pt x="1222202" y="0"/>
                </a:cubicBezTo>
                <a:cubicBezTo>
                  <a:pt x="1381133" y="6333"/>
                  <a:pt x="1616715" y="26547"/>
                  <a:pt x="1979101" y="0"/>
                </a:cubicBezTo>
                <a:cubicBezTo>
                  <a:pt x="2341487" y="-26547"/>
                  <a:pt x="2297567" y="-11932"/>
                  <a:pt x="2579400" y="0"/>
                </a:cubicBezTo>
                <a:cubicBezTo>
                  <a:pt x="2861233" y="11932"/>
                  <a:pt x="2887131" y="-24749"/>
                  <a:pt x="3179699" y="0"/>
                </a:cubicBezTo>
                <a:cubicBezTo>
                  <a:pt x="3472267" y="24749"/>
                  <a:pt x="3648193" y="-18095"/>
                  <a:pt x="3832199" y="0"/>
                </a:cubicBezTo>
                <a:cubicBezTo>
                  <a:pt x="4016205" y="18095"/>
                  <a:pt x="4264967" y="-18348"/>
                  <a:pt x="4484698" y="0"/>
                </a:cubicBezTo>
                <a:cubicBezTo>
                  <a:pt x="4704429" y="18348"/>
                  <a:pt x="5072570" y="12086"/>
                  <a:pt x="5345997" y="0"/>
                </a:cubicBezTo>
                <a:cubicBezTo>
                  <a:pt x="5418346" y="-16191"/>
                  <a:pt x="5479495" y="54403"/>
                  <a:pt x="5472000" y="126003"/>
                </a:cubicBezTo>
                <a:cubicBezTo>
                  <a:pt x="5493551" y="375891"/>
                  <a:pt x="5468324" y="406728"/>
                  <a:pt x="5472000" y="629997"/>
                </a:cubicBezTo>
                <a:cubicBezTo>
                  <a:pt x="5476520" y="692247"/>
                  <a:pt x="5415039" y="759359"/>
                  <a:pt x="5345997" y="756000"/>
                </a:cubicBezTo>
                <a:cubicBezTo>
                  <a:pt x="5065634" y="756051"/>
                  <a:pt x="4929934" y="726993"/>
                  <a:pt x="4745698" y="756000"/>
                </a:cubicBezTo>
                <a:cubicBezTo>
                  <a:pt x="4561462" y="785007"/>
                  <a:pt x="4325730" y="777580"/>
                  <a:pt x="4197598" y="756000"/>
                </a:cubicBezTo>
                <a:cubicBezTo>
                  <a:pt x="4069466" y="734420"/>
                  <a:pt x="3643012" y="788054"/>
                  <a:pt x="3492899" y="756000"/>
                </a:cubicBezTo>
                <a:cubicBezTo>
                  <a:pt x="3342786" y="723946"/>
                  <a:pt x="3069795" y="734836"/>
                  <a:pt x="2736000" y="756000"/>
                </a:cubicBezTo>
                <a:cubicBezTo>
                  <a:pt x="2402205" y="777164"/>
                  <a:pt x="2314051" y="782630"/>
                  <a:pt x="2187901" y="756000"/>
                </a:cubicBezTo>
                <a:cubicBezTo>
                  <a:pt x="2061751" y="729370"/>
                  <a:pt x="1857843" y="768974"/>
                  <a:pt x="1535401" y="756000"/>
                </a:cubicBezTo>
                <a:cubicBezTo>
                  <a:pt x="1212959" y="743026"/>
                  <a:pt x="1272179" y="751718"/>
                  <a:pt x="1039502" y="756000"/>
                </a:cubicBezTo>
                <a:cubicBezTo>
                  <a:pt x="806825" y="760282"/>
                  <a:pt x="398721" y="766160"/>
                  <a:pt x="126003" y="756000"/>
                </a:cubicBezTo>
                <a:cubicBezTo>
                  <a:pt x="62260" y="742556"/>
                  <a:pt x="197" y="709213"/>
                  <a:pt x="0" y="629997"/>
                </a:cubicBezTo>
                <a:cubicBezTo>
                  <a:pt x="-16250" y="479298"/>
                  <a:pt x="-1486" y="277787"/>
                  <a:pt x="0" y="126003"/>
                </a:cubicBezTo>
                <a:close/>
              </a:path>
              <a:path w="5472000" h="756000" stroke="0" extrusionOk="0">
                <a:moveTo>
                  <a:pt x="0" y="126003"/>
                </a:moveTo>
                <a:cubicBezTo>
                  <a:pt x="5009" y="61416"/>
                  <a:pt x="56570" y="-2062"/>
                  <a:pt x="126003" y="0"/>
                </a:cubicBezTo>
                <a:cubicBezTo>
                  <a:pt x="352626" y="-7020"/>
                  <a:pt x="457394" y="13532"/>
                  <a:pt x="674102" y="0"/>
                </a:cubicBezTo>
                <a:cubicBezTo>
                  <a:pt x="890810" y="-13532"/>
                  <a:pt x="1143229" y="-4609"/>
                  <a:pt x="1326602" y="0"/>
                </a:cubicBezTo>
                <a:cubicBezTo>
                  <a:pt x="1509975" y="4609"/>
                  <a:pt x="1772425" y="30503"/>
                  <a:pt x="2031301" y="0"/>
                </a:cubicBezTo>
                <a:cubicBezTo>
                  <a:pt x="2290177" y="-30503"/>
                  <a:pt x="2375652" y="7104"/>
                  <a:pt x="2631600" y="0"/>
                </a:cubicBezTo>
                <a:cubicBezTo>
                  <a:pt x="2887548" y="-7104"/>
                  <a:pt x="3077826" y="5390"/>
                  <a:pt x="3336299" y="0"/>
                </a:cubicBezTo>
                <a:cubicBezTo>
                  <a:pt x="3594772" y="-5390"/>
                  <a:pt x="3621821" y="-15263"/>
                  <a:pt x="3884399" y="0"/>
                </a:cubicBezTo>
                <a:cubicBezTo>
                  <a:pt x="4146977" y="15263"/>
                  <a:pt x="4362164" y="1249"/>
                  <a:pt x="4641298" y="0"/>
                </a:cubicBezTo>
                <a:cubicBezTo>
                  <a:pt x="4920432" y="-1249"/>
                  <a:pt x="5016203" y="-1041"/>
                  <a:pt x="5345997" y="0"/>
                </a:cubicBezTo>
                <a:cubicBezTo>
                  <a:pt x="5407540" y="-14798"/>
                  <a:pt x="5472677" y="45223"/>
                  <a:pt x="5472000" y="126003"/>
                </a:cubicBezTo>
                <a:cubicBezTo>
                  <a:pt x="5496976" y="269020"/>
                  <a:pt x="5474415" y="483656"/>
                  <a:pt x="5472000" y="629997"/>
                </a:cubicBezTo>
                <a:cubicBezTo>
                  <a:pt x="5471434" y="697251"/>
                  <a:pt x="5413307" y="758627"/>
                  <a:pt x="5345997" y="756000"/>
                </a:cubicBezTo>
                <a:cubicBezTo>
                  <a:pt x="5141147" y="777152"/>
                  <a:pt x="4915932" y="764045"/>
                  <a:pt x="4693498" y="756000"/>
                </a:cubicBezTo>
                <a:cubicBezTo>
                  <a:pt x="4471064" y="747955"/>
                  <a:pt x="4192189" y="766972"/>
                  <a:pt x="4040999" y="756000"/>
                </a:cubicBezTo>
                <a:cubicBezTo>
                  <a:pt x="3889809" y="745028"/>
                  <a:pt x="3654443" y="728338"/>
                  <a:pt x="3336299" y="756000"/>
                </a:cubicBezTo>
                <a:cubicBezTo>
                  <a:pt x="3018155" y="783662"/>
                  <a:pt x="2786837" y="787033"/>
                  <a:pt x="2631600" y="756000"/>
                </a:cubicBezTo>
                <a:cubicBezTo>
                  <a:pt x="2476363" y="724967"/>
                  <a:pt x="2225371" y="725990"/>
                  <a:pt x="1874701" y="756000"/>
                </a:cubicBezTo>
                <a:cubicBezTo>
                  <a:pt x="1524031" y="786010"/>
                  <a:pt x="1457237" y="772541"/>
                  <a:pt x="1117802" y="756000"/>
                </a:cubicBezTo>
                <a:cubicBezTo>
                  <a:pt x="778367" y="739459"/>
                  <a:pt x="405422" y="750170"/>
                  <a:pt x="126003" y="756000"/>
                </a:cubicBezTo>
                <a:cubicBezTo>
                  <a:pt x="60817" y="753127"/>
                  <a:pt x="-15543" y="694558"/>
                  <a:pt x="0" y="629997"/>
                </a:cubicBezTo>
                <a:cubicBezTo>
                  <a:pt x="-11529" y="452781"/>
                  <a:pt x="-12376" y="311502"/>
                  <a:pt x="0" y="1260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801073065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defRPr/>
            </a:pPr>
            <a:r>
              <a:rPr lang="ar-SA" sz="48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عمل الروح القدس في المؤمنين</a:t>
            </a:r>
            <a:r>
              <a:rPr lang="en-US" sz="48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6697855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40051" y="1052736"/>
            <a:ext cx="1872208" cy="97747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72000" y="1844824"/>
            <a:ext cx="2736304" cy="864096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505398" y="1301748"/>
            <a:ext cx="6133204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فَاخْتَرِ الْحَيَاةَ لِكَيْ تَحْيَا أَنْتَ وَنَسْلُكَ،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إِذْ تُحِبُّ الرَّبَّ إِلهَكَ وَتَسْمَعُ لِصَوْتِهِ وَتَلْتَصِقُ بِهِ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لأَنَّهُ هُوَ حَيَاتُكَ</a:t>
            </a:r>
          </a:p>
        </p:txBody>
      </p:sp>
      <p:sp>
        <p:nvSpPr>
          <p:cNvPr id="3" name="Rectangle 2"/>
          <p:cNvSpPr/>
          <p:nvPr/>
        </p:nvSpPr>
        <p:spPr>
          <a:xfrm>
            <a:off x="3295048" y="3473325"/>
            <a:ext cx="25539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(تث30 : 19، 20)</a:t>
            </a:r>
            <a:endParaRPr lang="en-US" alt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35631025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72000" y="908720"/>
            <a:ext cx="1224136" cy="122413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55976" y="2420888"/>
            <a:ext cx="1106642" cy="936103"/>
          </a:xfrm>
          <a:prstGeom prst="rect">
            <a:avLst/>
          </a:prstGeom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2663788" y="1196752"/>
            <a:ext cx="3816424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وَأَمَّا الْمُعَزِّي الرُّوحُ الْقُدُسُ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الَّذِي سَيُرْسِلُهُ الآبُ بِاسْمِي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فَهُوَ يُعَلِّمُكُمْ كُلَّ شَيْءٍ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وَيُذَكِّرُكُمْ بِكُلِّ مَا قُلْتُهُ لَكُمْ.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4085994" y="4196406"/>
            <a:ext cx="164660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يو14: </a:t>
            </a: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26)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78785771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01303" y="3789040"/>
            <a:ext cx="1106642" cy="98727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72000" y="1844824"/>
            <a:ext cx="1106642" cy="93610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55776" y="1196752"/>
            <a:ext cx="1800200" cy="1008112"/>
          </a:xfrm>
          <a:prstGeom prst="rect">
            <a:avLst/>
          </a:prstGeom>
        </p:spPr>
      </p:pic>
      <p:sp>
        <p:nvSpPr>
          <p:cNvPr id="2" name="Rectangle 6"/>
          <p:cNvSpPr>
            <a:spLocks noChangeArrowheads="1"/>
          </p:cNvSpPr>
          <p:nvPr/>
        </p:nvSpPr>
        <p:spPr bwMode="auto">
          <a:xfrm>
            <a:off x="2087724" y="1318600"/>
            <a:ext cx="4968552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وَأَمَّا مَتَى جَاءَ ذَاكَ رُوحُ الْحَقِّ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فَهُوَ يُرْشِدُكُمْ إِلَى جَمِيعِ الْحَقِّ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لأَنَّهُ لاَ يَتَكَلَّمُ مِنْ نَفْسِهِ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بَلْ كُلُّ مَا يَسْمَعُ يَتَكَلَّمُ بِهِ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وَيُخْبِرُكُمْ بِأُمُورٍ آتِيَةٍ. </a:t>
            </a:r>
          </a:p>
        </p:txBody>
      </p:sp>
      <p:sp>
        <p:nvSpPr>
          <p:cNvPr id="3" name="Rectangle 7"/>
          <p:cNvSpPr>
            <a:spLocks noChangeArrowheads="1"/>
          </p:cNvSpPr>
          <p:nvPr/>
        </p:nvSpPr>
        <p:spPr bwMode="auto">
          <a:xfrm>
            <a:off x="3690189" y="4797152"/>
            <a:ext cx="176362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16: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13)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90075067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4"/>
          <p:cNvSpPr>
            <a:spLocks noChangeArrowheads="1"/>
          </p:cNvSpPr>
          <p:nvPr/>
        </p:nvSpPr>
        <p:spPr bwMode="auto">
          <a:xfrm>
            <a:off x="3181235" y="746843"/>
            <a:ext cx="2781531" cy="830997"/>
          </a:xfrm>
          <a:custGeom>
            <a:avLst/>
            <a:gdLst>
              <a:gd name="connsiteX0" fmla="*/ 0 w 2781531"/>
              <a:gd name="connsiteY0" fmla="*/ 0 h 830997"/>
              <a:gd name="connsiteX1" fmla="*/ 472860 w 2781531"/>
              <a:gd name="connsiteY1" fmla="*/ 0 h 830997"/>
              <a:gd name="connsiteX2" fmla="*/ 1084797 w 2781531"/>
              <a:gd name="connsiteY2" fmla="*/ 0 h 830997"/>
              <a:gd name="connsiteX3" fmla="*/ 1696734 w 2781531"/>
              <a:gd name="connsiteY3" fmla="*/ 0 h 830997"/>
              <a:gd name="connsiteX4" fmla="*/ 2169594 w 2781531"/>
              <a:gd name="connsiteY4" fmla="*/ 0 h 830997"/>
              <a:gd name="connsiteX5" fmla="*/ 2781531 w 2781531"/>
              <a:gd name="connsiteY5" fmla="*/ 0 h 830997"/>
              <a:gd name="connsiteX6" fmla="*/ 2781531 w 2781531"/>
              <a:gd name="connsiteY6" fmla="*/ 390569 h 830997"/>
              <a:gd name="connsiteX7" fmla="*/ 2781531 w 2781531"/>
              <a:gd name="connsiteY7" fmla="*/ 830997 h 830997"/>
              <a:gd name="connsiteX8" fmla="*/ 2197409 w 2781531"/>
              <a:gd name="connsiteY8" fmla="*/ 830997 h 830997"/>
              <a:gd name="connsiteX9" fmla="*/ 1613288 w 2781531"/>
              <a:gd name="connsiteY9" fmla="*/ 830997 h 830997"/>
              <a:gd name="connsiteX10" fmla="*/ 1056982 w 2781531"/>
              <a:gd name="connsiteY10" fmla="*/ 830997 h 830997"/>
              <a:gd name="connsiteX11" fmla="*/ 0 w 2781531"/>
              <a:gd name="connsiteY11" fmla="*/ 830997 h 830997"/>
              <a:gd name="connsiteX12" fmla="*/ 0 w 2781531"/>
              <a:gd name="connsiteY12" fmla="*/ 407189 h 830997"/>
              <a:gd name="connsiteX13" fmla="*/ 0 w 2781531"/>
              <a:gd name="connsiteY13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81531" h="830997" extrusionOk="0">
                <a:moveTo>
                  <a:pt x="0" y="0"/>
                </a:moveTo>
                <a:cubicBezTo>
                  <a:pt x="100544" y="-48182"/>
                  <a:pt x="294657" y="15112"/>
                  <a:pt x="472860" y="0"/>
                </a:cubicBezTo>
                <a:cubicBezTo>
                  <a:pt x="651063" y="-15112"/>
                  <a:pt x="876572" y="43480"/>
                  <a:pt x="1084797" y="0"/>
                </a:cubicBezTo>
                <a:cubicBezTo>
                  <a:pt x="1293022" y="-43480"/>
                  <a:pt x="1492159" y="16656"/>
                  <a:pt x="1696734" y="0"/>
                </a:cubicBezTo>
                <a:cubicBezTo>
                  <a:pt x="1901309" y="-16656"/>
                  <a:pt x="1969451" y="32589"/>
                  <a:pt x="2169594" y="0"/>
                </a:cubicBezTo>
                <a:cubicBezTo>
                  <a:pt x="2369737" y="-32589"/>
                  <a:pt x="2505616" y="22186"/>
                  <a:pt x="2781531" y="0"/>
                </a:cubicBezTo>
                <a:cubicBezTo>
                  <a:pt x="2791314" y="100272"/>
                  <a:pt x="2750156" y="300357"/>
                  <a:pt x="2781531" y="390569"/>
                </a:cubicBezTo>
                <a:cubicBezTo>
                  <a:pt x="2812906" y="480781"/>
                  <a:pt x="2770465" y="736892"/>
                  <a:pt x="2781531" y="830997"/>
                </a:cubicBezTo>
                <a:cubicBezTo>
                  <a:pt x="2581736" y="875378"/>
                  <a:pt x="2368955" y="769281"/>
                  <a:pt x="2197409" y="830997"/>
                </a:cubicBezTo>
                <a:cubicBezTo>
                  <a:pt x="2025863" y="892713"/>
                  <a:pt x="1845555" y="768427"/>
                  <a:pt x="1613288" y="830997"/>
                </a:cubicBezTo>
                <a:cubicBezTo>
                  <a:pt x="1381021" y="893567"/>
                  <a:pt x="1326968" y="825849"/>
                  <a:pt x="1056982" y="830997"/>
                </a:cubicBezTo>
                <a:cubicBezTo>
                  <a:pt x="786996" y="836145"/>
                  <a:pt x="512717" y="773308"/>
                  <a:pt x="0" y="830997"/>
                </a:cubicBezTo>
                <a:cubicBezTo>
                  <a:pt x="-13090" y="627425"/>
                  <a:pt x="7580" y="569895"/>
                  <a:pt x="0" y="407189"/>
                </a:cubicBezTo>
                <a:cubicBezTo>
                  <a:pt x="-7580" y="244483"/>
                  <a:pt x="11051" y="84302"/>
                  <a:pt x="0" y="0"/>
                </a:cubicBezTo>
                <a:close/>
              </a:path>
            </a:pathLst>
          </a:custGeom>
          <a:noFill/>
          <a:ln w="2857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941237972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ألقاب الروح القدس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aphicFrame>
        <p:nvGraphicFramePr>
          <p:cNvPr id="9" name="Diagram 8"/>
          <p:cNvGraphicFramePr/>
          <p:nvPr>
            <p:extLst>
              <p:ext uri="{D42A27DB-BD31-4B8C-83A1-F6EECF244321}">
                <p14:modId xmlns:p14="http://schemas.microsoft.com/office/powerpoint/2010/main" val="2413042865"/>
              </p:ext>
            </p:extLst>
          </p:nvPr>
        </p:nvGraphicFramePr>
        <p:xfrm>
          <a:off x="395536" y="1549334"/>
          <a:ext cx="8352928" cy="43466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481108722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Diagram 8"/>
          <p:cNvGraphicFramePr/>
          <p:nvPr/>
        </p:nvGraphicFramePr>
        <p:xfrm>
          <a:off x="-2056580" y="218406"/>
          <a:ext cx="6334148" cy="66967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7997103" y="1635568"/>
            <a:ext cx="823369" cy="715089"/>
          </a:xfrm>
          <a:prstGeom prst="round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algn="ctr">
              <a:defRPr/>
            </a:pPr>
            <a:r>
              <a:rPr lang="ar-SA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يُريح</a:t>
            </a:r>
            <a:endParaRPr lang="en-US" sz="36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973618" y="1635568"/>
            <a:ext cx="958256" cy="715089"/>
          </a:xfrm>
          <a:prstGeom prst="round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algn="ctr">
              <a:defRPr/>
            </a:pPr>
            <a:r>
              <a:rPr lang="ar-SA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يُعين</a:t>
            </a:r>
            <a:endParaRPr lang="en-US" sz="36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auto">
          <a:xfrm>
            <a:off x="4768445" y="1654575"/>
            <a:ext cx="882266" cy="715089"/>
          </a:xfrm>
          <a:prstGeom prst="round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algn="ctr">
              <a:defRPr/>
            </a:pPr>
            <a:r>
              <a:rPr lang="ar-SA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يُنعش</a:t>
            </a:r>
            <a:endParaRPr lang="en-US" sz="36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5715940" y="1635568"/>
            <a:ext cx="1192449" cy="715089"/>
          </a:xfrm>
          <a:prstGeom prst="round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algn="ctr">
              <a:defRPr/>
            </a:pPr>
            <a:r>
              <a:rPr lang="ar-SA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يُشجع</a:t>
            </a:r>
            <a:r>
              <a:rPr lang="en-US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3851920" y="1654575"/>
            <a:ext cx="851296" cy="715089"/>
          </a:xfrm>
          <a:prstGeom prst="round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algn="ctr">
              <a:defRPr/>
            </a:pPr>
            <a:r>
              <a:rPr lang="ar-SA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يُفر</a:t>
            </a:r>
            <a:r>
              <a:rPr lang="ar-EG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ّ</a:t>
            </a:r>
            <a:r>
              <a:rPr lang="ar-SA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ح</a:t>
            </a:r>
            <a:endParaRPr lang="en-US" sz="36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7062984" y="2699213"/>
            <a:ext cx="1471441" cy="715089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>
              <a:tabLst>
                <a:tab pos="495300" algn="l"/>
              </a:tabLst>
              <a:defRPr/>
            </a:pPr>
            <a:r>
              <a:rPr lang="ar-SA" altLang="zh-CN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</a:t>
            </a:r>
            <a:r>
              <a:rPr lang="ar-EG" altLang="zh-CN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ُ</a:t>
            </a:r>
            <a:r>
              <a:rPr lang="ar-SA" altLang="zh-CN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عل</a:t>
            </a:r>
            <a:r>
              <a:rPr lang="ar-EG" altLang="zh-CN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ّ</a:t>
            </a:r>
            <a:r>
              <a:rPr lang="ar-SA" altLang="zh-CN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منا</a:t>
            </a:r>
          </a:p>
        </p:txBody>
      </p:sp>
      <p:sp>
        <p:nvSpPr>
          <p:cNvPr id="11" name="Rectangle 4"/>
          <p:cNvSpPr>
            <a:spLocks noChangeArrowheads="1"/>
          </p:cNvSpPr>
          <p:nvPr/>
        </p:nvSpPr>
        <p:spPr bwMode="auto">
          <a:xfrm>
            <a:off x="5490922" y="2699213"/>
            <a:ext cx="1471441" cy="715089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>
              <a:tabLst>
                <a:tab pos="495300" algn="l"/>
              </a:tabLst>
              <a:defRPr/>
            </a:pPr>
            <a:r>
              <a:rPr lang="ar-EG" altLang="zh-CN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يُذكرنا</a:t>
            </a:r>
            <a:endParaRPr lang="ar-SA" altLang="zh-CN" sz="36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3918860" y="2699213"/>
            <a:ext cx="1471441" cy="715089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>
              <a:tabLst>
                <a:tab pos="495300" algn="l"/>
              </a:tabLst>
              <a:defRPr/>
            </a:pPr>
            <a:r>
              <a:rPr lang="ar-EG" altLang="zh-CN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يُرشدنا</a:t>
            </a:r>
            <a:endParaRPr lang="ar-SA" altLang="zh-CN" sz="36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3" name="Rectangle 4"/>
          <p:cNvSpPr>
            <a:spLocks noChangeArrowheads="1"/>
          </p:cNvSpPr>
          <p:nvPr/>
        </p:nvSpPr>
        <p:spPr bwMode="auto">
          <a:xfrm>
            <a:off x="5075056" y="3916514"/>
            <a:ext cx="995785" cy="646331"/>
          </a:xfrm>
          <a:prstGeom prst="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>
            <a:spAutoFit/>
            <a:flatTx/>
          </a:bodyPr>
          <a:lstStyle/>
          <a:p>
            <a:pPr>
              <a:defRPr/>
            </a:pPr>
            <a:r>
              <a:rPr lang="ar-SA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الشجاعة</a:t>
            </a:r>
          </a:p>
        </p:txBody>
      </p:sp>
      <p:sp>
        <p:nvSpPr>
          <p:cNvPr id="14" name="Rectangle 4"/>
          <p:cNvSpPr>
            <a:spLocks noChangeArrowheads="1"/>
          </p:cNvSpPr>
          <p:nvPr/>
        </p:nvSpPr>
        <p:spPr bwMode="auto">
          <a:xfrm>
            <a:off x="4025436" y="3910213"/>
            <a:ext cx="726481" cy="646331"/>
          </a:xfrm>
          <a:prstGeom prst="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>
            <a:spAutoFit/>
            <a:flatTx/>
          </a:bodyPr>
          <a:lstStyle/>
          <a:p>
            <a:pPr>
              <a:defRPr/>
            </a:pPr>
            <a:r>
              <a:rPr lang="ar-SA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التأثير</a:t>
            </a:r>
          </a:p>
        </p:txBody>
      </p:sp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6363979" y="3910213"/>
            <a:ext cx="566181" cy="646331"/>
          </a:xfrm>
          <a:prstGeom prst="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>
            <a:spAutoFit/>
            <a:flatTx/>
          </a:bodyPr>
          <a:lstStyle/>
          <a:p>
            <a:pPr>
              <a:defRPr/>
            </a:pPr>
            <a:r>
              <a:rPr lang="ar-EG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الثمر</a:t>
            </a:r>
            <a:endParaRPr lang="ar-SA" sz="36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6" name="Rectangle 7"/>
          <p:cNvSpPr>
            <a:spLocks noChangeArrowheads="1"/>
          </p:cNvSpPr>
          <p:nvPr/>
        </p:nvSpPr>
        <p:spPr bwMode="auto">
          <a:xfrm>
            <a:off x="2034000" y="270979"/>
            <a:ext cx="5076000" cy="828000"/>
          </a:xfrm>
          <a:custGeom>
            <a:avLst/>
            <a:gdLst>
              <a:gd name="connsiteX0" fmla="*/ 0 w 5076000"/>
              <a:gd name="connsiteY0" fmla="*/ 138003 h 828000"/>
              <a:gd name="connsiteX1" fmla="*/ 138003 w 5076000"/>
              <a:gd name="connsiteY1" fmla="*/ 0 h 828000"/>
              <a:gd name="connsiteX2" fmla="*/ 679717 w 5076000"/>
              <a:gd name="connsiteY2" fmla="*/ 0 h 828000"/>
              <a:gd name="connsiteX3" fmla="*/ 1365430 w 5076000"/>
              <a:gd name="connsiteY3" fmla="*/ 0 h 828000"/>
              <a:gd name="connsiteX4" fmla="*/ 2051143 w 5076000"/>
              <a:gd name="connsiteY4" fmla="*/ 0 h 828000"/>
              <a:gd name="connsiteX5" fmla="*/ 2688857 w 5076000"/>
              <a:gd name="connsiteY5" fmla="*/ 0 h 828000"/>
              <a:gd name="connsiteX6" fmla="*/ 3422570 w 5076000"/>
              <a:gd name="connsiteY6" fmla="*/ 0 h 828000"/>
              <a:gd name="connsiteX7" fmla="*/ 4012284 w 5076000"/>
              <a:gd name="connsiteY7" fmla="*/ 0 h 828000"/>
              <a:gd name="connsiteX8" fmla="*/ 4937997 w 5076000"/>
              <a:gd name="connsiteY8" fmla="*/ 0 h 828000"/>
              <a:gd name="connsiteX9" fmla="*/ 5076000 w 5076000"/>
              <a:gd name="connsiteY9" fmla="*/ 138003 h 828000"/>
              <a:gd name="connsiteX10" fmla="*/ 5076000 w 5076000"/>
              <a:gd name="connsiteY10" fmla="*/ 689997 h 828000"/>
              <a:gd name="connsiteX11" fmla="*/ 4937997 w 5076000"/>
              <a:gd name="connsiteY11" fmla="*/ 828000 h 828000"/>
              <a:gd name="connsiteX12" fmla="*/ 4396283 w 5076000"/>
              <a:gd name="connsiteY12" fmla="*/ 828000 h 828000"/>
              <a:gd name="connsiteX13" fmla="*/ 3710570 w 5076000"/>
              <a:gd name="connsiteY13" fmla="*/ 828000 h 828000"/>
              <a:gd name="connsiteX14" fmla="*/ 3024857 w 5076000"/>
              <a:gd name="connsiteY14" fmla="*/ 828000 h 828000"/>
              <a:gd name="connsiteX15" fmla="*/ 2339143 w 5076000"/>
              <a:gd name="connsiteY15" fmla="*/ 828000 h 828000"/>
              <a:gd name="connsiteX16" fmla="*/ 1605430 w 5076000"/>
              <a:gd name="connsiteY16" fmla="*/ 828000 h 828000"/>
              <a:gd name="connsiteX17" fmla="*/ 1015716 w 5076000"/>
              <a:gd name="connsiteY17" fmla="*/ 828000 h 828000"/>
              <a:gd name="connsiteX18" fmla="*/ 138003 w 5076000"/>
              <a:gd name="connsiteY18" fmla="*/ 828000 h 828000"/>
              <a:gd name="connsiteX19" fmla="*/ 0 w 5076000"/>
              <a:gd name="connsiteY19" fmla="*/ 689997 h 828000"/>
              <a:gd name="connsiteX20" fmla="*/ 0 w 5076000"/>
              <a:gd name="connsiteY20" fmla="*/ 138003 h 82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76000" h="828000" fill="none" extrusionOk="0">
                <a:moveTo>
                  <a:pt x="0" y="138003"/>
                </a:moveTo>
                <a:cubicBezTo>
                  <a:pt x="-9823" y="68908"/>
                  <a:pt x="48627" y="429"/>
                  <a:pt x="138003" y="0"/>
                </a:cubicBezTo>
                <a:cubicBezTo>
                  <a:pt x="401674" y="14447"/>
                  <a:pt x="458690" y="9025"/>
                  <a:pt x="679717" y="0"/>
                </a:cubicBezTo>
                <a:cubicBezTo>
                  <a:pt x="900744" y="-9025"/>
                  <a:pt x="1140547" y="22571"/>
                  <a:pt x="1365430" y="0"/>
                </a:cubicBezTo>
                <a:cubicBezTo>
                  <a:pt x="1590313" y="-22571"/>
                  <a:pt x="1871533" y="-8565"/>
                  <a:pt x="2051143" y="0"/>
                </a:cubicBezTo>
                <a:cubicBezTo>
                  <a:pt x="2230753" y="8565"/>
                  <a:pt x="2462865" y="6357"/>
                  <a:pt x="2688857" y="0"/>
                </a:cubicBezTo>
                <a:cubicBezTo>
                  <a:pt x="2914849" y="-6357"/>
                  <a:pt x="3271913" y="11590"/>
                  <a:pt x="3422570" y="0"/>
                </a:cubicBezTo>
                <a:cubicBezTo>
                  <a:pt x="3573227" y="-11590"/>
                  <a:pt x="3759065" y="-26397"/>
                  <a:pt x="4012284" y="0"/>
                </a:cubicBezTo>
                <a:cubicBezTo>
                  <a:pt x="4265503" y="26397"/>
                  <a:pt x="4477391" y="-32545"/>
                  <a:pt x="4937997" y="0"/>
                </a:cubicBezTo>
                <a:cubicBezTo>
                  <a:pt x="5009394" y="-10174"/>
                  <a:pt x="5083732" y="70358"/>
                  <a:pt x="5076000" y="138003"/>
                </a:cubicBezTo>
                <a:cubicBezTo>
                  <a:pt x="5057062" y="391821"/>
                  <a:pt x="5055915" y="423265"/>
                  <a:pt x="5076000" y="689997"/>
                </a:cubicBezTo>
                <a:cubicBezTo>
                  <a:pt x="5072372" y="775226"/>
                  <a:pt x="5014040" y="829983"/>
                  <a:pt x="4937997" y="828000"/>
                </a:cubicBezTo>
                <a:cubicBezTo>
                  <a:pt x="4804614" y="824832"/>
                  <a:pt x="4551959" y="836504"/>
                  <a:pt x="4396283" y="828000"/>
                </a:cubicBezTo>
                <a:cubicBezTo>
                  <a:pt x="4240607" y="819496"/>
                  <a:pt x="4020814" y="828206"/>
                  <a:pt x="3710570" y="828000"/>
                </a:cubicBezTo>
                <a:cubicBezTo>
                  <a:pt x="3400326" y="827794"/>
                  <a:pt x="3365976" y="852920"/>
                  <a:pt x="3024857" y="828000"/>
                </a:cubicBezTo>
                <a:cubicBezTo>
                  <a:pt x="2683738" y="803080"/>
                  <a:pt x="2608345" y="852056"/>
                  <a:pt x="2339143" y="828000"/>
                </a:cubicBezTo>
                <a:cubicBezTo>
                  <a:pt x="2069941" y="803944"/>
                  <a:pt x="1893967" y="863803"/>
                  <a:pt x="1605430" y="828000"/>
                </a:cubicBezTo>
                <a:cubicBezTo>
                  <a:pt x="1316893" y="792197"/>
                  <a:pt x="1141308" y="801537"/>
                  <a:pt x="1015716" y="828000"/>
                </a:cubicBezTo>
                <a:cubicBezTo>
                  <a:pt x="890124" y="854463"/>
                  <a:pt x="495411" y="829361"/>
                  <a:pt x="138003" y="828000"/>
                </a:cubicBezTo>
                <a:cubicBezTo>
                  <a:pt x="66063" y="830253"/>
                  <a:pt x="2286" y="767857"/>
                  <a:pt x="0" y="689997"/>
                </a:cubicBezTo>
                <a:cubicBezTo>
                  <a:pt x="10785" y="533636"/>
                  <a:pt x="-16828" y="383908"/>
                  <a:pt x="0" y="138003"/>
                </a:cubicBezTo>
                <a:close/>
              </a:path>
              <a:path w="5076000" h="828000" stroke="0" extrusionOk="0">
                <a:moveTo>
                  <a:pt x="0" y="138003"/>
                </a:moveTo>
                <a:cubicBezTo>
                  <a:pt x="95" y="53187"/>
                  <a:pt x="46518" y="4927"/>
                  <a:pt x="138003" y="0"/>
                </a:cubicBezTo>
                <a:cubicBezTo>
                  <a:pt x="401570" y="-11205"/>
                  <a:pt x="513750" y="17200"/>
                  <a:pt x="871716" y="0"/>
                </a:cubicBezTo>
                <a:cubicBezTo>
                  <a:pt x="1229682" y="-17200"/>
                  <a:pt x="1393417" y="12362"/>
                  <a:pt x="1557430" y="0"/>
                </a:cubicBezTo>
                <a:cubicBezTo>
                  <a:pt x="1721443" y="-12362"/>
                  <a:pt x="2084435" y="-33213"/>
                  <a:pt x="2243143" y="0"/>
                </a:cubicBezTo>
                <a:cubicBezTo>
                  <a:pt x="2401851" y="33213"/>
                  <a:pt x="2673836" y="-2840"/>
                  <a:pt x="3024857" y="0"/>
                </a:cubicBezTo>
                <a:cubicBezTo>
                  <a:pt x="3375878" y="2840"/>
                  <a:pt x="3565971" y="18436"/>
                  <a:pt x="3806570" y="0"/>
                </a:cubicBezTo>
                <a:cubicBezTo>
                  <a:pt x="4047169" y="-18436"/>
                  <a:pt x="4509875" y="25009"/>
                  <a:pt x="4937997" y="0"/>
                </a:cubicBezTo>
                <a:cubicBezTo>
                  <a:pt x="5016705" y="2625"/>
                  <a:pt x="5077795" y="65437"/>
                  <a:pt x="5076000" y="138003"/>
                </a:cubicBezTo>
                <a:cubicBezTo>
                  <a:pt x="5094350" y="362685"/>
                  <a:pt x="5071645" y="529342"/>
                  <a:pt x="5076000" y="689997"/>
                </a:cubicBezTo>
                <a:cubicBezTo>
                  <a:pt x="5077527" y="747971"/>
                  <a:pt x="5020269" y="838036"/>
                  <a:pt x="4937997" y="828000"/>
                </a:cubicBezTo>
                <a:cubicBezTo>
                  <a:pt x="4745237" y="848666"/>
                  <a:pt x="4515174" y="839257"/>
                  <a:pt x="4204284" y="828000"/>
                </a:cubicBezTo>
                <a:cubicBezTo>
                  <a:pt x="3893394" y="816743"/>
                  <a:pt x="3777846" y="831879"/>
                  <a:pt x="3566570" y="828000"/>
                </a:cubicBezTo>
                <a:cubicBezTo>
                  <a:pt x="3355294" y="824121"/>
                  <a:pt x="3040433" y="822168"/>
                  <a:pt x="2784857" y="828000"/>
                </a:cubicBezTo>
                <a:cubicBezTo>
                  <a:pt x="2529281" y="833832"/>
                  <a:pt x="2408324" y="848806"/>
                  <a:pt x="2147143" y="828000"/>
                </a:cubicBezTo>
                <a:cubicBezTo>
                  <a:pt x="1885962" y="807194"/>
                  <a:pt x="1754243" y="833924"/>
                  <a:pt x="1557430" y="828000"/>
                </a:cubicBezTo>
                <a:cubicBezTo>
                  <a:pt x="1360617" y="822076"/>
                  <a:pt x="1066720" y="805069"/>
                  <a:pt x="871716" y="828000"/>
                </a:cubicBezTo>
                <a:cubicBezTo>
                  <a:pt x="676712" y="850931"/>
                  <a:pt x="374257" y="834464"/>
                  <a:pt x="138003" y="828000"/>
                </a:cubicBezTo>
                <a:cubicBezTo>
                  <a:pt x="52866" y="820341"/>
                  <a:pt x="14793" y="777510"/>
                  <a:pt x="0" y="689997"/>
                </a:cubicBezTo>
                <a:cubicBezTo>
                  <a:pt x="-922" y="555984"/>
                  <a:pt x="22093" y="357896"/>
                  <a:pt x="0" y="138003"/>
                </a:cubicBezTo>
                <a:close/>
              </a:path>
            </a:pathLst>
          </a:custGeom>
          <a:ln>
            <a:headEnd/>
            <a:tailEnd/>
            <a:extLst>
              <a:ext uri="{C807C97D-BFC1-408E-A445-0C87EB9F89A2}">
                <ask:lineSketchStyleProps xmlns:ask="http://schemas.microsoft.com/office/drawing/2018/sketchyshapes" sd="370701859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flatTx/>
          </a:bodyPr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عمل الروح القدس في المؤمنين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7" name="Rectangle 4"/>
          <p:cNvSpPr>
            <a:spLocks noChangeArrowheads="1"/>
          </p:cNvSpPr>
          <p:nvPr/>
        </p:nvSpPr>
        <p:spPr bwMode="auto">
          <a:xfrm>
            <a:off x="4119646" y="4961152"/>
            <a:ext cx="661328" cy="646331"/>
          </a:xfrm>
          <a:prstGeom prst="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algn="ctr">
              <a:defRPr/>
            </a:pPr>
            <a:r>
              <a:rPr lang="ar-EG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الله</a:t>
            </a:r>
            <a:endParaRPr lang="ar-SA" sz="36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8" name="Rectangle 4"/>
          <p:cNvSpPr>
            <a:spLocks noChangeArrowheads="1"/>
          </p:cNvSpPr>
          <p:nvPr/>
        </p:nvSpPr>
        <p:spPr bwMode="auto">
          <a:xfrm>
            <a:off x="4928148" y="4947903"/>
            <a:ext cx="747320" cy="646331"/>
          </a:xfrm>
          <a:prstGeom prst="rect">
            <a:avLst/>
          </a:prstGeom>
          <a:solidFill>
            <a:schemeClr val="accent1"/>
          </a:solidFill>
          <a:ln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algn="ctr">
              <a:defRPr/>
            </a:pPr>
            <a:r>
              <a:rPr lang="ar-EG" sz="36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الناس</a:t>
            </a:r>
            <a:endParaRPr lang="ar-SA" sz="36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8880558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41" name="Rectangle 5"/>
          <p:cNvSpPr>
            <a:spLocks noChangeArrowheads="1"/>
          </p:cNvSpPr>
          <p:nvPr/>
        </p:nvSpPr>
        <p:spPr bwMode="auto">
          <a:xfrm>
            <a:off x="3888000" y="1700808"/>
            <a:ext cx="1368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يُريح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6803" name="Rectangle 6"/>
          <p:cNvSpPr>
            <a:spLocks noChangeArrowheads="1"/>
          </p:cNvSpPr>
          <p:nvPr/>
        </p:nvSpPr>
        <p:spPr bwMode="auto">
          <a:xfrm>
            <a:off x="1816278" y="3237656"/>
            <a:ext cx="551144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كلمة المعزي ترجمت في بعض المرات «المريح»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6804" name="Text Box 7"/>
          <p:cNvSpPr txBox="1">
            <a:spLocks noChangeArrowheads="1"/>
          </p:cNvSpPr>
          <p:nvPr/>
        </p:nvSpPr>
        <p:spPr bwMode="auto">
          <a:xfrm>
            <a:off x="3644503" y="4077072"/>
            <a:ext cx="185499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Comforter</a:t>
            </a:r>
          </a:p>
        </p:txBody>
      </p:sp>
      <p:sp>
        <p:nvSpPr>
          <p:cNvPr id="76805" name="Rectangle 8"/>
          <p:cNvSpPr>
            <a:spLocks noChangeArrowheads="1"/>
          </p:cNvSpPr>
          <p:nvPr/>
        </p:nvSpPr>
        <p:spPr bwMode="auto">
          <a:xfrm>
            <a:off x="1547664" y="4783718"/>
            <a:ext cx="604867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الذ يريح القلب والنفس ويهدئ العواصف داخلنا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1" name="Rectangle 4"/>
          <p:cNvSpPr>
            <a:spLocks noChangeArrowheads="1"/>
          </p:cNvSpPr>
          <p:nvPr/>
        </p:nvSpPr>
        <p:spPr bwMode="auto">
          <a:xfrm>
            <a:off x="3294000" y="565108"/>
            <a:ext cx="2556000" cy="85810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lvl="0" algn="ctr" defTabSz="1778000">
              <a:lnSpc>
                <a:spcPct val="90000"/>
              </a:lnSpc>
              <a:spcAft>
                <a:spcPct val="35000"/>
              </a:spcAft>
              <a:defRPr/>
            </a:pPr>
            <a:r>
              <a:rPr lang="ar-EG" sz="48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الروح المعزي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01930154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81460" y="2979303"/>
            <a:ext cx="2070660" cy="829902"/>
          </a:xfrm>
          <a:prstGeom prst="rect">
            <a:avLst/>
          </a:prstGeom>
        </p:spPr>
      </p:pic>
      <p:sp>
        <p:nvSpPr>
          <p:cNvPr id="66564" name="Rectangle 4"/>
          <p:cNvSpPr>
            <a:spLocks noChangeArrowheads="1"/>
          </p:cNvSpPr>
          <p:nvPr/>
        </p:nvSpPr>
        <p:spPr bwMode="auto">
          <a:xfrm>
            <a:off x="3635999" y="902795"/>
            <a:ext cx="1872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يُعين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7827" name="Rectangle 5"/>
          <p:cNvSpPr>
            <a:spLocks noChangeArrowheads="1"/>
          </p:cNvSpPr>
          <p:nvPr/>
        </p:nvSpPr>
        <p:spPr bwMode="auto">
          <a:xfrm>
            <a:off x="1655675" y="2381715"/>
            <a:ext cx="5832648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وَكَذَلِكَ الرُّوحُ أَيْضاً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يُعِينُ ضَعَفَاتِنَا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لأَنَّنَا لَسْنَا نَعْلَمُ مَا نُصَلِّي لأَجْلِهِ كَمَا يَنْبَغِي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77828" name="Rectangle 6"/>
          <p:cNvSpPr>
            <a:spLocks noChangeArrowheads="1"/>
          </p:cNvSpPr>
          <p:nvPr/>
        </p:nvSpPr>
        <p:spPr bwMode="auto">
          <a:xfrm>
            <a:off x="3581460" y="4718240"/>
            <a:ext cx="172835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(رو 8: 26)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40424726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82050" y="3295838"/>
            <a:ext cx="1299015" cy="895416"/>
          </a:xfrm>
          <a:prstGeom prst="rect">
            <a:avLst/>
          </a:prstGeom>
        </p:spPr>
      </p:pic>
      <p:sp>
        <p:nvSpPr>
          <p:cNvPr id="67588" name="Rectangle 4"/>
          <p:cNvSpPr>
            <a:spLocks noChangeArrowheads="1"/>
          </p:cNvSpPr>
          <p:nvPr/>
        </p:nvSpPr>
        <p:spPr bwMode="auto">
          <a:xfrm>
            <a:off x="3604427" y="1526491"/>
            <a:ext cx="1872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يُشجع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78851" name="Rectangle 5"/>
          <p:cNvSpPr>
            <a:spLocks noChangeArrowheads="1"/>
          </p:cNvSpPr>
          <p:nvPr/>
        </p:nvSpPr>
        <p:spPr bwMode="auto">
          <a:xfrm>
            <a:off x="3079443" y="2705725"/>
            <a:ext cx="298511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فِي يَوْمَ دَعَوْتُكَ أَجَبْتَنِي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شَجَّعْتَنِي قُوَّةً فِي نَفْسِي. </a:t>
            </a:r>
          </a:p>
        </p:txBody>
      </p:sp>
      <p:sp>
        <p:nvSpPr>
          <p:cNvPr id="78852" name="Rectangle 6"/>
          <p:cNvSpPr>
            <a:spLocks noChangeArrowheads="1"/>
          </p:cNvSpPr>
          <p:nvPr/>
        </p:nvSpPr>
        <p:spPr bwMode="auto">
          <a:xfrm>
            <a:off x="3604427" y="4175398"/>
            <a:ext cx="192713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مز 138: 3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80731873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0009" y="2949656"/>
            <a:ext cx="1299015" cy="89541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55975" y="2449338"/>
            <a:ext cx="648073" cy="691630"/>
          </a:xfrm>
          <a:prstGeom prst="rect">
            <a:avLst/>
          </a:prstGeom>
        </p:spPr>
      </p:pic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3629102" y="1347882"/>
            <a:ext cx="1872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يُنعش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9875" name="Rectangle 5"/>
          <p:cNvSpPr>
            <a:spLocks noChangeArrowheads="1"/>
          </p:cNvSpPr>
          <p:nvPr/>
        </p:nvSpPr>
        <p:spPr bwMode="auto">
          <a:xfrm>
            <a:off x="2650640" y="2449338"/>
            <a:ext cx="3842719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لأَنِّي أَسْكُبُ مَاءً عَلَى الْعَطْشَانِ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وَسُيُولاً عَلَى الْيَابِسَةِ.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أَسْكُبُ رُوحِي عَلَى نَسْلِكَ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وَبَرَكَتِي عَلَى ذُرِّيَّتِكَ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79876" name="Rectangle 6"/>
          <p:cNvSpPr>
            <a:spLocks noChangeArrowheads="1"/>
          </p:cNvSpPr>
          <p:nvPr/>
        </p:nvSpPr>
        <p:spPr bwMode="auto">
          <a:xfrm>
            <a:off x="3642900" y="5204089"/>
            <a:ext cx="185820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إش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44: 3)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769009997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99792" y="1628800"/>
            <a:ext cx="2016224" cy="1152128"/>
          </a:xfrm>
          <a:prstGeom prst="rect">
            <a:avLst/>
          </a:prstGeom>
        </p:spPr>
      </p:pic>
      <p:sp>
        <p:nvSpPr>
          <p:cNvPr id="80898" name="Rectangle 4"/>
          <p:cNvSpPr>
            <a:spLocks noChangeArrowheads="1"/>
          </p:cNvSpPr>
          <p:nvPr/>
        </p:nvSpPr>
        <p:spPr bwMode="auto">
          <a:xfrm>
            <a:off x="1990203" y="1161743"/>
            <a:ext cx="5163594" cy="4154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مَنْ آمَنَ بِي كَمَا قَالَ الْكِتَابُ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تَجْرِي مِنْ بَطْنِهِ أَنْهَارُ مَاءٍ حَيٍّ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قَالَ هَذَا عَنِ الرُّوحِ الَّذِي كَانَ الْمُؤْمِنُونَ بِهِ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مُزْمِعِينَ أَنْ يَقْبَلُوهُ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لأَنَّ الرُّوحَ الْقُدُسَ لَمْ يَكُنْ قَدْ أُعْطِيَ بَعْدُ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لأَنَّ يَسُوعَ لَمْ يَكُنْ قَدْ مُجِّدَ بَعْدُ. </a:t>
            </a:r>
          </a:p>
        </p:txBody>
      </p:sp>
      <p:sp>
        <p:nvSpPr>
          <p:cNvPr id="80899" name="Rectangle 5"/>
          <p:cNvSpPr>
            <a:spLocks noChangeArrowheads="1"/>
          </p:cNvSpPr>
          <p:nvPr/>
        </p:nvSpPr>
        <p:spPr bwMode="auto">
          <a:xfrm>
            <a:off x="3416075" y="5468621"/>
            <a:ext cx="231185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7: 38، 39)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16326514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60301" y="4181247"/>
            <a:ext cx="1373298" cy="936104"/>
          </a:xfrm>
          <a:prstGeom prst="rect">
            <a:avLst/>
          </a:prstGeom>
        </p:spPr>
      </p:pic>
      <p:sp>
        <p:nvSpPr>
          <p:cNvPr id="70660" name="Rectangle 4"/>
          <p:cNvSpPr>
            <a:spLocks noChangeArrowheads="1"/>
          </p:cNvSpPr>
          <p:nvPr/>
        </p:nvSpPr>
        <p:spPr bwMode="auto">
          <a:xfrm>
            <a:off x="3649023" y="956704"/>
            <a:ext cx="1872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يُفر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ّ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ح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1923" name="Rectangle 7"/>
          <p:cNvSpPr>
            <a:spLocks noChangeArrowheads="1"/>
          </p:cNvSpPr>
          <p:nvPr/>
        </p:nvSpPr>
        <p:spPr bwMode="auto">
          <a:xfrm>
            <a:off x="2784491" y="2276872"/>
            <a:ext cx="3575017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حِينَئِذٍ تَفْرَحُ الْعَذْرَاءُ بِالرَّقْصِ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وَالشُّبَّانُ وَالشُّيُوخُ مَعاً.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وَأُحَوِّلُ نَوْحَهُمْ إِلَى طَرَبٍ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وَأُعَزِّيهِمْ وَأُفَرِّحُهُمْ مِنْ حُزْنِهِمْ.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81924" name="Rectangle 8"/>
          <p:cNvSpPr>
            <a:spLocks noChangeArrowheads="1"/>
          </p:cNvSpPr>
          <p:nvPr/>
        </p:nvSpPr>
        <p:spPr bwMode="auto">
          <a:xfrm>
            <a:off x="3641297" y="5226716"/>
            <a:ext cx="186140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إر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31: 13)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29590121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59832" y="1772816"/>
            <a:ext cx="3168352" cy="936104"/>
          </a:xfrm>
          <a:prstGeom prst="rect">
            <a:avLst/>
          </a:prstGeom>
        </p:spPr>
      </p:pic>
      <p:sp>
        <p:nvSpPr>
          <p:cNvPr id="516098" name="Rectangle 2"/>
          <p:cNvSpPr>
            <a:spLocks noChangeArrowheads="1"/>
          </p:cNvSpPr>
          <p:nvPr/>
        </p:nvSpPr>
        <p:spPr bwMode="auto">
          <a:xfrm>
            <a:off x="3846481" y="3765741"/>
            <a:ext cx="1451039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إر31: 3</a:t>
            </a:r>
            <a:r>
              <a:rPr lang="en-US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  <p:sp>
        <p:nvSpPr>
          <p:cNvPr id="2" name="Rectangle 1"/>
          <p:cNvSpPr/>
          <p:nvPr/>
        </p:nvSpPr>
        <p:spPr>
          <a:xfrm>
            <a:off x="2492896" y="1251047"/>
            <a:ext cx="4158208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تَرَاءَى لِي الرَّبُّ مِنْ بَعِيدٍ: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وَمَحَبَّةً أَبَدِيَّةً أَحْبَبْتُكِ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مِنْ أَجْلِ ذَلِكَ أَدَمْتُ لَكِ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الرَّحْمَةَ.</a:t>
            </a:r>
            <a:endParaRPr lang="en-US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9807361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3634885" y="4863063"/>
            <a:ext cx="187102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14: 17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1" name="Rectangle 6"/>
          <p:cNvSpPr>
            <a:spLocks noChangeArrowheads="1"/>
          </p:cNvSpPr>
          <p:nvPr/>
        </p:nvSpPr>
        <p:spPr bwMode="auto">
          <a:xfrm>
            <a:off x="1493658" y="2093073"/>
            <a:ext cx="6156684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رُوحُ الْحَقِّ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الَّذِي لاَ يَسْتَطِيعُ الْعَالَمُ أَنْ يَقْبَلَهُ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لأَنَّهُ لاَ يَرَاهُ وَلاَ يَعْرِفُهُ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وَأَمَّا أَنْتُمْ فَتَعْرِفُونَهُ لأَنَّهُ مَاكِثٌ مَعَكُمْ وَيَكُونُ فِيكُمْ.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3636000" y="1019339"/>
            <a:ext cx="1872000" cy="795111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lvl="0" algn="ctr" defTabSz="1778000" fontAlgn="base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روح الحق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46276101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10"/>
          <p:cNvSpPr>
            <a:spLocks noChangeArrowheads="1"/>
          </p:cNvSpPr>
          <p:nvPr/>
        </p:nvSpPr>
        <p:spPr bwMode="auto">
          <a:xfrm>
            <a:off x="2595338" y="1297585"/>
            <a:ext cx="395332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قَالَ لَهُ يَسُوعُ: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أَنَا هُوَ الطَّرِيقُ وَالْحَقُّ وَالْحَيَاةُ.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87043" name="Rectangle 11"/>
          <p:cNvSpPr>
            <a:spLocks noChangeArrowheads="1"/>
          </p:cNvSpPr>
          <p:nvPr/>
        </p:nvSpPr>
        <p:spPr bwMode="auto">
          <a:xfrm>
            <a:off x="3728661" y="2960159"/>
            <a:ext cx="168668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14: 6)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938272132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1840" y="3573016"/>
            <a:ext cx="2520280" cy="965653"/>
          </a:xfrm>
          <a:prstGeom prst="rect">
            <a:avLst/>
          </a:prstGeom>
        </p:spPr>
      </p:pic>
      <p:sp>
        <p:nvSpPr>
          <p:cNvPr id="74756" name="Rectangle 4"/>
          <p:cNvSpPr>
            <a:spLocks noChangeArrowheads="1"/>
          </p:cNvSpPr>
          <p:nvPr/>
        </p:nvSpPr>
        <p:spPr bwMode="auto">
          <a:xfrm>
            <a:off x="2592000" y="861064"/>
            <a:ext cx="3960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>
              <a:buFontTx/>
              <a:buAutoNum type="arabicPeriod"/>
              <a:tabLst>
                <a:tab pos="495300" algn="l"/>
              </a:tabLst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الروح القدس ي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ُ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عل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ّ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منا</a:t>
            </a:r>
          </a:p>
        </p:txBody>
      </p:sp>
      <p:sp>
        <p:nvSpPr>
          <p:cNvPr id="88067" name="Rectangle 5"/>
          <p:cNvSpPr>
            <a:spLocks noChangeArrowheads="1"/>
          </p:cNvSpPr>
          <p:nvPr/>
        </p:nvSpPr>
        <p:spPr bwMode="auto">
          <a:xfrm>
            <a:off x="2826969" y="2421522"/>
            <a:ext cx="3490058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وَأَمَّا الْمُعَزِّي الرُّوحُ الْقُدُسُ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الَّذِي سَيُرْسِلُهُ الآبُ بِاسْمِي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فَهُوَ يُعَلِّمُكُمْ كُلَّ شَيْءٍ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وَيُذَكِّرُكُمْ بِكُلِّ مَا قُلْتُهُ لَكُمْ.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88068" name="Rectangle 6"/>
          <p:cNvSpPr>
            <a:spLocks noChangeArrowheads="1"/>
          </p:cNvSpPr>
          <p:nvPr/>
        </p:nvSpPr>
        <p:spPr bwMode="auto">
          <a:xfrm>
            <a:off x="3748698" y="5191512"/>
            <a:ext cx="164660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يو14: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26)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26281287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5816" y="4284760"/>
            <a:ext cx="3517807" cy="936104"/>
          </a:xfrm>
          <a:prstGeom prst="rect">
            <a:avLst/>
          </a:prstGeom>
        </p:spPr>
      </p:pic>
      <p:sp>
        <p:nvSpPr>
          <p:cNvPr id="75780" name="Rectangle 4"/>
          <p:cNvSpPr>
            <a:spLocks noChangeArrowheads="1"/>
          </p:cNvSpPr>
          <p:nvPr/>
        </p:nvSpPr>
        <p:spPr bwMode="auto">
          <a:xfrm>
            <a:off x="2178000" y="958921"/>
            <a:ext cx="4788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marL="457200" indent="-457200" algn="ctr">
              <a:buFontTx/>
              <a:buAutoNum type="arabicPeriod" startAt="2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الروح القدس يذك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ّ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رنا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9091" name="Rectangle 5"/>
          <p:cNvSpPr>
            <a:spLocks noChangeArrowheads="1"/>
          </p:cNvSpPr>
          <p:nvPr/>
        </p:nvSpPr>
        <p:spPr bwMode="auto">
          <a:xfrm>
            <a:off x="2826971" y="2421522"/>
            <a:ext cx="3490058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وَأَمَّا الْمُعَزِّي الرُّوحُ الْقُدُسُ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الَّذِي سَيُرْسِلُهُ الآبُ بِاسْمِي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فَهُوَ يُعَلِّمُكُمْ كُلَّ شَيْءٍ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وَيُذَكِّرُكُمْ بِكُلِّ مَا قُلْتُهُ لَكُمْ.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89092" name="Rectangle 6"/>
          <p:cNvSpPr>
            <a:spLocks noChangeArrowheads="1"/>
          </p:cNvSpPr>
          <p:nvPr/>
        </p:nvSpPr>
        <p:spPr bwMode="auto">
          <a:xfrm>
            <a:off x="3748698" y="5191512"/>
            <a:ext cx="164660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يو14: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26)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10093463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83485" y="2617587"/>
            <a:ext cx="4104456" cy="1023772"/>
          </a:xfrm>
          <a:prstGeom prst="rect">
            <a:avLst/>
          </a:prstGeom>
        </p:spPr>
      </p:pic>
      <p:sp>
        <p:nvSpPr>
          <p:cNvPr id="77828" name="Rectangle 4"/>
          <p:cNvSpPr>
            <a:spLocks noChangeArrowheads="1"/>
          </p:cNvSpPr>
          <p:nvPr/>
        </p:nvSpPr>
        <p:spPr bwMode="auto">
          <a:xfrm>
            <a:off x="2592000" y="736630"/>
            <a:ext cx="3960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marL="457200" indent="-457200" algn="ctr">
              <a:buFontTx/>
              <a:buAutoNum type="arabicPeriod" startAt="3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الروح القدس ي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ُ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رشدنا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90115" name="Rectangle 5"/>
          <p:cNvSpPr>
            <a:spLocks noChangeArrowheads="1"/>
          </p:cNvSpPr>
          <p:nvPr/>
        </p:nvSpPr>
        <p:spPr bwMode="auto">
          <a:xfrm>
            <a:off x="2729188" y="2115512"/>
            <a:ext cx="3685624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وَأَمَّا مَتَى جَاءَ ذَاكَ رُوحُ الْحَقِّ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فَهُوَ يُرْشِدُكُمْ إِلَى جَمِيعِ الْحَقِّ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لأَنَّهُ لاَ يَتَكَلَّمُ مِنْ نَفْسِهِ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بَلْ كُلُّ مَا يَسْمَعُ يَتَكَلَّمُ بِهِ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وَيُخْبِرُكُمْ بِأُمُورٍ آتِيَةٍ. </a:t>
            </a:r>
          </a:p>
        </p:txBody>
      </p:sp>
      <p:sp>
        <p:nvSpPr>
          <p:cNvPr id="90116" name="Rectangle 6"/>
          <p:cNvSpPr>
            <a:spLocks noChangeArrowheads="1"/>
          </p:cNvSpPr>
          <p:nvPr/>
        </p:nvSpPr>
        <p:spPr bwMode="auto">
          <a:xfrm>
            <a:off x="3694997" y="5595694"/>
            <a:ext cx="175881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16: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13)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2318493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70477" y="2667834"/>
            <a:ext cx="721620" cy="751400"/>
          </a:xfrm>
          <a:prstGeom prst="rect">
            <a:avLst/>
          </a:prstGeom>
        </p:spPr>
      </p:pic>
      <p:sp>
        <p:nvSpPr>
          <p:cNvPr id="92162" name="Rectangle 5"/>
          <p:cNvSpPr>
            <a:spLocks noChangeArrowheads="1"/>
          </p:cNvSpPr>
          <p:nvPr/>
        </p:nvSpPr>
        <p:spPr bwMode="auto">
          <a:xfrm>
            <a:off x="3066619" y="2705725"/>
            <a:ext cx="3010761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لَكِنَّكُمْ سَتَنَالُونَ قُوَّةً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مَتَى حَلَّ الرُّوحُ الْقُدُسُ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92163" name="Rectangle 6"/>
          <p:cNvSpPr>
            <a:spLocks noChangeArrowheads="1"/>
          </p:cNvSpPr>
          <p:nvPr/>
        </p:nvSpPr>
        <p:spPr bwMode="auto">
          <a:xfrm>
            <a:off x="3861710" y="4121498"/>
            <a:ext cx="142058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(أع1: 8) </a:t>
            </a: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3636000" y="1042432"/>
            <a:ext cx="1872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algn="ctr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روح القوة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78517698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88752" y="2420888"/>
            <a:ext cx="1732625" cy="1008112"/>
          </a:xfrm>
          <a:prstGeom prst="rect">
            <a:avLst/>
          </a:prstGeom>
        </p:spPr>
      </p:pic>
      <p:sp>
        <p:nvSpPr>
          <p:cNvPr id="95234" name="Rectangle 6"/>
          <p:cNvSpPr>
            <a:spLocks noChangeArrowheads="1"/>
          </p:cNvSpPr>
          <p:nvPr/>
        </p:nvSpPr>
        <p:spPr bwMode="auto">
          <a:xfrm>
            <a:off x="3055398" y="1848887"/>
            <a:ext cx="303320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وَرَجَعَ يَسُوعُ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بِقُوَّةِ الرُّوحِ إِلَى الْجَلِيلِ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95235" name="Rectangle 7"/>
          <p:cNvSpPr>
            <a:spLocks noChangeArrowheads="1"/>
          </p:cNvSpPr>
          <p:nvPr/>
        </p:nvSpPr>
        <p:spPr bwMode="auto">
          <a:xfrm>
            <a:off x="3635896" y="3398223"/>
            <a:ext cx="187220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(لو 4: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4)</a:t>
            </a:r>
            <a:endParaRPr lang="ar-SA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94257287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83768" y="2716776"/>
            <a:ext cx="2232248" cy="85623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65922" y="4045635"/>
            <a:ext cx="1329175" cy="751400"/>
          </a:xfrm>
          <a:prstGeom prst="rect">
            <a:avLst/>
          </a:prstGeom>
        </p:spPr>
      </p:pic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2594535" y="2747079"/>
            <a:ext cx="3954929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وَامْتَلأَ الْجَمِيعُ مِنَ الرُّوحِ الْقُدُسِ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وَكَانُوا يَتَكَلَّمُونَ بِكَلاَمِ اللهِ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بِمُجَاهَرَةٍ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3713432" y="4839960"/>
            <a:ext cx="171713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(أع 4: 31) </a:t>
            </a: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2124000" y="1086788"/>
            <a:ext cx="4896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lvl="0"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قوة الروح القدس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عطينا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الشجاعة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37569378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75856" y="2855970"/>
            <a:ext cx="2736304" cy="933070"/>
          </a:xfrm>
          <a:prstGeom prst="rect">
            <a:avLst/>
          </a:prstGeom>
        </p:spPr>
      </p:pic>
      <p:sp>
        <p:nvSpPr>
          <p:cNvPr id="99331" name="Rectangle 6"/>
          <p:cNvSpPr>
            <a:spLocks noChangeArrowheads="1"/>
          </p:cNvSpPr>
          <p:nvPr/>
        </p:nvSpPr>
        <p:spPr bwMode="auto">
          <a:xfrm>
            <a:off x="2468700" y="2278647"/>
            <a:ext cx="4206600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فَلَمَّا سَمِعُوا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نُخِسُوا فِي قُلُوبِهِمْ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وَسَأَلُوا بُطْرُسَ وَسَائِرَ الرُّسُلِ: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«مَاذَا نَصْنَعُ أَيُّهَا الرِّجَالُ الإِخْوَةُ؟»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99332" name="Rectangle 7"/>
          <p:cNvSpPr>
            <a:spLocks noChangeArrowheads="1"/>
          </p:cNvSpPr>
          <p:nvPr/>
        </p:nvSpPr>
        <p:spPr bwMode="auto">
          <a:xfrm>
            <a:off x="3723852" y="5063088"/>
            <a:ext cx="169629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(أع 2: 37) </a:t>
            </a: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auto">
          <a:xfrm>
            <a:off x="2124000" y="1124744"/>
            <a:ext cx="4896000" cy="919401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قوة الروح القدس 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عطينا 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التأثير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981278378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9" name="Rectangle 6"/>
          <p:cNvSpPr>
            <a:spLocks noChangeArrowheads="1"/>
          </p:cNvSpPr>
          <p:nvPr/>
        </p:nvSpPr>
        <p:spPr bwMode="auto">
          <a:xfrm>
            <a:off x="2633810" y="2074221"/>
            <a:ext cx="3876381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أَخِيراً يَا إِخْوَتِي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تَقَوُّوا فِي الرَّبِّ وَفِي شِدَّةِ قُوَّتِهِ.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الْبَسُوا سِلاَحَ اللهِ الْكَامِلَ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لِكَيْ تَقْدِرُوا أَنْ تَثْبُتُوا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ضِدَّ مَكَايِدِ إِبْلِيسَ. </a:t>
            </a:r>
          </a:p>
        </p:txBody>
      </p:sp>
      <p:sp>
        <p:nvSpPr>
          <p:cNvPr id="101380" name="Rectangle 7"/>
          <p:cNvSpPr>
            <a:spLocks noChangeArrowheads="1"/>
          </p:cNvSpPr>
          <p:nvPr/>
        </p:nvSpPr>
        <p:spPr bwMode="auto">
          <a:xfrm>
            <a:off x="3396839" y="5661248"/>
            <a:ext cx="235032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(أف6: 10</a:t>
            </a: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، </a:t>
            </a:r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11)</a:t>
            </a:r>
            <a:r>
              <a:rPr 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124000" y="953028"/>
            <a:ext cx="4896000" cy="919401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anchor="ctr">
            <a:spAutoFit/>
            <a:flatTx/>
          </a:bodyPr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قوة الروح القدس 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عطينا 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ثمر للبر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9187678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2749" y="1906026"/>
            <a:ext cx="1728192" cy="760762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796319" y="1268760"/>
            <a:ext cx="3551363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"نِعْمَةُ رَبِّنَا يَسُوعَ الْمَسِيحِ،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وَمَحَبَّةُ اللهِ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وَشَرِكَةُ الرُّوحِ الْقُدُسِ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مَعَ جَمِيعِكُمْ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آمِينَ."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 rot="10800000" flipV="1">
            <a:off x="3455876" y="4158576"/>
            <a:ext cx="22322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(2كو13 :14 )</a:t>
            </a:r>
            <a:endParaRPr 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87053493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60030" y="2924943"/>
            <a:ext cx="1368154" cy="880781"/>
          </a:xfrm>
          <a:prstGeom prst="rect">
            <a:avLst/>
          </a:prstGeom>
        </p:spPr>
      </p:pic>
      <p:sp>
        <p:nvSpPr>
          <p:cNvPr id="102405" name="Rectangle 5"/>
          <p:cNvSpPr>
            <a:spLocks noChangeArrowheads="1"/>
          </p:cNvSpPr>
          <p:nvPr/>
        </p:nvSpPr>
        <p:spPr bwMode="auto">
          <a:xfrm>
            <a:off x="3753507" y="4724547"/>
            <a:ext cx="163698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رو 5: 5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2406" name="Rectangle 6"/>
          <p:cNvSpPr>
            <a:spLocks noChangeArrowheads="1"/>
          </p:cNvSpPr>
          <p:nvPr/>
        </p:nvSpPr>
        <p:spPr bwMode="auto">
          <a:xfrm>
            <a:off x="2265919" y="2369552"/>
            <a:ext cx="4612160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وَالرَّجَاءُ لاَ يُخْزِي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لأَنَّ مَحَبَّةَ اللهِ قَدِ انْسَكَبَتْ فِي قُلُوبِنَا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بِالرُّوحِ الْقُدُسِ الْمُعْطَى لَنَا.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3258000" y="1008380"/>
            <a:ext cx="2628000" cy="828000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algn="ctr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روح المحبة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06764592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7" name="Rectangle 5"/>
          <p:cNvSpPr>
            <a:spLocks noChangeArrowheads="1"/>
          </p:cNvSpPr>
          <p:nvPr/>
        </p:nvSpPr>
        <p:spPr bwMode="auto">
          <a:xfrm>
            <a:off x="3340100" y="2612231"/>
            <a:ext cx="366638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نَحْنُ نُحِبُّهُ لأَنَّهُ هُوَ أَحَبَّنَا أَوَّلاً. </a:t>
            </a:r>
          </a:p>
        </p:txBody>
      </p:sp>
      <p:sp>
        <p:nvSpPr>
          <p:cNvPr id="103428" name="Rectangle 6"/>
          <p:cNvSpPr>
            <a:spLocks noChangeArrowheads="1"/>
          </p:cNvSpPr>
          <p:nvPr/>
        </p:nvSpPr>
        <p:spPr bwMode="auto">
          <a:xfrm>
            <a:off x="1411259" y="2620962"/>
            <a:ext cx="187102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1يو 4: 19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3429" name="Rectangle 7"/>
          <p:cNvSpPr>
            <a:spLocks noChangeArrowheads="1"/>
          </p:cNvSpPr>
          <p:nvPr/>
        </p:nvSpPr>
        <p:spPr bwMode="auto">
          <a:xfrm>
            <a:off x="1691680" y="3789040"/>
            <a:ext cx="5760639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فبالروح القدس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ندخل إلي بحر من محبة الله لا نهاية له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وقتها تنسكب محبة الله في قلوبنا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auto">
          <a:xfrm>
            <a:off x="3258000" y="1041088"/>
            <a:ext cx="2628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محبة الله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90856363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1" name="Rectangle 5"/>
          <p:cNvSpPr>
            <a:spLocks noChangeArrowheads="1"/>
          </p:cNvSpPr>
          <p:nvPr/>
        </p:nvSpPr>
        <p:spPr bwMode="auto">
          <a:xfrm>
            <a:off x="2195736" y="3429000"/>
            <a:ext cx="4752528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بقدر ما نعرف محبة الله لنا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نعرف محبة الله للآخرين،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وكلما زاد سكيب حب الله في حياتنا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كلما انفتحت قلوبنا بحب لمن حولنا. </a:t>
            </a:r>
          </a:p>
        </p:txBody>
      </p:sp>
      <p:sp>
        <p:nvSpPr>
          <p:cNvPr id="104452" name="Rectangle 6"/>
          <p:cNvSpPr>
            <a:spLocks noChangeArrowheads="1"/>
          </p:cNvSpPr>
          <p:nvPr/>
        </p:nvSpPr>
        <p:spPr bwMode="auto">
          <a:xfrm>
            <a:off x="3258000" y="2251402"/>
            <a:ext cx="355898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وَأَمَّا ثَمَرُ الرُّوحِ فَهُوَ: مَحَبَّةٌ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...</a:t>
            </a:r>
            <a:endParaRPr lang="ar-SA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4453" name="Rectangle 7"/>
          <p:cNvSpPr>
            <a:spLocks noChangeArrowheads="1"/>
          </p:cNvSpPr>
          <p:nvPr/>
        </p:nvSpPr>
        <p:spPr bwMode="auto">
          <a:xfrm>
            <a:off x="1235377" y="2320277"/>
            <a:ext cx="192071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(غل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5: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22)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auto">
          <a:xfrm>
            <a:off x="3258000" y="850613"/>
            <a:ext cx="2628000" cy="851297"/>
          </a:xfrm>
          <a:prstGeom prst="round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  <a:flatTx/>
          </a:bodyPr>
          <a:lstStyle/>
          <a:p>
            <a:pPr marL="457200" lvl="0" indent="-457200"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محبة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لآخرين</a:t>
            </a:r>
          </a:p>
        </p:txBody>
      </p:sp>
    </p:spTree>
    <p:extLst>
      <p:ext uri="{BB962C8B-B14F-4D97-AF65-F5344CB8AC3E}">
        <p14:creationId xmlns:p14="http://schemas.microsoft.com/office/powerpoint/2010/main" val="3486919533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358000" y="1052736"/>
            <a:ext cx="4428000" cy="900000"/>
          </a:xfrm>
          <a:custGeom>
            <a:avLst/>
            <a:gdLst>
              <a:gd name="connsiteX0" fmla="*/ 0 w 4428000"/>
              <a:gd name="connsiteY0" fmla="*/ 150003 h 900000"/>
              <a:gd name="connsiteX1" fmla="*/ 150003 w 4428000"/>
              <a:gd name="connsiteY1" fmla="*/ 0 h 900000"/>
              <a:gd name="connsiteX2" fmla="*/ 714162 w 4428000"/>
              <a:gd name="connsiteY2" fmla="*/ 0 h 900000"/>
              <a:gd name="connsiteX3" fmla="*/ 1278321 w 4428000"/>
              <a:gd name="connsiteY3" fmla="*/ 0 h 900000"/>
              <a:gd name="connsiteX4" fmla="*/ 1966320 w 4428000"/>
              <a:gd name="connsiteY4" fmla="*/ 0 h 900000"/>
              <a:gd name="connsiteX5" fmla="*/ 2654319 w 4428000"/>
              <a:gd name="connsiteY5" fmla="*/ 0 h 900000"/>
              <a:gd name="connsiteX6" fmla="*/ 3424878 w 4428000"/>
              <a:gd name="connsiteY6" fmla="*/ 0 h 900000"/>
              <a:gd name="connsiteX7" fmla="*/ 4277997 w 4428000"/>
              <a:gd name="connsiteY7" fmla="*/ 0 h 900000"/>
              <a:gd name="connsiteX8" fmla="*/ 4428000 w 4428000"/>
              <a:gd name="connsiteY8" fmla="*/ 150003 h 900000"/>
              <a:gd name="connsiteX9" fmla="*/ 4428000 w 4428000"/>
              <a:gd name="connsiteY9" fmla="*/ 749997 h 900000"/>
              <a:gd name="connsiteX10" fmla="*/ 4277997 w 4428000"/>
              <a:gd name="connsiteY10" fmla="*/ 900000 h 900000"/>
              <a:gd name="connsiteX11" fmla="*/ 3672558 w 4428000"/>
              <a:gd name="connsiteY11" fmla="*/ 900000 h 900000"/>
              <a:gd name="connsiteX12" fmla="*/ 2984559 w 4428000"/>
              <a:gd name="connsiteY12" fmla="*/ 900000 h 900000"/>
              <a:gd name="connsiteX13" fmla="*/ 2255280 w 4428000"/>
              <a:gd name="connsiteY13" fmla="*/ 900000 h 900000"/>
              <a:gd name="connsiteX14" fmla="*/ 1649841 w 4428000"/>
              <a:gd name="connsiteY14" fmla="*/ 900000 h 900000"/>
              <a:gd name="connsiteX15" fmla="*/ 879282 w 4428000"/>
              <a:gd name="connsiteY15" fmla="*/ 900000 h 900000"/>
              <a:gd name="connsiteX16" fmla="*/ 150003 w 4428000"/>
              <a:gd name="connsiteY16" fmla="*/ 900000 h 900000"/>
              <a:gd name="connsiteX17" fmla="*/ 0 w 4428000"/>
              <a:gd name="connsiteY17" fmla="*/ 749997 h 900000"/>
              <a:gd name="connsiteX18" fmla="*/ 0 w 4428000"/>
              <a:gd name="connsiteY18" fmla="*/ 150003 h 9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428000" h="900000" fill="none" extrusionOk="0">
                <a:moveTo>
                  <a:pt x="0" y="150003"/>
                </a:moveTo>
                <a:cubicBezTo>
                  <a:pt x="10085" y="52122"/>
                  <a:pt x="65224" y="6278"/>
                  <a:pt x="150003" y="0"/>
                </a:cubicBezTo>
                <a:cubicBezTo>
                  <a:pt x="265737" y="10591"/>
                  <a:pt x="441470" y="-8535"/>
                  <a:pt x="714162" y="0"/>
                </a:cubicBezTo>
                <a:cubicBezTo>
                  <a:pt x="986854" y="8535"/>
                  <a:pt x="1065336" y="12574"/>
                  <a:pt x="1278321" y="0"/>
                </a:cubicBezTo>
                <a:cubicBezTo>
                  <a:pt x="1491306" y="-12574"/>
                  <a:pt x="1716791" y="9151"/>
                  <a:pt x="1966320" y="0"/>
                </a:cubicBezTo>
                <a:cubicBezTo>
                  <a:pt x="2215849" y="-9151"/>
                  <a:pt x="2443625" y="12175"/>
                  <a:pt x="2654319" y="0"/>
                </a:cubicBezTo>
                <a:cubicBezTo>
                  <a:pt x="2865013" y="-12175"/>
                  <a:pt x="3079013" y="-2154"/>
                  <a:pt x="3424878" y="0"/>
                </a:cubicBezTo>
                <a:cubicBezTo>
                  <a:pt x="3770743" y="2154"/>
                  <a:pt x="4080641" y="-13259"/>
                  <a:pt x="4277997" y="0"/>
                </a:cubicBezTo>
                <a:cubicBezTo>
                  <a:pt x="4358863" y="2548"/>
                  <a:pt x="4443177" y="63720"/>
                  <a:pt x="4428000" y="150003"/>
                </a:cubicBezTo>
                <a:cubicBezTo>
                  <a:pt x="4423077" y="398657"/>
                  <a:pt x="4440094" y="460604"/>
                  <a:pt x="4428000" y="749997"/>
                </a:cubicBezTo>
                <a:cubicBezTo>
                  <a:pt x="4433585" y="830128"/>
                  <a:pt x="4362689" y="904344"/>
                  <a:pt x="4277997" y="900000"/>
                </a:cubicBezTo>
                <a:cubicBezTo>
                  <a:pt x="4113588" y="875444"/>
                  <a:pt x="3915374" y="928870"/>
                  <a:pt x="3672558" y="900000"/>
                </a:cubicBezTo>
                <a:cubicBezTo>
                  <a:pt x="3429742" y="871130"/>
                  <a:pt x="3298055" y="915320"/>
                  <a:pt x="2984559" y="900000"/>
                </a:cubicBezTo>
                <a:cubicBezTo>
                  <a:pt x="2671063" y="884680"/>
                  <a:pt x="2577057" y="883797"/>
                  <a:pt x="2255280" y="900000"/>
                </a:cubicBezTo>
                <a:cubicBezTo>
                  <a:pt x="1933503" y="916203"/>
                  <a:pt x="1869332" y="881735"/>
                  <a:pt x="1649841" y="900000"/>
                </a:cubicBezTo>
                <a:cubicBezTo>
                  <a:pt x="1430350" y="918265"/>
                  <a:pt x="1035139" y="885433"/>
                  <a:pt x="879282" y="900000"/>
                </a:cubicBezTo>
                <a:cubicBezTo>
                  <a:pt x="723425" y="914567"/>
                  <a:pt x="360670" y="920270"/>
                  <a:pt x="150003" y="900000"/>
                </a:cubicBezTo>
                <a:cubicBezTo>
                  <a:pt x="78243" y="888514"/>
                  <a:pt x="12989" y="843227"/>
                  <a:pt x="0" y="749997"/>
                </a:cubicBezTo>
                <a:cubicBezTo>
                  <a:pt x="7088" y="613003"/>
                  <a:pt x="3059" y="428774"/>
                  <a:pt x="0" y="150003"/>
                </a:cubicBezTo>
                <a:close/>
              </a:path>
              <a:path w="4428000" h="900000" stroke="0" extrusionOk="0">
                <a:moveTo>
                  <a:pt x="0" y="150003"/>
                </a:moveTo>
                <a:cubicBezTo>
                  <a:pt x="-1917" y="71127"/>
                  <a:pt x="83584" y="-5685"/>
                  <a:pt x="150003" y="0"/>
                </a:cubicBezTo>
                <a:cubicBezTo>
                  <a:pt x="502776" y="-25634"/>
                  <a:pt x="584368" y="23886"/>
                  <a:pt x="879282" y="0"/>
                </a:cubicBezTo>
                <a:cubicBezTo>
                  <a:pt x="1174196" y="-23886"/>
                  <a:pt x="1293615" y="-19793"/>
                  <a:pt x="1484721" y="0"/>
                </a:cubicBezTo>
                <a:cubicBezTo>
                  <a:pt x="1675827" y="19793"/>
                  <a:pt x="1967983" y="25301"/>
                  <a:pt x="2131440" y="0"/>
                </a:cubicBezTo>
                <a:cubicBezTo>
                  <a:pt x="2294897" y="-25301"/>
                  <a:pt x="2463707" y="2659"/>
                  <a:pt x="2695599" y="0"/>
                </a:cubicBezTo>
                <a:cubicBezTo>
                  <a:pt x="2927491" y="-2659"/>
                  <a:pt x="3149435" y="-6764"/>
                  <a:pt x="3301038" y="0"/>
                </a:cubicBezTo>
                <a:cubicBezTo>
                  <a:pt x="3452641" y="6764"/>
                  <a:pt x="3967904" y="-25334"/>
                  <a:pt x="4277997" y="0"/>
                </a:cubicBezTo>
                <a:cubicBezTo>
                  <a:pt x="4366222" y="-8344"/>
                  <a:pt x="4420778" y="70400"/>
                  <a:pt x="4428000" y="150003"/>
                </a:cubicBezTo>
                <a:cubicBezTo>
                  <a:pt x="4449912" y="431894"/>
                  <a:pt x="4411854" y="541261"/>
                  <a:pt x="4428000" y="749997"/>
                </a:cubicBezTo>
                <a:cubicBezTo>
                  <a:pt x="4437200" y="836597"/>
                  <a:pt x="4358196" y="902165"/>
                  <a:pt x="4277997" y="900000"/>
                </a:cubicBezTo>
                <a:cubicBezTo>
                  <a:pt x="4071814" y="928736"/>
                  <a:pt x="3887771" y="886269"/>
                  <a:pt x="3631278" y="900000"/>
                </a:cubicBezTo>
                <a:cubicBezTo>
                  <a:pt x="3374785" y="913731"/>
                  <a:pt x="3160746" y="889507"/>
                  <a:pt x="2901999" y="900000"/>
                </a:cubicBezTo>
                <a:cubicBezTo>
                  <a:pt x="2643252" y="910493"/>
                  <a:pt x="2516020" y="920199"/>
                  <a:pt x="2131440" y="900000"/>
                </a:cubicBezTo>
                <a:cubicBezTo>
                  <a:pt x="1746860" y="879801"/>
                  <a:pt x="1700307" y="919325"/>
                  <a:pt x="1443441" y="900000"/>
                </a:cubicBezTo>
                <a:cubicBezTo>
                  <a:pt x="1186575" y="880675"/>
                  <a:pt x="633815" y="874915"/>
                  <a:pt x="150003" y="900000"/>
                </a:cubicBezTo>
                <a:cubicBezTo>
                  <a:pt x="74384" y="900733"/>
                  <a:pt x="10547" y="848114"/>
                  <a:pt x="0" y="749997"/>
                </a:cubicBezTo>
                <a:cubicBezTo>
                  <a:pt x="18813" y="511473"/>
                  <a:pt x="-9584" y="379878"/>
                  <a:pt x="0" y="1500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082774691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علاقتنا بالروح القدس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27327234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4"/>
          <p:cNvSpPr>
            <a:spLocks noChangeArrowheads="1"/>
          </p:cNvSpPr>
          <p:nvPr/>
        </p:nvSpPr>
        <p:spPr bwMode="auto">
          <a:xfrm>
            <a:off x="2411760" y="764704"/>
            <a:ext cx="4320480" cy="830997"/>
          </a:xfrm>
          <a:custGeom>
            <a:avLst/>
            <a:gdLst>
              <a:gd name="connsiteX0" fmla="*/ 0 w 4320480"/>
              <a:gd name="connsiteY0" fmla="*/ 0 h 830997"/>
              <a:gd name="connsiteX1" fmla="*/ 496855 w 4320480"/>
              <a:gd name="connsiteY1" fmla="*/ 0 h 830997"/>
              <a:gd name="connsiteX2" fmla="*/ 1080120 w 4320480"/>
              <a:gd name="connsiteY2" fmla="*/ 0 h 830997"/>
              <a:gd name="connsiteX3" fmla="*/ 1706590 w 4320480"/>
              <a:gd name="connsiteY3" fmla="*/ 0 h 830997"/>
              <a:gd name="connsiteX4" fmla="*/ 2203445 w 4320480"/>
              <a:gd name="connsiteY4" fmla="*/ 0 h 830997"/>
              <a:gd name="connsiteX5" fmla="*/ 2613890 w 4320480"/>
              <a:gd name="connsiteY5" fmla="*/ 0 h 830997"/>
              <a:gd name="connsiteX6" fmla="*/ 3024336 w 4320480"/>
              <a:gd name="connsiteY6" fmla="*/ 0 h 830997"/>
              <a:gd name="connsiteX7" fmla="*/ 3650806 w 4320480"/>
              <a:gd name="connsiteY7" fmla="*/ 0 h 830997"/>
              <a:gd name="connsiteX8" fmla="*/ 4320480 w 4320480"/>
              <a:gd name="connsiteY8" fmla="*/ 0 h 830997"/>
              <a:gd name="connsiteX9" fmla="*/ 4320480 w 4320480"/>
              <a:gd name="connsiteY9" fmla="*/ 415499 h 830997"/>
              <a:gd name="connsiteX10" fmla="*/ 4320480 w 4320480"/>
              <a:gd name="connsiteY10" fmla="*/ 830997 h 830997"/>
              <a:gd name="connsiteX11" fmla="*/ 3823625 w 4320480"/>
              <a:gd name="connsiteY11" fmla="*/ 830997 h 830997"/>
              <a:gd name="connsiteX12" fmla="*/ 3283565 w 4320480"/>
              <a:gd name="connsiteY12" fmla="*/ 830997 h 830997"/>
              <a:gd name="connsiteX13" fmla="*/ 2786710 w 4320480"/>
              <a:gd name="connsiteY13" fmla="*/ 830997 h 830997"/>
              <a:gd name="connsiteX14" fmla="*/ 2333059 w 4320480"/>
              <a:gd name="connsiteY14" fmla="*/ 830997 h 830997"/>
              <a:gd name="connsiteX15" fmla="*/ 1792999 w 4320480"/>
              <a:gd name="connsiteY15" fmla="*/ 830997 h 830997"/>
              <a:gd name="connsiteX16" fmla="*/ 1339349 w 4320480"/>
              <a:gd name="connsiteY16" fmla="*/ 830997 h 830997"/>
              <a:gd name="connsiteX17" fmla="*/ 928903 w 4320480"/>
              <a:gd name="connsiteY17" fmla="*/ 830997 h 830997"/>
              <a:gd name="connsiteX18" fmla="*/ 0 w 4320480"/>
              <a:gd name="connsiteY18" fmla="*/ 830997 h 830997"/>
              <a:gd name="connsiteX19" fmla="*/ 0 w 4320480"/>
              <a:gd name="connsiteY19" fmla="*/ 440428 h 830997"/>
              <a:gd name="connsiteX20" fmla="*/ 0 w 4320480"/>
              <a:gd name="connsiteY20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20480" h="830997" extrusionOk="0">
                <a:moveTo>
                  <a:pt x="0" y="0"/>
                </a:moveTo>
                <a:cubicBezTo>
                  <a:pt x="245201" y="-36765"/>
                  <a:pt x="309508" y="29371"/>
                  <a:pt x="496855" y="0"/>
                </a:cubicBezTo>
                <a:cubicBezTo>
                  <a:pt x="684203" y="-29371"/>
                  <a:pt x="845565" y="59586"/>
                  <a:pt x="1080120" y="0"/>
                </a:cubicBezTo>
                <a:cubicBezTo>
                  <a:pt x="1314676" y="-59586"/>
                  <a:pt x="1472209" y="45644"/>
                  <a:pt x="1706590" y="0"/>
                </a:cubicBezTo>
                <a:cubicBezTo>
                  <a:pt x="1940971" y="-45644"/>
                  <a:pt x="2067639" y="18447"/>
                  <a:pt x="2203445" y="0"/>
                </a:cubicBezTo>
                <a:cubicBezTo>
                  <a:pt x="2339251" y="-18447"/>
                  <a:pt x="2429251" y="26501"/>
                  <a:pt x="2613890" y="0"/>
                </a:cubicBezTo>
                <a:cubicBezTo>
                  <a:pt x="2798529" y="-26501"/>
                  <a:pt x="2883269" y="38888"/>
                  <a:pt x="3024336" y="0"/>
                </a:cubicBezTo>
                <a:cubicBezTo>
                  <a:pt x="3165403" y="-38888"/>
                  <a:pt x="3523665" y="66927"/>
                  <a:pt x="3650806" y="0"/>
                </a:cubicBezTo>
                <a:cubicBezTo>
                  <a:pt x="3777947" y="-66927"/>
                  <a:pt x="4022609" y="77412"/>
                  <a:pt x="4320480" y="0"/>
                </a:cubicBezTo>
                <a:cubicBezTo>
                  <a:pt x="4340550" y="120325"/>
                  <a:pt x="4277728" y="244977"/>
                  <a:pt x="4320480" y="415499"/>
                </a:cubicBezTo>
                <a:cubicBezTo>
                  <a:pt x="4363232" y="586021"/>
                  <a:pt x="4283777" y="627126"/>
                  <a:pt x="4320480" y="830997"/>
                </a:cubicBezTo>
                <a:cubicBezTo>
                  <a:pt x="4174557" y="888934"/>
                  <a:pt x="3927648" y="798299"/>
                  <a:pt x="3823625" y="830997"/>
                </a:cubicBezTo>
                <a:cubicBezTo>
                  <a:pt x="3719602" y="863695"/>
                  <a:pt x="3526109" y="804928"/>
                  <a:pt x="3283565" y="830997"/>
                </a:cubicBezTo>
                <a:cubicBezTo>
                  <a:pt x="3041021" y="857066"/>
                  <a:pt x="3017099" y="782338"/>
                  <a:pt x="2786710" y="830997"/>
                </a:cubicBezTo>
                <a:cubicBezTo>
                  <a:pt x="2556321" y="879656"/>
                  <a:pt x="2553756" y="811902"/>
                  <a:pt x="2333059" y="830997"/>
                </a:cubicBezTo>
                <a:cubicBezTo>
                  <a:pt x="2112362" y="850092"/>
                  <a:pt x="1904537" y="811482"/>
                  <a:pt x="1792999" y="830997"/>
                </a:cubicBezTo>
                <a:cubicBezTo>
                  <a:pt x="1681461" y="850512"/>
                  <a:pt x="1517737" y="825735"/>
                  <a:pt x="1339349" y="830997"/>
                </a:cubicBezTo>
                <a:cubicBezTo>
                  <a:pt x="1160961" y="836259"/>
                  <a:pt x="1132395" y="821069"/>
                  <a:pt x="928903" y="830997"/>
                </a:cubicBezTo>
                <a:cubicBezTo>
                  <a:pt x="725411" y="840925"/>
                  <a:pt x="394686" y="825684"/>
                  <a:pt x="0" y="830997"/>
                </a:cubicBezTo>
                <a:cubicBezTo>
                  <a:pt x="-13437" y="645688"/>
                  <a:pt x="35565" y="595401"/>
                  <a:pt x="0" y="440428"/>
                </a:cubicBezTo>
                <a:cubicBezTo>
                  <a:pt x="-35565" y="285455"/>
                  <a:pt x="9327" y="111751"/>
                  <a:pt x="0" y="0"/>
                </a:cubicBezTo>
                <a:close/>
              </a:path>
            </a:pathLst>
          </a:custGeom>
          <a:noFill/>
          <a:ln w="38100">
            <a:solidFill>
              <a:schemeClr val="accent6">
                <a:lumMod val="75000"/>
              </a:schemeClr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12099959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أولاً : س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ُ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كنى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الروح القدس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10595" name="Rectangle 7"/>
          <p:cNvSpPr>
            <a:spLocks noChangeArrowheads="1"/>
          </p:cNvSpPr>
          <p:nvPr/>
        </p:nvSpPr>
        <p:spPr bwMode="auto">
          <a:xfrm>
            <a:off x="2310002" y="1988840"/>
            <a:ext cx="4523995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ﭐلْحَقَّ الْحَقَّ أَقُولُ لَكَ: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إِنْ كَانَ أَحَدٌ لاَ يُولَدُ مِنَ الْمَاءِ وَالرُّوحِ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لاَ يَقْدِرُ أَنْ يَدْخُلَ مَلَكُوتَ اللَّهِ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اَلْمَوْلُودُ مِنَ الْجَسَدِ جَسَدٌ هُوَ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وَالْمَوْلُودُ مِنَ الرُّوحِ هُوَ رُوحٌ. </a:t>
            </a:r>
          </a:p>
        </p:txBody>
      </p:sp>
      <p:sp>
        <p:nvSpPr>
          <p:cNvPr id="110596" name="Rectangle 8"/>
          <p:cNvSpPr>
            <a:spLocks noChangeArrowheads="1"/>
          </p:cNvSpPr>
          <p:nvPr/>
        </p:nvSpPr>
        <p:spPr bwMode="auto">
          <a:xfrm>
            <a:off x="3670151" y="5589240"/>
            <a:ext cx="180369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3: 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5&amp;6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127065057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4"/>
          <p:cNvSpPr>
            <a:spLocks noChangeArrowheads="1"/>
          </p:cNvSpPr>
          <p:nvPr/>
        </p:nvSpPr>
        <p:spPr bwMode="auto">
          <a:xfrm>
            <a:off x="2124854" y="1514306"/>
            <a:ext cx="489429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أَمَا تَعْلَمُونَ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أَنَّكُمْ هَيْكَلُ اللهِ وَرُوحُ اللهِ يَسْكُنُ فِيكُمْ؟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11619" name="Rectangle 5"/>
          <p:cNvSpPr>
            <a:spLocks noChangeArrowheads="1"/>
          </p:cNvSpPr>
          <p:nvPr/>
        </p:nvSpPr>
        <p:spPr bwMode="auto">
          <a:xfrm>
            <a:off x="3641297" y="3110191"/>
            <a:ext cx="186140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(1كو 3: 16)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70556238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4"/>
          <p:cNvSpPr>
            <a:spLocks noChangeArrowheads="1"/>
          </p:cNvSpPr>
          <p:nvPr/>
        </p:nvSpPr>
        <p:spPr bwMode="auto">
          <a:xfrm>
            <a:off x="2588909" y="1052736"/>
            <a:ext cx="3966183" cy="830997"/>
          </a:xfrm>
          <a:noFill/>
          <a:ln w="38100">
            <a:solidFill>
              <a:schemeClr val="accent6">
                <a:lumMod val="75000"/>
              </a:schemeClr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ثانياً : </a:t>
            </a:r>
            <a:r>
              <a:rPr lang="ar-SA" sz="48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الملء 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الروح القدس</a:t>
            </a:r>
            <a:endParaRPr lang="ar-EG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17763" name="Rectangle 5"/>
          <p:cNvSpPr>
            <a:spLocks noChangeArrowheads="1"/>
          </p:cNvSpPr>
          <p:nvPr/>
        </p:nvSpPr>
        <p:spPr bwMode="auto">
          <a:xfrm>
            <a:off x="498965" y="2598290"/>
            <a:ext cx="814607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عطية مستقلة عن السكنى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تحدث في وقت محدد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وليست تدريجية، ولكنها تتكرر وتزداد عمقاً واتساعا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ً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عند الحاجة.</a:t>
            </a:r>
            <a:endParaRPr lang="ar-SA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4">
            <a:extLst>
              <a:ext uri="{FF2B5EF4-FFF2-40B4-BE49-F238E27FC236}">
                <a16:creationId xmlns:a16="http://schemas.microsoft.com/office/drawing/2014/main" id="{20351292-5539-9379-621F-28464BED7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760" y="1052736"/>
            <a:ext cx="4320480" cy="830997"/>
          </a:xfrm>
          <a:custGeom>
            <a:avLst/>
            <a:gdLst>
              <a:gd name="connsiteX0" fmla="*/ 0 w 4320480"/>
              <a:gd name="connsiteY0" fmla="*/ 0 h 830997"/>
              <a:gd name="connsiteX1" fmla="*/ 496855 w 4320480"/>
              <a:gd name="connsiteY1" fmla="*/ 0 h 830997"/>
              <a:gd name="connsiteX2" fmla="*/ 1080120 w 4320480"/>
              <a:gd name="connsiteY2" fmla="*/ 0 h 830997"/>
              <a:gd name="connsiteX3" fmla="*/ 1706590 w 4320480"/>
              <a:gd name="connsiteY3" fmla="*/ 0 h 830997"/>
              <a:gd name="connsiteX4" fmla="*/ 2203445 w 4320480"/>
              <a:gd name="connsiteY4" fmla="*/ 0 h 830997"/>
              <a:gd name="connsiteX5" fmla="*/ 2613890 w 4320480"/>
              <a:gd name="connsiteY5" fmla="*/ 0 h 830997"/>
              <a:gd name="connsiteX6" fmla="*/ 3024336 w 4320480"/>
              <a:gd name="connsiteY6" fmla="*/ 0 h 830997"/>
              <a:gd name="connsiteX7" fmla="*/ 3650806 w 4320480"/>
              <a:gd name="connsiteY7" fmla="*/ 0 h 830997"/>
              <a:gd name="connsiteX8" fmla="*/ 4320480 w 4320480"/>
              <a:gd name="connsiteY8" fmla="*/ 0 h 830997"/>
              <a:gd name="connsiteX9" fmla="*/ 4320480 w 4320480"/>
              <a:gd name="connsiteY9" fmla="*/ 415499 h 830997"/>
              <a:gd name="connsiteX10" fmla="*/ 4320480 w 4320480"/>
              <a:gd name="connsiteY10" fmla="*/ 830997 h 830997"/>
              <a:gd name="connsiteX11" fmla="*/ 3823625 w 4320480"/>
              <a:gd name="connsiteY11" fmla="*/ 830997 h 830997"/>
              <a:gd name="connsiteX12" fmla="*/ 3283565 w 4320480"/>
              <a:gd name="connsiteY12" fmla="*/ 830997 h 830997"/>
              <a:gd name="connsiteX13" fmla="*/ 2786710 w 4320480"/>
              <a:gd name="connsiteY13" fmla="*/ 830997 h 830997"/>
              <a:gd name="connsiteX14" fmla="*/ 2333059 w 4320480"/>
              <a:gd name="connsiteY14" fmla="*/ 830997 h 830997"/>
              <a:gd name="connsiteX15" fmla="*/ 1792999 w 4320480"/>
              <a:gd name="connsiteY15" fmla="*/ 830997 h 830997"/>
              <a:gd name="connsiteX16" fmla="*/ 1339349 w 4320480"/>
              <a:gd name="connsiteY16" fmla="*/ 830997 h 830997"/>
              <a:gd name="connsiteX17" fmla="*/ 928903 w 4320480"/>
              <a:gd name="connsiteY17" fmla="*/ 830997 h 830997"/>
              <a:gd name="connsiteX18" fmla="*/ 0 w 4320480"/>
              <a:gd name="connsiteY18" fmla="*/ 830997 h 830997"/>
              <a:gd name="connsiteX19" fmla="*/ 0 w 4320480"/>
              <a:gd name="connsiteY19" fmla="*/ 440428 h 830997"/>
              <a:gd name="connsiteX20" fmla="*/ 0 w 4320480"/>
              <a:gd name="connsiteY20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20480" h="830997" extrusionOk="0">
                <a:moveTo>
                  <a:pt x="0" y="0"/>
                </a:moveTo>
                <a:cubicBezTo>
                  <a:pt x="245201" y="-36765"/>
                  <a:pt x="309508" y="29371"/>
                  <a:pt x="496855" y="0"/>
                </a:cubicBezTo>
                <a:cubicBezTo>
                  <a:pt x="684203" y="-29371"/>
                  <a:pt x="845565" y="59586"/>
                  <a:pt x="1080120" y="0"/>
                </a:cubicBezTo>
                <a:cubicBezTo>
                  <a:pt x="1314676" y="-59586"/>
                  <a:pt x="1472209" y="45644"/>
                  <a:pt x="1706590" y="0"/>
                </a:cubicBezTo>
                <a:cubicBezTo>
                  <a:pt x="1940971" y="-45644"/>
                  <a:pt x="2067639" y="18447"/>
                  <a:pt x="2203445" y="0"/>
                </a:cubicBezTo>
                <a:cubicBezTo>
                  <a:pt x="2339251" y="-18447"/>
                  <a:pt x="2429251" y="26501"/>
                  <a:pt x="2613890" y="0"/>
                </a:cubicBezTo>
                <a:cubicBezTo>
                  <a:pt x="2798529" y="-26501"/>
                  <a:pt x="2883269" y="38888"/>
                  <a:pt x="3024336" y="0"/>
                </a:cubicBezTo>
                <a:cubicBezTo>
                  <a:pt x="3165403" y="-38888"/>
                  <a:pt x="3523665" y="66927"/>
                  <a:pt x="3650806" y="0"/>
                </a:cubicBezTo>
                <a:cubicBezTo>
                  <a:pt x="3777947" y="-66927"/>
                  <a:pt x="4022609" y="77412"/>
                  <a:pt x="4320480" y="0"/>
                </a:cubicBezTo>
                <a:cubicBezTo>
                  <a:pt x="4340550" y="120325"/>
                  <a:pt x="4277728" y="244977"/>
                  <a:pt x="4320480" y="415499"/>
                </a:cubicBezTo>
                <a:cubicBezTo>
                  <a:pt x="4363232" y="586021"/>
                  <a:pt x="4283777" y="627126"/>
                  <a:pt x="4320480" y="830997"/>
                </a:cubicBezTo>
                <a:cubicBezTo>
                  <a:pt x="4174557" y="888934"/>
                  <a:pt x="3927648" y="798299"/>
                  <a:pt x="3823625" y="830997"/>
                </a:cubicBezTo>
                <a:cubicBezTo>
                  <a:pt x="3719602" y="863695"/>
                  <a:pt x="3526109" y="804928"/>
                  <a:pt x="3283565" y="830997"/>
                </a:cubicBezTo>
                <a:cubicBezTo>
                  <a:pt x="3041021" y="857066"/>
                  <a:pt x="3017099" y="782338"/>
                  <a:pt x="2786710" y="830997"/>
                </a:cubicBezTo>
                <a:cubicBezTo>
                  <a:pt x="2556321" y="879656"/>
                  <a:pt x="2553756" y="811902"/>
                  <a:pt x="2333059" y="830997"/>
                </a:cubicBezTo>
                <a:cubicBezTo>
                  <a:pt x="2112362" y="850092"/>
                  <a:pt x="1904537" y="811482"/>
                  <a:pt x="1792999" y="830997"/>
                </a:cubicBezTo>
                <a:cubicBezTo>
                  <a:pt x="1681461" y="850512"/>
                  <a:pt x="1517737" y="825735"/>
                  <a:pt x="1339349" y="830997"/>
                </a:cubicBezTo>
                <a:cubicBezTo>
                  <a:pt x="1160961" y="836259"/>
                  <a:pt x="1132395" y="821069"/>
                  <a:pt x="928903" y="830997"/>
                </a:cubicBezTo>
                <a:cubicBezTo>
                  <a:pt x="725411" y="840925"/>
                  <a:pt x="394686" y="825684"/>
                  <a:pt x="0" y="830997"/>
                </a:cubicBezTo>
                <a:cubicBezTo>
                  <a:pt x="-13437" y="645688"/>
                  <a:pt x="35565" y="595401"/>
                  <a:pt x="0" y="440428"/>
                </a:cubicBezTo>
                <a:cubicBezTo>
                  <a:pt x="-35565" y="285455"/>
                  <a:pt x="9327" y="111751"/>
                  <a:pt x="0" y="0"/>
                </a:cubicBezTo>
                <a:close/>
              </a:path>
            </a:pathLst>
          </a:custGeom>
          <a:noFill/>
          <a:ln w="38100">
            <a:solidFill>
              <a:schemeClr val="accent6">
                <a:lumMod val="75000"/>
              </a:schemeClr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12099959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 anchor="ctr">
            <a:spAutoFit/>
          </a:bodyPr>
          <a:lstStyle/>
          <a:p>
            <a:pPr algn="ctr"/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00125360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A0893C74-8019-262A-2178-D7EDAE1F9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4980" y="106585"/>
            <a:ext cx="5295039" cy="661720"/>
          </a:xfrm>
          <a:custGeom>
            <a:avLst/>
            <a:gdLst>
              <a:gd name="connsiteX0" fmla="*/ 0 w 5295039"/>
              <a:gd name="connsiteY0" fmla="*/ 0 h 661720"/>
              <a:gd name="connsiteX1" fmla="*/ 482437 w 5295039"/>
              <a:gd name="connsiteY1" fmla="*/ 0 h 661720"/>
              <a:gd name="connsiteX2" fmla="*/ 911923 w 5295039"/>
              <a:gd name="connsiteY2" fmla="*/ 0 h 661720"/>
              <a:gd name="connsiteX3" fmla="*/ 1606162 w 5295039"/>
              <a:gd name="connsiteY3" fmla="*/ 0 h 661720"/>
              <a:gd name="connsiteX4" fmla="*/ 2141549 w 5295039"/>
              <a:gd name="connsiteY4" fmla="*/ 0 h 661720"/>
              <a:gd name="connsiteX5" fmla="*/ 2782837 w 5295039"/>
              <a:gd name="connsiteY5" fmla="*/ 0 h 661720"/>
              <a:gd name="connsiteX6" fmla="*/ 3212324 w 5295039"/>
              <a:gd name="connsiteY6" fmla="*/ 0 h 661720"/>
              <a:gd name="connsiteX7" fmla="*/ 3747711 w 5295039"/>
              <a:gd name="connsiteY7" fmla="*/ 0 h 661720"/>
              <a:gd name="connsiteX8" fmla="*/ 4177197 w 5295039"/>
              <a:gd name="connsiteY8" fmla="*/ 0 h 661720"/>
              <a:gd name="connsiteX9" fmla="*/ 5295039 w 5295039"/>
              <a:gd name="connsiteY9" fmla="*/ 0 h 661720"/>
              <a:gd name="connsiteX10" fmla="*/ 5295039 w 5295039"/>
              <a:gd name="connsiteY10" fmla="*/ 311008 h 661720"/>
              <a:gd name="connsiteX11" fmla="*/ 5295039 w 5295039"/>
              <a:gd name="connsiteY11" fmla="*/ 661720 h 661720"/>
              <a:gd name="connsiteX12" fmla="*/ 4865553 w 5295039"/>
              <a:gd name="connsiteY12" fmla="*/ 661720 h 661720"/>
              <a:gd name="connsiteX13" fmla="*/ 4330165 w 5295039"/>
              <a:gd name="connsiteY13" fmla="*/ 661720 h 661720"/>
              <a:gd name="connsiteX14" fmla="*/ 3688877 w 5295039"/>
              <a:gd name="connsiteY14" fmla="*/ 661720 h 661720"/>
              <a:gd name="connsiteX15" fmla="*/ 3100540 w 5295039"/>
              <a:gd name="connsiteY15" fmla="*/ 661720 h 661720"/>
              <a:gd name="connsiteX16" fmla="*/ 2459251 w 5295039"/>
              <a:gd name="connsiteY16" fmla="*/ 661720 h 661720"/>
              <a:gd name="connsiteX17" fmla="*/ 1976815 w 5295039"/>
              <a:gd name="connsiteY17" fmla="*/ 661720 h 661720"/>
              <a:gd name="connsiteX18" fmla="*/ 1441427 w 5295039"/>
              <a:gd name="connsiteY18" fmla="*/ 661720 h 661720"/>
              <a:gd name="connsiteX19" fmla="*/ 853090 w 5295039"/>
              <a:gd name="connsiteY19" fmla="*/ 661720 h 661720"/>
              <a:gd name="connsiteX20" fmla="*/ 0 w 5295039"/>
              <a:gd name="connsiteY20" fmla="*/ 661720 h 661720"/>
              <a:gd name="connsiteX21" fmla="*/ 0 w 5295039"/>
              <a:gd name="connsiteY21" fmla="*/ 317626 h 661720"/>
              <a:gd name="connsiteX22" fmla="*/ 0 w 5295039"/>
              <a:gd name="connsiteY22" fmla="*/ 0 h 661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95039" h="661720" extrusionOk="0">
                <a:moveTo>
                  <a:pt x="0" y="0"/>
                </a:moveTo>
                <a:cubicBezTo>
                  <a:pt x="113695" y="-17551"/>
                  <a:pt x="298010" y="1251"/>
                  <a:pt x="482437" y="0"/>
                </a:cubicBezTo>
                <a:cubicBezTo>
                  <a:pt x="666864" y="-1251"/>
                  <a:pt x="814147" y="5335"/>
                  <a:pt x="911923" y="0"/>
                </a:cubicBezTo>
                <a:cubicBezTo>
                  <a:pt x="1009699" y="-5335"/>
                  <a:pt x="1279183" y="64310"/>
                  <a:pt x="1606162" y="0"/>
                </a:cubicBezTo>
                <a:cubicBezTo>
                  <a:pt x="1933141" y="-64310"/>
                  <a:pt x="2012844" y="46448"/>
                  <a:pt x="2141549" y="0"/>
                </a:cubicBezTo>
                <a:cubicBezTo>
                  <a:pt x="2270254" y="-46448"/>
                  <a:pt x="2649640" y="76782"/>
                  <a:pt x="2782837" y="0"/>
                </a:cubicBezTo>
                <a:cubicBezTo>
                  <a:pt x="2916034" y="-76782"/>
                  <a:pt x="3008371" y="47424"/>
                  <a:pt x="3212324" y="0"/>
                </a:cubicBezTo>
                <a:cubicBezTo>
                  <a:pt x="3416277" y="-47424"/>
                  <a:pt x="3612141" y="45204"/>
                  <a:pt x="3747711" y="0"/>
                </a:cubicBezTo>
                <a:cubicBezTo>
                  <a:pt x="3883281" y="-45204"/>
                  <a:pt x="3989049" y="4896"/>
                  <a:pt x="4177197" y="0"/>
                </a:cubicBezTo>
                <a:cubicBezTo>
                  <a:pt x="4365345" y="-4896"/>
                  <a:pt x="4828909" y="91065"/>
                  <a:pt x="5295039" y="0"/>
                </a:cubicBezTo>
                <a:cubicBezTo>
                  <a:pt x="5300960" y="137438"/>
                  <a:pt x="5275544" y="163400"/>
                  <a:pt x="5295039" y="311008"/>
                </a:cubicBezTo>
                <a:cubicBezTo>
                  <a:pt x="5314534" y="458616"/>
                  <a:pt x="5280327" y="513843"/>
                  <a:pt x="5295039" y="661720"/>
                </a:cubicBezTo>
                <a:cubicBezTo>
                  <a:pt x="5129750" y="682917"/>
                  <a:pt x="4986266" y="627778"/>
                  <a:pt x="4865553" y="661720"/>
                </a:cubicBezTo>
                <a:cubicBezTo>
                  <a:pt x="4744840" y="695662"/>
                  <a:pt x="4538631" y="625639"/>
                  <a:pt x="4330165" y="661720"/>
                </a:cubicBezTo>
                <a:cubicBezTo>
                  <a:pt x="4121699" y="697801"/>
                  <a:pt x="3919643" y="649207"/>
                  <a:pt x="3688877" y="661720"/>
                </a:cubicBezTo>
                <a:cubicBezTo>
                  <a:pt x="3458111" y="674233"/>
                  <a:pt x="3338439" y="612323"/>
                  <a:pt x="3100540" y="661720"/>
                </a:cubicBezTo>
                <a:cubicBezTo>
                  <a:pt x="2862641" y="711117"/>
                  <a:pt x="2683640" y="650962"/>
                  <a:pt x="2459251" y="661720"/>
                </a:cubicBezTo>
                <a:cubicBezTo>
                  <a:pt x="2234862" y="672478"/>
                  <a:pt x="2077765" y="610255"/>
                  <a:pt x="1976815" y="661720"/>
                </a:cubicBezTo>
                <a:cubicBezTo>
                  <a:pt x="1875865" y="713185"/>
                  <a:pt x="1699859" y="611977"/>
                  <a:pt x="1441427" y="661720"/>
                </a:cubicBezTo>
                <a:cubicBezTo>
                  <a:pt x="1182995" y="711463"/>
                  <a:pt x="1115631" y="649982"/>
                  <a:pt x="853090" y="661720"/>
                </a:cubicBezTo>
                <a:cubicBezTo>
                  <a:pt x="590549" y="673458"/>
                  <a:pt x="204237" y="653711"/>
                  <a:pt x="0" y="661720"/>
                </a:cubicBezTo>
                <a:cubicBezTo>
                  <a:pt x="-35035" y="535229"/>
                  <a:pt x="29018" y="468213"/>
                  <a:pt x="0" y="317626"/>
                </a:cubicBezTo>
                <a:cubicBezTo>
                  <a:pt x="-29018" y="167039"/>
                  <a:pt x="8612" y="123797"/>
                  <a:pt x="0" y="0"/>
                </a:cubicBezTo>
                <a:close/>
              </a:path>
            </a:pathLst>
          </a:custGeom>
          <a:noFill/>
          <a:ln w="2857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39799180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bIns="0" anchor="ctr">
            <a:spAutoFit/>
          </a:bodyPr>
          <a:lstStyle/>
          <a:p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وله أسماء متعددة كما ورد في سفر أعمال الرسل</a:t>
            </a:r>
            <a:endParaRPr lang="en-US" altLang="zh-CN" sz="4000" b="1" dirty="0">
              <a:solidFill>
                <a:srgbClr val="000000"/>
              </a:solidFill>
              <a:latin typeface="Arabic Typesetting" panose="03020402040406030203" pitchFamily="66" charset="-78"/>
              <a:ea typeface="宋体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C048ACE-2234-CB97-CDFE-893EA1785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4906" y="908720"/>
            <a:ext cx="6537366" cy="56323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موعد الآب (أع 1: 4)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معمودية الروح (أع 1: 5، 11: 16)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حلول الروح (أع 1: 8، 8:16، 10: 44، 11: 15)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انسكاب الروح (أع 2: 17، 10: 45)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عطية الروح (أع 2: 38، 39)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موهبة الله (أع 8: 20)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موهبة الروح القدس (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أع 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10: 45)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عطية الروح القدس (أع 2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38)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قبول الروح (2: 38 و8: 15، 17 و10: 47 و19: 1)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27552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6"/>
          <p:cNvSpPr>
            <a:spLocks noChangeArrowheads="1"/>
          </p:cNvSpPr>
          <p:nvPr/>
        </p:nvSpPr>
        <p:spPr bwMode="auto">
          <a:xfrm>
            <a:off x="1331640" y="1988840"/>
            <a:ext cx="648072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 ال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شواهد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السابقة 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جميعها يتحدث المسيح </a:t>
            </a:r>
            <a:endParaRPr lang="ar-EG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ومن بعده يشير الرسول بطرس إلى حادثة معينة في يوم معين عطية سيمنحهم الله إياها</a:t>
            </a:r>
            <a:endParaRPr lang="ar-EG" sz="48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27337620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7" name="Oval 5"/>
          <p:cNvSpPr>
            <a:spLocks noChangeArrowheads="1"/>
          </p:cNvSpPr>
          <p:nvPr/>
        </p:nvSpPr>
        <p:spPr bwMode="auto">
          <a:xfrm>
            <a:off x="5652120" y="2411070"/>
            <a:ext cx="2486752" cy="1168539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1- العطش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20838" name="Oval 6"/>
          <p:cNvSpPr>
            <a:spLocks noChangeArrowheads="1"/>
          </p:cNvSpPr>
          <p:nvPr/>
        </p:nvSpPr>
        <p:spPr bwMode="auto">
          <a:xfrm>
            <a:off x="3834682" y="3274670"/>
            <a:ext cx="2369537" cy="1168539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2- الطلب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20839" name="Oval 7"/>
          <p:cNvSpPr>
            <a:spLocks noChangeArrowheads="1"/>
          </p:cNvSpPr>
          <p:nvPr/>
        </p:nvSpPr>
        <p:spPr bwMode="auto">
          <a:xfrm>
            <a:off x="2555776" y="4282733"/>
            <a:ext cx="2274865" cy="1168539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3- الطاعة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20840" name="Oval 8"/>
          <p:cNvSpPr>
            <a:spLocks noChangeArrowheads="1"/>
          </p:cNvSpPr>
          <p:nvPr/>
        </p:nvSpPr>
        <p:spPr bwMode="auto">
          <a:xfrm>
            <a:off x="1115616" y="5219358"/>
            <a:ext cx="2225275" cy="1168539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4- الإيمان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7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998000" y="908720"/>
            <a:ext cx="5148000" cy="936000"/>
          </a:xfrm>
          <a:prstGeom prst="roundRect">
            <a:avLst>
              <a:gd name="adj" fmla="val 16667"/>
            </a:avLst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كيف نمتلئ من الروح القدس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؟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031711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91880" y="1844824"/>
            <a:ext cx="2232248" cy="864097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86000" y="1296641"/>
            <a:ext cx="4572000" cy="2123658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اَللهُ الَّذِي هُوَ غَنِيٌّ فِي الرَّحْمَةِ مِنْ أَجْلِ مَحَبَّتِهِ الْكَثِيرَةِ</a:t>
            </a:r>
            <a:br>
              <a:rPr lang="en-US" alt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</a:br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الَّتِي أَحَبَّنَا بِهَا</a:t>
            </a:r>
            <a:endParaRPr lang="en-US" dirty="0">
              <a:solidFill>
                <a:srgbClr val="14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87358" y="3679745"/>
            <a:ext cx="145103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ar-EG" altLang="en-US" sz="40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(أف2: 4)</a:t>
            </a:r>
            <a:r>
              <a:rPr lang="ar-SA" altLang="en-US" sz="4000" b="1" kern="0" dirty="0">
                <a:solidFill>
                  <a:srgbClr val="140000"/>
                </a:solidFill>
                <a:latin typeface="Traditional Arabic" pitchFamily="18" charset="-78"/>
                <a:cs typeface="Traditional Arabic" pitchFamily="18" charset="-78"/>
                <a:sym typeface="Viga"/>
              </a:rPr>
              <a:t> </a:t>
            </a:r>
            <a:endParaRPr lang="en-US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3474730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Rectangle 5"/>
          <p:cNvSpPr>
            <a:spLocks noChangeArrowheads="1"/>
          </p:cNvSpPr>
          <p:nvPr/>
        </p:nvSpPr>
        <p:spPr bwMode="auto">
          <a:xfrm>
            <a:off x="2416603" y="2541419"/>
            <a:ext cx="431079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إِنْ عَطِشَ أَحَدٌ فَلْيُقْبِلْ إِلَيَّ وَيَشْرَبْ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قَالَ هَذَا عَنِ الرُّوحِ 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35172" name="Rectangle 6"/>
          <p:cNvSpPr>
            <a:spLocks noChangeArrowheads="1"/>
          </p:cNvSpPr>
          <p:nvPr/>
        </p:nvSpPr>
        <p:spPr bwMode="auto">
          <a:xfrm>
            <a:off x="3485003" y="4118303"/>
            <a:ext cx="217399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(ي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و7 : 37-39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5926875" y="735975"/>
            <a:ext cx="2225273" cy="1081980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1- العطش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22897519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9872" y="3717032"/>
            <a:ext cx="2453550" cy="899522"/>
          </a:xfrm>
          <a:prstGeom prst="rect">
            <a:avLst/>
          </a:prstGeom>
        </p:spPr>
      </p:pic>
      <p:sp>
        <p:nvSpPr>
          <p:cNvPr id="137219" name="Rectangle 5"/>
          <p:cNvSpPr>
            <a:spLocks noChangeArrowheads="1"/>
          </p:cNvSpPr>
          <p:nvPr/>
        </p:nvSpPr>
        <p:spPr bwMode="auto">
          <a:xfrm>
            <a:off x="2429427" y="2492896"/>
            <a:ext cx="4285147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فَكَمْ بِالْحَرِيِّ الآبُ الَّذِي مِنَ السَّمَاءِ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يُعْطِي الرُّوحَ الْقُدُسَ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لِلَّذِينَ يَسْأَلُونَهُ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37220" name="Rectangle 6"/>
          <p:cNvSpPr>
            <a:spLocks noChangeArrowheads="1"/>
          </p:cNvSpPr>
          <p:nvPr/>
        </p:nvSpPr>
        <p:spPr bwMode="auto">
          <a:xfrm>
            <a:off x="3645305" y="4694367"/>
            <a:ext cx="185339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(لو 11: 13) </a:t>
            </a:r>
          </a:p>
        </p:txBody>
      </p:sp>
      <p:sp>
        <p:nvSpPr>
          <p:cNvPr id="5" name="Oval 6"/>
          <p:cNvSpPr>
            <a:spLocks noChangeArrowheads="1"/>
          </p:cNvSpPr>
          <p:nvPr/>
        </p:nvSpPr>
        <p:spPr bwMode="auto">
          <a:xfrm>
            <a:off x="5846978" y="735975"/>
            <a:ext cx="2119329" cy="1081980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2- الطلب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32976783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55776" y="3284984"/>
            <a:ext cx="1584176" cy="895416"/>
          </a:xfrm>
          <a:prstGeom prst="rect">
            <a:avLst/>
          </a:prstGeom>
        </p:spPr>
      </p:pic>
      <p:sp>
        <p:nvSpPr>
          <p:cNvPr id="140291" name="Rectangle 5"/>
          <p:cNvSpPr>
            <a:spLocks noChangeArrowheads="1"/>
          </p:cNvSpPr>
          <p:nvPr/>
        </p:nvSpPr>
        <p:spPr bwMode="auto">
          <a:xfrm>
            <a:off x="2478318" y="2060848"/>
            <a:ext cx="4187365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وَنَحْنُ شُهُودٌ لَهُ بِهَذِهِ الأُمُورِ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وَالرُّوحُ الْقُدُسُ أَيْضاً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الَّذِي أَعْطَاهُ اللهُ لِلَّذِينَ يُطِيعُونَهُ». </a:t>
            </a:r>
          </a:p>
        </p:txBody>
      </p:sp>
      <p:sp>
        <p:nvSpPr>
          <p:cNvPr id="140292" name="Rectangle 6"/>
          <p:cNvSpPr>
            <a:spLocks noChangeArrowheads="1"/>
          </p:cNvSpPr>
          <p:nvPr/>
        </p:nvSpPr>
        <p:spPr bwMode="auto">
          <a:xfrm>
            <a:off x="3703011" y="4148483"/>
            <a:ext cx="171713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(أع 5: 32)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5" name="Oval 7"/>
          <p:cNvSpPr>
            <a:spLocks noChangeArrowheads="1"/>
          </p:cNvSpPr>
          <p:nvPr/>
        </p:nvSpPr>
        <p:spPr bwMode="auto">
          <a:xfrm>
            <a:off x="5984105" y="735975"/>
            <a:ext cx="2031418" cy="1081980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3- الطاعة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82940848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43439" y="2597420"/>
            <a:ext cx="1782594" cy="831580"/>
          </a:xfrm>
          <a:prstGeom prst="rect">
            <a:avLst/>
          </a:prstGeom>
        </p:spPr>
      </p:pic>
      <p:sp>
        <p:nvSpPr>
          <p:cNvPr id="142339" name="Rectangle 5"/>
          <p:cNvSpPr>
            <a:spLocks noChangeArrowheads="1"/>
          </p:cNvSpPr>
          <p:nvPr/>
        </p:nvSpPr>
        <p:spPr bwMode="auto">
          <a:xfrm>
            <a:off x="2717967" y="2645777"/>
            <a:ext cx="3708066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مَنْ آمَنَ بِي كَمَا قَالَ الْكِتَابُ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تَجْرِي مِنْ بَطْنِهِ أَنْهَارُ مَاءٍ حَيٍّ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قَالَ هَذَا عَنِ الرُّوحِ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...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42340" name="Rectangle 6"/>
          <p:cNvSpPr>
            <a:spLocks noChangeArrowheads="1"/>
          </p:cNvSpPr>
          <p:nvPr/>
        </p:nvSpPr>
        <p:spPr bwMode="auto">
          <a:xfrm>
            <a:off x="3403251" y="4838383"/>
            <a:ext cx="233749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(يو7: 3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8 &amp;39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 </a:t>
            </a:r>
          </a:p>
        </p:txBody>
      </p:sp>
      <p:sp>
        <p:nvSpPr>
          <p:cNvPr id="6" name="Oval 8"/>
          <p:cNvSpPr>
            <a:spLocks noChangeArrowheads="1"/>
          </p:cNvSpPr>
          <p:nvPr/>
        </p:nvSpPr>
        <p:spPr bwMode="auto">
          <a:xfrm>
            <a:off x="5986485" y="807983"/>
            <a:ext cx="1981828" cy="1081980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4- الإيمان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819272413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60980" y="1859628"/>
            <a:ext cx="5112568" cy="819255"/>
          </a:xfrm>
          <a:prstGeom prst="rect">
            <a:avLst/>
          </a:prstGeom>
        </p:spPr>
      </p:pic>
      <p:sp>
        <p:nvSpPr>
          <p:cNvPr id="130053" name="Rectangle 5"/>
          <p:cNvSpPr>
            <a:spLocks noChangeArrowheads="1"/>
          </p:cNvSpPr>
          <p:nvPr/>
        </p:nvSpPr>
        <p:spPr bwMode="auto">
          <a:xfrm>
            <a:off x="2479921" y="1941741"/>
            <a:ext cx="418415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الملء غير مرتبط بعلامة خارجية. </a:t>
            </a:r>
          </a:p>
        </p:txBody>
      </p:sp>
      <p:sp>
        <p:nvSpPr>
          <p:cNvPr id="130054" name="Rectangle 6"/>
          <p:cNvSpPr>
            <a:spLocks noChangeArrowheads="1"/>
          </p:cNvSpPr>
          <p:nvPr/>
        </p:nvSpPr>
        <p:spPr bwMode="auto">
          <a:xfrm>
            <a:off x="1982990" y="2755965"/>
            <a:ext cx="5178020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فهناك اختبارات كتابية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هي تعاملات إلهية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من الله مع أفراد أو جماعة من شعبه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قد تتكرر وقد لا تتك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فهي ليست قاعدة ثابتة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30056" name="Rectangle 8"/>
          <p:cNvSpPr>
            <a:spLocks noChangeArrowheads="1"/>
          </p:cNvSpPr>
          <p:nvPr/>
        </p:nvSpPr>
        <p:spPr bwMode="auto">
          <a:xfrm>
            <a:off x="2698731" y="5571054"/>
            <a:ext cx="374653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لأن الملء لا يحتاج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إلى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علامة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7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998000" y="836712"/>
            <a:ext cx="5148000" cy="936000"/>
          </a:xfrm>
          <a:custGeom>
            <a:avLst/>
            <a:gdLst>
              <a:gd name="connsiteX0" fmla="*/ 0 w 5148000"/>
              <a:gd name="connsiteY0" fmla="*/ 156003 h 936000"/>
              <a:gd name="connsiteX1" fmla="*/ 156003 w 5148000"/>
              <a:gd name="connsiteY1" fmla="*/ 0 h 936000"/>
              <a:gd name="connsiteX2" fmla="*/ 750139 w 5148000"/>
              <a:gd name="connsiteY2" fmla="*/ 0 h 936000"/>
              <a:gd name="connsiteX3" fmla="*/ 1440996 w 5148000"/>
              <a:gd name="connsiteY3" fmla="*/ 0 h 936000"/>
              <a:gd name="connsiteX4" fmla="*/ 1986772 w 5148000"/>
              <a:gd name="connsiteY4" fmla="*/ 0 h 936000"/>
              <a:gd name="connsiteX5" fmla="*/ 2629269 w 5148000"/>
              <a:gd name="connsiteY5" fmla="*/ 0 h 936000"/>
              <a:gd name="connsiteX6" fmla="*/ 3368485 w 5148000"/>
              <a:gd name="connsiteY6" fmla="*/ 0 h 936000"/>
              <a:gd name="connsiteX7" fmla="*/ 4107701 w 5148000"/>
              <a:gd name="connsiteY7" fmla="*/ 0 h 936000"/>
              <a:gd name="connsiteX8" fmla="*/ 4991997 w 5148000"/>
              <a:gd name="connsiteY8" fmla="*/ 0 h 936000"/>
              <a:gd name="connsiteX9" fmla="*/ 5148000 w 5148000"/>
              <a:gd name="connsiteY9" fmla="*/ 156003 h 936000"/>
              <a:gd name="connsiteX10" fmla="*/ 5148000 w 5148000"/>
              <a:gd name="connsiteY10" fmla="*/ 779997 h 936000"/>
              <a:gd name="connsiteX11" fmla="*/ 4991997 w 5148000"/>
              <a:gd name="connsiteY11" fmla="*/ 936000 h 936000"/>
              <a:gd name="connsiteX12" fmla="*/ 4301141 w 5148000"/>
              <a:gd name="connsiteY12" fmla="*/ 936000 h 936000"/>
              <a:gd name="connsiteX13" fmla="*/ 3658644 w 5148000"/>
              <a:gd name="connsiteY13" fmla="*/ 936000 h 936000"/>
              <a:gd name="connsiteX14" fmla="*/ 3112868 w 5148000"/>
              <a:gd name="connsiteY14" fmla="*/ 936000 h 936000"/>
              <a:gd name="connsiteX15" fmla="*/ 2518731 w 5148000"/>
              <a:gd name="connsiteY15" fmla="*/ 936000 h 936000"/>
              <a:gd name="connsiteX16" fmla="*/ 1876235 w 5148000"/>
              <a:gd name="connsiteY16" fmla="*/ 936000 h 936000"/>
              <a:gd name="connsiteX17" fmla="*/ 1088659 w 5148000"/>
              <a:gd name="connsiteY17" fmla="*/ 936000 h 936000"/>
              <a:gd name="connsiteX18" fmla="*/ 156003 w 5148000"/>
              <a:gd name="connsiteY18" fmla="*/ 936000 h 936000"/>
              <a:gd name="connsiteX19" fmla="*/ 0 w 5148000"/>
              <a:gd name="connsiteY19" fmla="*/ 779997 h 936000"/>
              <a:gd name="connsiteX20" fmla="*/ 0 w 5148000"/>
              <a:gd name="connsiteY20" fmla="*/ 156003 h 93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148000" h="936000" fill="none" extrusionOk="0">
                <a:moveTo>
                  <a:pt x="0" y="156003"/>
                </a:moveTo>
                <a:cubicBezTo>
                  <a:pt x="-2953" y="66924"/>
                  <a:pt x="76682" y="4018"/>
                  <a:pt x="156003" y="0"/>
                </a:cubicBezTo>
                <a:cubicBezTo>
                  <a:pt x="375073" y="-24537"/>
                  <a:pt x="526994" y="-13571"/>
                  <a:pt x="750139" y="0"/>
                </a:cubicBezTo>
                <a:cubicBezTo>
                  <a:pt x="973284" y="13571"/>
                  <a:pt x="1301194" y="-26517"/>
                  <a:pt x="1440996" y="0"/>
                </a:cubicBezTo>
                <a:cubicBezTo>
                  <a:pt x="1580798" y="26517"/>
                  <a:pt x="1759928" y="10079"/>
                  <a:pt x="1986772" y="0"/>
                </a:cubicBezTo>
                <a:cubicBezTo>
                  <a:pt x="2213616" y="-10079"/>
                  <a:pt x="2444123" y="-18005"/>
                  <a:pt x="2629269" y="0"/>
                </a:cubicBezTo>
                <a:cubicBezTo>
                  <a:pt x="2814415" y="18005"/>
                  <a:pt x="3119393" y="3640"/>
                  <a:pt x="3368485" y="0"/>
                </a:cubicBezTo>
                <a:cubicBezTo>
                  <a:pt x="3617577" y="-3640"/>
                  <a:pt x="3824345" y="26012"/>
                  <a:pt x="4107701" y="0"/>
                </a:cubicBezTo>
                <a:cubicBezTo>
                  <a:pt x="4391057" y="-26012"/>
                  <a:pt x="4564489" y="18218"/>
                  <a:pt x="4991997" y="0"/>
                </a:cubicBezTo>
                <a:cubicBezTo>
                  <a:pt x="5059176" y="3336"/>
                  <a:pt x="5147321" y="71946"/>
                  <a:pt x="5148000" y="156003"/>
                </a:cubicBezTo>
                <a:cubicBezTo>
                  <a:pt x="5134557" y="423913"/>
                  <a:pt x="5134427" y="539709"/>
                  <a:pt x="5148000" y="779997"/>
                </a:cubicBezTo>
                <a:cubicBezTo>
                  <a:pt x="5126790" y="865935"/>
                  <a:pt x="5095858" y="923941"/>
                  <a:pt x="4991997" y="936000"/>
                </a:cubicBezTo>
                <a:cubicBezTo>
                  <a:pt x="4771639" y="968403"/>
                  <a:pt x="4524630" y="949859"/>
                  <a:pt x="4301141" y="936000"/>
                </a:cubicBezTo>
                <a:cubicBezTo>
                  <a:pt x="4077652" y="922141"/>
                  <a:pt x="3914964" y="928113"/>
                  <a:pt x="3658644" y="936000"/>
                </a:cubicBezTo>
                <a:cubicBezTo>
                  <a:pt x="3402324" y="943887"/>
                  <a:pt x="3362409" y="962608"/>
                  <a:pt x="3112868" y="936000"/>
                </a:cubicBezTo>
                <a:cubicBezTo>
                  <a:pt x="2863327" y="909392"/>
                  <a:pt x="2699271" y="931200"/>
                  <a:pt x="2518731" y="936000"/>
                </a:cubicBezTo>
                <a:cubicBezTo>
                  <a:pt x="2338191" y="940800"/>
                  <a:pt x="2090631" y="929739"/>
                  <a:pt x="1876235" y="936000"/>
                </a:cubicBezTo>
                <a:cubicBezTo>
                  <a:pt x="1661839" y="942261"/>
                  <a:pt x="1463392" y="963710"/>
                  <a:pt x="1088659" y="936000"/>
                </a:cubicBezTo>
                <a:cubicBezTo>
                  <a:pt x="713926" y="908290"/>
                  <a:pt x="411256" y="956017"/>
                  <a:pt x="156003" y="936000"/>
                </a:cubicBezTo>
                <a:cubicBezTo>
                  <a:pt x="75917" y="935148"/>
                  <a:pt x="19190" y="856397"/>
                  <a:pt x="0" y="779997"/>
                </a:cubicBezTo>
                <a:cubicBezTo>
                  <a:pt x="6498" y="524361"/>
                  <a:pt x="-19259" y="370097"/>
                  <a:pt x="0" y="156003"/>
                </a:cubicBezTo>
                <a:close/>
              </a:path>
              <a:path w="5148000" h="936000" stroke="0" extrusionOk="0">
                <a:moveTo>
                  <a:pt x="0" y="156003"/>
                </a:moveTo>
                <a:cubicBezTo>
                  <a:pt x="14400" y="84404"/>
                  <a:pt x="75074" y="-12956"/>
                  <a:pt x="156003" y="0"/>
                </a:cubicBezTo>
                <a:cubicBezTo>
                  <a:pt x="534882" y="1302"/>
                  <a:pt x="752408" y="-28688"/>
                  <a:pt x="943579" y="0"/>
                </a:cubicBezTo>
                <a:cubicBezTo>
                  <a:pt x="1134750" y="28688"/>
                  <a:pt x="1419593" y="-15737"/>
                  <a:pt x="1682795" y="0"/>
                </a:cubicBezTo>
                <a:cubicBezTo>
                  <a:pt x="1945997" y="15737"/>
                  <a:pt x="1999846" y="-26293"/>
                  <a:pt x="2228572" y="0"/>
                </a:cubicBezTo>
                <a:cubicBezTo>
                  <a:pt x="2457298" y="26293"/>
                  <a:pt x="2765543" y="-25775"/>
                  <a:pt x="2919428" y="0"/>
                </a:cubicBezTo>
                <a:cubicBezTo>
                  <a:pt x="3073313" y="25775"/>
                  <a:pt x="3387422" y="-25991"/>
                  <a:pt x="3610284" y="0"/>
                </a:cubicBezTo>
                <a:cubicBezTo>
                  <a:pt x="3833146" y="25991"/>
                  <a:pt x="3968979" y="-13791"/>
                  <a:pt x="4156061" y="0"/>
                </a:cubicBezTo>
                <a:cubicBezTo>
                  <a:pt x="4343143" y="13791"/>
                  <a:pt x="4753653" y="-6718"/>
                  <a:pt x="4991997" y="0"/>
                </a:cubicBezTo>
                <a:cubicBezTo>
                  <a:pt x="5072644" y="664"/>
                  <a:pt x="5143609" y="62775"/>
                  <a:pt x="5148000" y="156003"/>
                </a:cubicBezTo>
                <a:cubicBezTo>
                  <a:pt x="5167933" y="350221"/>
                  <a:pt x="5158301" y="511952"/>
                  <a:pt x="5148000" y="779997"/>
                </a:cubicBezTo>
                <a:cubicBezTo>
                  <a:pt x="5166313" y="855087"/>
                  <a:pt x="5075884" y="936089"/>
                  <a:pt x="4991997" y="936000"/>
                </a:cubicBezTo>
                <a:cubicBezTo>
                  <a:pt x="4754225" y="940346"/>
                  <a:pt x="4523685" y="940377"/>
                  <a:pt x="4252781" y="936000"/>
                </a:cubicBezTo>
                <a:cubicBezTo>
                  <a:pt x="3981877" y="931623"/>
                  <a:pt x="3770943" y="953431"/>
                  <a:pt x="3610284" y="936000"/>
                </a:cubicBezTo>
                <a:cubicBezTo>
                  <a:pt x="3449625" y="918569"/>
                  <a:pt x="3196437" y="904599"/>
                  <a:pt x="2967788" y="936000"/>
                </a:cubicBezTo>
                <a:cubicBezTo>
                  <a:pt x="2739139" y="967401"/>
                  <a:pt x="2555804" y="935959"/>
                  <a:pt x="2373652" y="936000"/>
                </a:cubicBezTo>
                <a:cubicBezTo>
                  <a:pt x="2191500" y="936041"/>
                  <a:pt x="2025455" y="959742"/>
                  <a:pt x="1779515" y="936000"/>
                </a:cubicBezTo>
                <a:cubicBezTo>
                  <a:pt x="1533575" y="912258"/>
                  <a:pt x="1334948" y="944624"/>
                  <a:pt x="991939" y="936000"/>
                </a:cubicBezTo>
                <a:cubicBezTo>
                  <a:pt x="648930" y="927376"/>
                  <a:pt x="453972" y="934228"/>
                  <a:pt x="156003" y="936000"/>
                </a:cubicBezTo>
                <a:cubicBezTo>
                  <a:pt x="80296" y="924791"/>
                  <a:pt x="-115" y="876468"/>
                  <a:pt x="0" y="779997"/>
                </a:cubicBezTo>
                <a:cubicBezTo>
                  <a:pt x="18322" y="485627"/>
                  <a:pt x="-24686" y="355100"/>
                  <a:pt x="0" y="1560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1206240259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كيف أعرف أني نلت موعد الآب؟ </a:t>
            </a:r>
          </a:p>
        </p:txBody>
      </p:sp>
    </p:spTree>
    <p:extLst>
      <p:ext uri="{BB962C8B-B14F-4D97-AF65-F5344CB8AC3E}">
        <p14:creationId xmlns:p14="http://schemas.microsoft.com/office/powerpoint/2010/main" val="4158127444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4"/>
          <p:cNvSpPr>
            <a:spLocks noChangeArrowheads="1"/>
          </p:cNvSpPr>
          <p:nvPr/>
        </p:nvSpPr>
        <p:spPr bwMode="auto">
          <a:xfrm>
            <a:off x="1691680" y="1856816"/>
            <a:ext cx="576064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المواهب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هي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نتائج 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لمل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ء وليست هي 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المليء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44387" name="Rectangle 5"/>
          <p:cNvSpPr>
            <a:spLocks noChangeArrowheads="1"/>
          </p:cNvSpPr>
          <p:nvPr/>
        </p:nvSpPr>
        <p:spPr bwMode="auto">
          <a:xfrm>
            <a:off x="817904" y="2708920"/>
            <a:ext cx="7488832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والمسيح نفسه عندما امتلأ من الروح لم تكن هناك أي علامة خارجية مرتبطة بالمواهب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18112912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6"/>
          <p:cNvSpPr>
            <a:spLocks noChangeArrowheads="1"/>
          </p:cNvSpPr>
          <p:nvPr/>
        </p:nvSpPr>
        <p:spPr bwMode="auto">
          <a:xfrm>
            <a:off x="2008638" y="260648"/>
            <a:ext cx="5126724" cy="550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أَلَعَلَّ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الْجَمِيعَ رُسُلٌ؟ 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أَلَعَلَّ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الْجَمِيعَ أَنْبِيَاءُ؟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أَلَعَلَّ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الْجَمِيعَ مُعَلِّمُونَ؟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أَلَعَلَّ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الْجَمِيعَ أَصْحَابُ قُوَّاتٍ؟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أَلَعَلَّ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لِلْجَمِيعِ مَوَاهِبَ شِفَاءٍ؟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أَلَعَلَّ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الْجَمِيعَ يَتَكَلَّمُونَ بِأَلْسِنَةٍ؟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أَلَعَلَّ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الْجَمِيعَ يُتَرْجِمُونَ؟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وَلَكِنْ جِدُّوا لِلْمَوَاهِبِ الْحُسْنَى،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وَأَيْضاً أُرِيكُمْ طَرِيقاً أَفْضَلَ»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287033" y="5949279"/>
            <a:ext cx="256993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(1كو 12: 29-31) </a:t>
            </a:r>
            <a:endParaRPr lang="ar-EG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64177050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11"/>
          <p:cNvSpPr>
            <a:spLocks noChangeArrowheads="1"/>
          </p:cNvSpPr>
          <p:nvPr/>
        </p:nvSpPr>
        <p:spPr bwMode="auto">
          <a:xfrm>
            <a:off x="2494348" y="1782078"/>
            <a:ext cx="4155305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وَلَكِنَّ هَذِهِ كُلَّهَا يَعْمَلُهَا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الرُّوحُ الْوَاحِدُ بِعَيْنِهِ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قَاسِماً لِكُلِّ وَاحِدٍ بِمُفْرَدِهِ كَمَا يَشَاءُ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47459" name="Rectangle 12"/>
          <p:cNvSpPr>
            <a:spLocks noChangeArrowheads="1"/>
          </p:cNvSpPr>
          <p:nvPr/>
        </p:nvSpPr>
        <p:spPr bwMode="auto">
          <a:xfrm>
            <a:off x="3541911" y="4083169"/>
            <a:ext cx="206017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(1كو 12: 11) </a:t>
            </a:r>
          </a:p>
        </p:txBody>
      </p:sp>
    </p:spTree>
    <p:extLst>
      <p:ext uri="{BB962C8B-B14F-4D97-AF65-F5344CB8AC3E}">
        <p14:creationId xmlns:p14="http://schemas.microsoft.com/office/powerpoint/2010/main" val="1810689495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6" name="Rectangle 6"/>
          <p:cNvSpPr>
            <a:spLocks noChangeArrowheads="1"/>
          </p:cNvSpPr>
          <p:nvPr/>
        </p:nvSpPr>
        <p:spPr bwMode="auto">
          <a:xfrm>
            <a:off x="2184968" y="2212506"/>
            <a:ext cx="4774064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وَأَمَّا ثَمَرُ الرُّوحِ فَهُوَ: مَحَبَّةٌ فَرَحٌ سَلاَمٌ،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طُولُ أَنَاةٍ لُطْفٌ صَلاَحٌ،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إِيمَانٌ وَدَاعَةٌ تَعَفُّفٌ.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ضِدَّ أَمْثَالِ هَذِهِ لَيْسَ نَامُوسٌ.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33127" name="Rectangle 7"/>
          <p:cNvSpPr>
            <a:spLocks noChangeArrowheads="1"/>
          </p:cNvSpPr>
          <p:nvPr/>
        </p:nvSpPr>
        <p:spPr bwMode="auto">
          <a:xfrm>
            <a:off x="3363175" y="5027108"/>
            <a:ext cx="241764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(غل 5: 22، 23)</a:t>
            </a:r>
            <a:r>
              <a:rPr 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5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3132000" y="980728"/>
            <a:ext cx="2880000" cy="864000"/>
          </a:xfrm>
          <a:custGeom>
            <a:avLst/>
            <a:gdLst>
              <a:gd name="connsiteX0" fmla="*/ 0 w 2880000"/>
              <a:gd name="connsiteY0" fmla="*/ 144003 h 864000"/>
              <a:gd name="connsiteX1" fmla="*/ 144003 w 2880000"/>
              <a:gd name="connsiteY1" fmla="*/ 0 h 864000"/>
              <a:gd name="connsiteX2" fmla="*/ 817921 w 2880000"/>
              <a:gd name="connsiteY2" fmla="*/ 0 h 864000"/>
              <a:gd name="connsiteX3" fmla="*/ 1414080 w 2880000"/>
              <a:gd name="connsiteY3" fmla="*/ 0 h 864000"/>
              <a:gd name="connsiteX4" fmla="*/ 2062079 w 2880000"/>
              <a:gd name="connsiteY4" fmla="*/ 0 h 864000"/>
              <a:gd name="connsiteX5" fmla="*/ 2735997 w 2880000"/>
              <a:gd name="connsiteY5" fmla="*/ 0 h 864000"/>
              <a:gd name="connsiteX6" fmla="*/ 2880000 w 2880000"/>
              <a:gd name="connsiteY6" fmla="*/ 144003 h 864000"/>
              <a:gd name="connsiteX7" fmla="*/ 2880000 w 2880000"/>
              <a:gd name="connsiteY7" fmla="*/ 719997 h 864000"/>
              <a:gd name="connsiteX8" fmla="*/ 2735997 w 2880000"/>
              <a:gd name="connsiteY8" fmla="*/ 864000 h 864000"/>
              <a:gd name="connsiteX9" fmla="*/ 2139838 w 2880000"/>
              <a:gd name="connsiteY9" fmla="*/ 864000 h 864000"/>
              <a:gd name="connsiteX10" fmla="*/ 1440000 w 2880000"/>
              <a:gd name="connsiteY10" fmla="*/ 864000 h 864000"/>
              <a:gd name="connsiteX11" fmla="*/ 792002 w 2880000"/>
              <a:gd name="connsiteY11" fmla="*/ 864000 h 864000"/>
              <a:gd name="connsiteX12" fmla="*/ 144003 w 2880000"/>
              <a:gd name="connsiteY12" fmla="*/ 864000 h 864000"/>
              <a:gd name="connsiteX13" fmla="*/ 0 w 2880000"/>
              <a:gd name="connsiteY13" fmla="*/ 719997 h 864000"/>
              <a:gd name="connsiteX14" fmla="*/ 0 w 2880000"/>
              <a:gd name="connsiteY14" fmla="*/ 144003 h 8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80000" h="864000" fill="none" extrusionOk="0">
                <a:moveTo>
                  <a:pt x="0" y="144003"/>
                </a:moveTo>
                <a:cubicBezTo>
                  <a:pt x="7746" y="70429"/>
                  <a:pt x="58793" y="6565"/>
                  <a:pt x="144003" y="0"/>
                </a:cubicBezTo>
                <a:cubicBezTo>
                  <a:pt x="355798" y="11327"/>
                  <a:pt x="677197" y="-2327"/>
                  <a:pt x="817921" y="0"/>
                </a:cubicBezTo>
                <a:cubicBezTo>
                  <a:pt x="958645" y="2327"/>
                  <a:pt x="1277866" y="1426"/>
                  <a:pt x="1414080" y="0"/>
                </a:cubicBezTo>
                <a:cubicBezTo>
                  <a:pt x="1550294" y="-1426"/>
                  <a:pt x="1776606" y="4190"/>
                  <a:pt x="2062079" y="0"/>
                </a:cubicBezTo>
                <a:cubicBezTo>
                  <a:pt x="2347552" y="-4190"/>
                  <a:pt x="2429095" y="24504"/>
                  <a:pt x="2735997" y="0"/>
                </a:cubicBezTo>
                <a:cubicBezTo>
                  <a:pt x="2815025" y="4926"/>
                  <a:pt x="2870267" y="52063"/>
                  <a:pt x="2880000" y="144003"/>
                </a:cubicBezTo>
                <a:cubicBezTo>
                  <a:pt x="2897283" y="275652"/>
                  <a:pt x="2893585" y="512112"/>
                  <a:pt x="2880000" y="719997"/>
                </a:cubicBezTo>
                <a:cubicBezTo>
                  <a:pt x="2866328" y="796747"/>
                  <a:pt x="2825960" y="851208"/>
                  <a:pt x="2735997" y="864000"/>
                </a:cubicBezTo>
                <a:cubicBezTo>
                  <a:pt x="2478675" y="854484"/>
                  <a:pt x="2306970" y="847035"/>
                  <a:pt x="2139838" y="864000"/>
                </a:cubicBezTo>
                <a:cubicBezTo>
                  <a:pt x="1972706" y="880965"/>
                  <a:pt x="1682819" y="843336"/>
                  <a:pt x="1440000" y="864000"/>
                </a:cubicBezTo>
                <a:cubicBezTo>
                  <a:pt x="1197181" y="884664"/>
                  <a:pt x="1047279" y="875331"/>
                  <a:pt x="792002" y="864000"/>
                </a:cubicBezTo>
                <a:cubicBezTo>
                  <a:pt x="536725" y="852669"/>
                  <a:pt x="410220" y="889451"/>
                  <a:pt x="144003" y="864000"/>
                </a:cubicBezTo>
                <a:cubicBezTo>
                  <a:pt x="66486" y="854896"/>
                  <a:pt x="16167" y="792867"/>
                  <a:pt x="0" y="719997"/>
                </a:cubicBezTo>
                <a:cubicBezTo>
                  <a:pt x="-21257" y="449978"/>
                  <a:pt x="-7465" y="402149"/>
                  <a:pt x="0" y="144003"/>
                </a:cubicBezTo>
                <a:close/>
              </a:path>
              <a:path w="2880000" h="864000" stroke="0" extrusionOk="0">
                <a:moveTo>
                  <a:pt x="0" y="144003"/>
                </a:moveTo>
                <a:cubicBezTo>
                  <a:pt x="-2739" y="62618"/>
                  <a:pt x="79410" y="8405"/>
                  <a:pt x="144003" y="0"/>
                </a:cubicBezTo>
                <a:cubicBezTo>
                  <a:pt x="410399" y="-16066"/>
                  <a:pt x="556487" y="-7438"/>
                  <a:pt x="766082" y="0"/>
                </a:cubicBezTo>
                <a:cubicBezTo>
                  <a:pt x="975677" y="7438"/>
                  <a:pt x="1187611" y="22522"/>
                  <a:pt x="1440000" y="0"/>
                </a:cubicBezTo>
                <a:cubicBezTo>
                  <a:pt x="1692389" y="-22522"/>
                  <a:pt x="1882422" y="22536"/>
                  <a:pt x="2062079" y="0"/>
                </a:cubicBezTo>
                <a:cubicBezTo>
                  <a:pt x="2241736" y="-22536"/>
                  <a:pt x="2496280" y="-2169"/>
                  <a:pt x="2735997" y="0"/>
                </a:cubicBezTo>
                <a:cubicBezTo>
                  <a:pt x="2824177" y="-7000"/>
                  <a:pt x="2880017" y="57137"/>
                  <a:pt x="2880000" y="144003"/>
                </a:cubicBezTo>
                <a:cubicBezTo>
                  <a:pt x="2879458" y="411856"/>
                  <a:pt x="2884261" y="473800"/>
                  <a:pt x="2880000" y="719997"/>
                </a:cubicBezTo>
                <a:cubicBezTo>
                  <a:pt x="2896103" y="810783"/>
                  <a:pt x="2803299" y="863966"/>
                  <a:pt x="2735997" y="864000"/>
                </a:cubicBezTo>
                <a:cubicBezTo>
                  <a:pt x="2592952" y="860957"/>
                  <a:pt x="2243043" y="870752"/>
                  <a:pt x="2062079" y="864000"/>
                </a:cubicBezTo>
                <a:cubicBezTo>
                  <a:pt x="1881115" y="857248"/>
                  <a:pt x="1620307" y="894335"/>
                  <a:pt x="1362240" y="864000"/>
                </a:cubicBezTo>
                <a:cubicBezTo>
                  <a:pt x="1104173" y="833665"/>
                  <a:pt x="454344" y="816370"/>
                  <a:pt x="144003" y="864000"/>
                </a:cubicBezTo>
                <a:cubicBezTo>
                  <a:pt x="65830" y="860223"/>
                  <a:pt x="-16746" y="790058"/>
                  <a:pt x="0" y="719997"/>
                </a:cubicBezTo>
                <a:cubicBezTo>
                  <a:pt x="-9315" y="558685"/>
                  <a:pt x="-16451" y="340855"/>
                  <a:pt x="0" y="1440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003656343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defRPr/>
            </a:pPr>
            <a:endParaRPr lang="ar-EG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0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ثمر الروح القدس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lvl="0" algn="ctr" rtl="0">
              <a:defRPr/>
            </a:pP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67314033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67744" y="2259093"/>
            <a:ext cx="3240360" cy="889993"/>
          </a:xfrm>
          <a:prstGeom prst="rect">
            <a:avLst/>
          </a:prstGeom>
        </p:spPr>
      </p:pic>
      <p:sp>
        <p:nvSpPr>
          <p:cNvPr id="147462" name="Rectangle 6"/>
          <p:cNvSpPr>
            <a:spLocks noChangeArrowheads="1"/>
          </p:cNvSpPr>
          <p:nvPr/>
        </p:nvSpPr>
        <p:spPr bwMode="auto">
          <a:xfrm>
            <a:off x="2455074" y="2367171"/>
            <a:ext cx="4233851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وَأَمَّا مِنْ جِهَةِ الْمَوَاهِبِ الرُّوحِيَّةِ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...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قَاسِماً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لِكُلِّ وَاحِدٍ بِمُفْرَدِهِ كَمَا يَشَاءُ. </a:t>
            </a:r>
          </a:p>
        </p:txBody>
      </p:sp>
      <p:sp>
        <p:nvSpPr>
          <p:cNvPr id="147463" name="Rectangle 7"/>
          <p:cNvSpPr>
            <a:spLocks noChangeArrowheads="1"/>
          </p:cNvSpPr>
          <p:nvPr/>
        </p:nvSpPr>
        <p:spPr bwMode="auto">
          <a:xfrm>
            <a:off x="3397640" y="4585777"/>
            <a:ext cx="23487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(1</a:t>
            </a:r>
            <a:r>
              <a:rPr lang="ar-SA" sz="44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كو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12: 1-11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862000" y="764704"/>
            <a:ext cx="3420000" cy="864000"/>
          </a:xfrm>
          <a:custGeom>
            <a:avLst/>
            <a:gdLst>
              <a:gd name="connsiteX0" fmla="*/ 0 w 3420000"/>
              <a:gd name="connsiteY0" fmla="*/ 144003 h 864000"/>
              <a:gd name="connsiteX1" fmla="*/ 144003 w 3420000"/>
              <a:gd name="connsiteY1" fmla="*/ 0 h 864000"/>
              <a:gd name="connsiteX2" fmla="*/ 801722 w 3420000"/>
              <a:gd name="connsiteY2" fmla="*/ 0 h 864000"/>
              <a:gd name="connsiteX3" fmla="*/ 1334161 w 3420000"/>
              <a:gd name="connsiteY3" fmla="*/ 0 h 864000"/>
              <a:gd name="connsiteX4" fmla="*/ 1991879 w 3420000"/>
              <a:gd name="connsiteY4" fmla="*/ 0 h 864000"/>
              <a:gd name="connsiteX5" fmla="*/ 2618278 w 3420000"/>
              <a:gd name="connsiteY5" fmla="*/ 0 h 864000"/>
              <a:gd name="connsiteX6" fmla="*/ 3275997 w 3420000"/>
              <a:gd name="connsiteY6" fmla="*/ 0 h 864000"/>
              <a:gd name="connsiteX7" fmla="*/ 3420000 w 3420000"/>
              <a:gd name="connsiteY7" fmla="*/ 144003 h 864000"/>
              <a:gd name="connsiteX8" fmla="*/ 3420000 w 3420000"/>
              <a:gd name="connsiteY8" fmla="*/ 719997 h 864000"/>
              <a:gd name="connsiteX9" fmla="*/ 3275997 w 3420000"/>
              <a:gd name="connsiteY9" fmla="*/ 864000 h 864000"/>
              <a:gd name="connsiteX10" fmla="*/ 2586958 w 3420000"/>
              <a:gd name="connsiteY10" fmla="*/ 864000 h 864000"/>
              <a:gd name="connsiteX11" fmla="*/ 2054519 w 3420000"/>
              <a:gd name="connsiteY11" fmla="*/ 864000 h 864000"/>
              <a:gd name="connsiteX12" fmla="*/ 1396801 w 3420000"/>
              <a:gd name="connsiteY12" fmla="*/ 864000 h 864000"/>
              <a:gd name="connsiteX13" fmla="*/ 707762 w 3420000"/>
              <a:gd name="connsiteY13" fmla="*/ 864000 h 864000"/>
              <a:gd name="connsiteX14" fmla="*/ 144003 w 3420000"/>
              <a:gd name="connsiteY14" fmla="*/ 864000 h 864000"/>
              <a:gd name="connsiteX15" fmla="*/ 0 w 3420000"/>
              <a:gd name="connsiteY15" fmla="*/ 719997 h 864000"/>
              <a:gd name="connsiteX16" fmla="*/ 0 w 3420000"/>
              <a:gd name="connsiteY16" fmla="*/ 144003 h 8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20000" h="864000" fill="none" extrusionOk="0">
                <a:moveTo>
                  <a:pt x="0" y="144003"/>
                </a:moveTo>
                <a:cubicBezTo>
                  <a:pt x="-1756" y="57813"/>
                  <a:pt x="62861" y="16156"/>
                  <a:pt x="144003" y="0"/>
                </a:cubicBezTo>
                <a:cubicBezTo>
                  <a:pt x="284031" y="6850"/>
                  <a:pt x="633088" y="11606"/>
                  <a:pt x="801722" y="0"/>
                </a:cubicBezTo>
                <a:cubicBezTo>
                  <a:pt x="970356" y="-11606"/>
                  <a:pt x="1159162" y="-2879"/>
                  <a:pt x="1334161" y="0"/>
                </a:cubicBezTo>
                <a:cubicBezTo>
                  <a:pt x="1509160" y="2879"/>
                  <a:pt x="1757703" y="-15453"/>
                  <a:pt x="1991879" y="0"/>
                </a:cubicBezTo>
                <a:cubicBezTo>
                  <a:pt x="2226055" y="15453"/>
                  <a:pt x="2332580" y="24253"/>
                  <a:pt x="2618278" y="0"/>
                </a:cubicBezTo>
                <a:cubicBezTo>
                  <a:pt x="2903976" y="-24253"/>
                  <a:pt x="3120508" y="7978"/>
                  <a:pt x="3275997" y="0"/>
                </a:cubicBezTo>
                <a:cubicBezTo>
                  <a:pt x="3354453" y="-3408"/>
                  <a:pt x="3412003" y="62133"/>
                  <a:pt x="3420000" y="144003"/>
                </a:cubicBezTo>
                <a:cubicBezTo>
                  <a:pt x="3393736" y="389276"/>
                  <a:pt x="3442237" y="516917"/>
                  <a:pt x="3420000" y="719997"/>
                </a:cubicBezTo>
                <a:cubicBezTo>
                  <a:pt x="3418474" y="802021"/>
                  <a:pt x="3348942" y="852504"/>
                  <a:pt x="3275997" y="864000"/>
                </a:cubicBezTo>
                <a:cubicBezTo>
                  <a:pt x="3117641" y="871158"/>
                  <a:pt x="2890453" y="887469"/>
                  <a:pt x="2586958" y="864000"/>
                </a:cubicBezTo>
                <a:cubicBezTo>
                  <a:pt x="2283463" y="840531"/>
                  <a:pt x="2281078" y="857414"/>
                  <a:pt x="2054519" y="864000"/>
                </a:cubicBezTo>
                <a:cubicBezTo>
                  <a:pt x="1827960" y="870586"/>
                  <a:pt x="1712369" y="882797"/>
                  <a:pt x="1396801" y="864000"/>
                </a:cubicBezTo>
                <a:cubicBezTo>
                  <a:pt x="1081233" y="845203"/>
                  <a:pt x="970043" y="858194"/>
                  <a:pt x="707762" y="864000"/>
                </a:cubicBezTo>
                <a:cubicBezTo>
                  <a:pt x="445481" y="869806"/>
                  <a:pt x="265532" y="841456"/>
                  <a:pt x="144003" y="864000"/>
                </a:cubicBezTo>
                <a:cubicBezTo>
                  <a:pt x="58367" y="860912"/>
                  <a:pt x="-2043" y="796738"/>
                  <a:pt x="0" y="719997"/>
                </a:cubicBezTo>
                <a:cubicBezTo>
                  <a:pt x="11924" y="447626"/>
                  <a:pt x="22435" y="273248"/>
                  <a:pt x="0" y="144003"/>
                </a:cubicBezTo>
                <a:close/>
              </a:path>
              <a:path w="3420000" h="864000" stroke="0" extrusionOk="0">
                <a:moveTo>
                  <a:pt x="0" y="144003"/>
                </a:moveTo>
                <a:cubicBezTo>
                  <a:pt x="9782" y="81677"/>
                  <a:pt x="66794" y="3009"/>
                  <a:pt x="144003" y="0"/>
                </a:cubicBezTo>
                <a:cubicBezTo>
                  <a:pt x="414805" y="-33296"/>
                  <a:pt x="536839" y="32565"/>
                  <a:pt x="833042" y="0"/>
                </a:cubicBezTo>
                <a:cubicBezTo>
                  <a:pt x="1129245" y="-32565"/>
                  <a:pt x="1321988" y="-11738"/>
                  <a:pt x="1522080" y="0"/>
                </a:cubicBezTo>
                <a:cubicBezTo>
                  <a:pt x="1722172" y="11738"/>
                  <a:pt x="1900241" y="20826"/>
                  <a:pt x="2148479" y="0"/>
                </a:cubicBezTo>
                <a:cubicBezTo>
                  <a:pt x="2396717" y="-20826"/>
                  <a:pt x="2569573" y="15486"/>
                  <a:pt x="2712238" y="0"/>
                </a:cubicBezTo>
                <a:cubicBezTo>
                  <a:pt x="2854903" y="-15486"/>
                  <a:pt x="3155391" y="23290"/>
                  <a:pt x="3275997" y="0"/>
                </a:cubicBezTo>
                <a:cubicBezTo>
                  <a:pt x="3356751" y="-6089"/>
                  <a:pt x="3416369" y="56159"/>
                  <a:pt x="3420000" y="144003"/>
                </a:cubicBezTo>
                <a:cubicBezTo>
                  <a:pt x="3431212" y="399656"/>
                  <a:pt x="3403340" y="537367"/>
                  <a:pt x="3420000" y="719997"/>
                </a:cubicBezTo>
                <a:cubicBezTo>
                  <a:pt x="3409315" y="788117"/>
                  <a:pt x="3360718" y="858312"/>
                  <a:pt x="3275997" y="864000"/>
                </a:cubicBezTo>
                <a:cubicBezTo>
                  <a:pt x="3142229" y="862591"/>
                  <a:pt x="2931320" y="864911"/>
                  <a:pt x="2712238" y="864000"/>
                </a:cubicBezTo>
                <a:cubicBezTo>
                  <a:pt x="2493156" y="863089"/>
                  <a:pt x="2268326" y="891937"/>
                  <a:pt x="2023199" y="864000"/>
                </a:cubicBezTo>
                <a:cubicBezTo>
                  <a:pt x="1778072" y="836063"/>
                  <a:pt x="1631504" y="872839"/>
                  <a:pt x="1459440" y="864000"/>
                </a:cubicBezTo>
                <a:cubicBezTo>
                  <a:pt x="1287376" y="855161"/>
                  <a:pt x="1042471" y="841146"/>
                  <a:pt x="801722" y="864000"/>
                </a:cubicBezTo>
                <a:cubicBezTo>
                  <a:pt x="560973" y="886854"/>
                  <a:pt x="293922" y="865975"/>
                  <a:pt x="144003" y="864000"/>
                </a:cubicBezTo>
                <a:cubicBezTo>
                  <a:pt x="53709" y="880538"/>
                  <a:pt x="-4307" y="800287"/>
                  <a:pt x="0" y="719997"/>
                </a:cubicBezTo>
                <a:cubicBezTo>
                  <a:pt x="-468" y="456390"/>
                  <a:pt x="-12201" y="406234"/>
                  <a:pt x="0" y="1440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146901149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defRPr/>
            </a:pP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مواهب الروح القدس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lvl="0" algn="ctr" rtl="0">
              <a:defRPr/>
            </a:pP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599413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7944" y="1563588"/>
            <a:ext cx="1008112" cy="763269"/>
          </a:xfrm>
          <a:prstGeom prst="rect">
            <a:avLst/>
          </a:prstGeom>
        </p:spPr>
      </p:pic>
      <p:sp>
        <p:nvSpPr>
          <p:cNvPr id="526338" name="Rectangle 2"/>
          <p:cNvSpPr>
            <a:spLocks noChangeArrowheads="1"/>
          </p:cNvSpPr>
          <p:nvPr/>
        </p:nvSpPr>
        <p:spPr bwMode="auto">
          <a:xfrm>
            <a:off x="3870526" y="3717032"/>
            <a:ext cx="1402948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رو5: 8</a:t>
            </a:r>
            <a:r>
              <a:rPr lang="en-US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38915" name="Rectangle 3"/>
          <p:cNvSpPr>
            <a:spLocks noChangeArrowheads="1"/>
          </p:cNvSpPr>
          <p:nvPr/>
        </p:nvSpPr>
        <p:spPr bwMode="auto">
          <a:xfrm>
            <a:off x="2843808" y="916265"/>
            <a:ext cx="3456384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وَلَكِنَّ اللهَ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بَيَّنَ مَحَبَّتَهُ لَنَا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لأَنَّهُ وَنَحْنُ بَعْدُ خُطَاةٌ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مَاتَ الْمَسِيحُ لأَجْلِنَا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43408192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95735" y="2204864"/>
            <a:ext cx="3168353" cy="909851"/>
          </a:xfrm>
          <a:prstGeom prst="rect">
            <a:avLst/>
          </a:prstGeom>
        </p:spPr>
      </p:pic>
      <p:sp>
        <p:nvSpPr>
          <p:cNvPr id="172034" name="Rectangle 8"/>
          <p:cNvSpPr>
            <a:spLocks noChangeArrowheads="1"/>
          </p:cNvSpPr>
          <p:nvPr/>
        </p:nvSpPr>
        <p:spPr bwMode="auto">
          <a:xfrm>
            <a:off x="3489812" y="3686255"/>
            <a:ext cx="216437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(1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كو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14: 1-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5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72035" name="Rectangle 9"/>
          <p:cNvSpPr>
            <a:spLocks noChangeArrowheads="1"/>
          </p:cNvSpPr>
          <p:nvPr/>
        </p:nvSpPr>
        <p:spPr bwMode="auto">
          <a:xfrm>
            <a:off x="2503966" y="1677186"/>
            <a:ext cx="4136068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اِتْبَعُوا الْمَحَبَّةَ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وَلَكِنْ جِدُّوا لِلْمَوَاهِبِ الرُّوحِيَّةِ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..</a:t>
            </a: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حَتَّى تَنَالَ الْكَنِيسَةُ بُنْيَاناً.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24325710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11760" y="908720"/>
            <a:ext cx="838703" cy="86377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04981" y="1557906"/>
            <a:ext cx="886165" cy="8992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55776" y="1705797"/>
            <a:ext cx="1152128" cy="7514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26802" y="2276872"/>
            <a:ext cx="2121262" cy="751400"/>
          </a:xfrm>
          <a:prstGeom prst="rect">
            <a:avLst/>
          </a:prstGeom>
        </p:spPr>
      </p:pic>
      <p:sp>
        <p:nvSpPr>
          <p:cNvPr id="173058" name="Rectangle 4"/>
          <p:cNvSpPr>
            <a:spLocks noChangeArrowheads="1"/>
          </p:cNvSpPr>
          <p:nvPr/>
        </p:nvSpPr>
        <p:spPr bwMode="auto">
          <a:xfrm>
            <a:off x="2289164" y="1021098"/>
            <a:ext cx="4565672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وَهُوَ أَعْطَى الْبَعْضَ أَنْ يَكُونُوا رُسُلاً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وَالْبَعْضَ أَنْبِيَاءَ، وَالْبَعْضَ مُبَشِّرِينَ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وَالْبَعْضَ رُعَاةً وَمُعَلِّمِينَ،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لأَجْلِ تَكْمِيلِ الْقِدِّيسِينَ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لِعَمَلِ الْخِدْمَةِ، لِبُنْيَانِ </a:t>
            </a:r>
            <a:r>
              <a:rPr lang="ar-SA"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جَسَدِ الْمَسِيحِ</a:t>
            </a:r>
            <a:endParaRPr lang="ar-SA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73059" name="Rectangle 5"/>
          <p:cNvSpPr>
            <a:spLocks noChangeArrowheads="1"/>
          </p:cNvSpPr>
          <p:nvPr/>
        </p:nvSpPr>
        <p:spPr bwMode="auto">
          <a:xfrm>
            <a:off x="3400846" y="4468196"/>
            <a:ext cx="233429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أف 4: 11-13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6562485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B3CEA6-C6B2-D640-5227-69846C5BF2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croll: Horizontal 2">
            <a:extLst>
              <a:ext uri="{FF2B5EF4-FFF2-40B4-BE49-F238E27FC236}">
                <a16:creationId xmlns:a16="http://schemas.microsoft.com/office/drawing/2014/main" id="{5115B69F-979D-C882-B68B-E609C82CE079}"/>
              </a:ext>
            </a:extLst>
          </p:cNvPr>
          <p:cNvSpPr/>
          <p:nvPr/>
        </p:nvSpPr>
        <p:spPr>
          <a:xfrm>
            <a:off x="2339752" y="1700808"/>
            <a:ext cx="4680520" cy="2452920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B74AD2A-0674-CCD5-E0C9-4B19809BC9FF}"/>
              </a:ext>
            </a:extLst>
          </p:cNvPr>
          <p:cNvSpPr/>
          <p:nvPr/>
        </p:nvSpPr>
        <p:spPr>
          <a:xfrm>
            <a:off x="3061009" y="1916832"/>
            <a:ext cx="3021982" cy="20928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5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الدرس الخامس </a:t>
            </a:r>
          </a:p>
          <a:p>
            <a:pPr algn="ctr"/>
            <a:r>
              <a:rPr lang="ar-EG" sz="8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النعمة والجهاد</a:t>
            </a:r>
            <a:endParaRPr lang="en-US" sz="8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215636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23628" y="1340768"/>
            <a:ext cx="6696744" cy="3024336"/>
          </a:xfrm>
        </p:spPr>
        <p:txBody>
          <a:bodyPr/>
          <a:lstStyle/>
          <a:p>
            <a:pPr algn="ctr" rtl="1"/>
            <a:r>
              <a:rPr lang="ar-EG" sz="80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النعمة والجهاد</a:t>
            </a:r>
            <a:br>
              <a:rPr lang="en-US" sz="80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</a:br>
            <a:r>
              <a:rPr lang="ar-EG" sz="80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وعلاقتهم بالنمو الروحي</a:t>
            </a:r>
            <a:endParaRPr lang="en-US" sz="80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34865912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87824" y="1842075"/>
            <a:ext cx="1577176" cy="86409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23727" y="3140968"/>
            <a:ext cx="2736305" cy="93610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152732" y="1232756"/>
            <a:ext cx="4824536" cy="2952328"/>
          </a:xfrm>
        </p:spPr>
        <p:txBody>
          <a:bodyPr/>
          <a:lstStyle/>
          <a:p>
            <a:pPr rtl="1"/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لأَنَّهُ إِنْ كَانَ بِخَطِيَّةِ وَاحِدٍ مَاتَ الْكَثِيرُونَ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فَبِالأَوْلَى كَثِيراً نِعْمَةُ اللهِ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وَالْعَطِيَّةُ بِالنِّعْمَةِ الَّتِي بِالإِنْسَانِ الْوَاحِدِ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يَسُوعَ الْمَسِيحِ قَدِ ازْدَادَتْ لِلْكَثِيرِينَ</a:t>
            </a:r>
            <a: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b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 </a:t>
            </a:r>
            <a:b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		</a:t>
            </a:r>
            <a:b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endParaRPr lang="en-US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411887" y="4221088"/>
            <a:ext cx="232022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(رو 5:  15)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55697719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79712" y="2348880"/>
            <a:ext cx="1984693" cy="93610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862699" y="1124744"/>
            <a:ext cx="5418602" cy="3528392"/>
          </a:xfr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لأَنَّهُ إِنْ كَانَ بِخَطِيَّةِ الْوَاحِدِ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قَدْ مَلَكَ الْمَوْتُ بِالْوَاحِدِ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فَبِالأَوْلَى كَثِيراً الَّذِينَ يَنَالُونَ فَيْضَ النِّعْمَةِ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وَعَطِيَّةَ الْبِرِّ 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سَيَمْلِكُونَ فِي الْحَيَاةِ بِالْوَاحِدِ يَسُوعَ الْمَسِيحِ.</a:t>
            </a:r>
            <a:b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endParaRPr lang="en-US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99892" y="4867439"/>
            <a:ext cx="1944216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4400" b="1" i="0" u="none" strike="noStrike" cap="none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9pPr>
          </a:lstStyle>
          <a:p>
            <a:r>
              <a:rPr lang="ar-EG" dirty="0"/>
              <a:t>(رو 5 :  18)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3499371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59632" y="2972863"/>
            <a:ext cx="6552728" cy="108012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619672" y="1196752"/>
            <a:ext cx="5904656" cy="2952328"/>
          </a:xfr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لِذَلِكَ نَحْنُ أَيْضاً إِذْ لَنَا سَحَابَةٌ مِنَ الشُّهُودِ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مِقْدَارُ هَذِهِ مُحِيطَةٌ بِنَا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لِنَطْرَحْ كُلَّ ثِقْلٍ وَالْخَطِيَّةَ الْمُحِيطَةَ بِنَا بِسُهُولَةٍ،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وَلْنُحَاضِرْ بِالصَّبْرِ فِي الْجِهَادِ الْمَوْضُوعِ أَمَامَنَا</a:t>
            </a:r>
            <a:b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endParaRPr lang="en-US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455876" y="4155177"/>
            <a:ext cx="2232248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4400" b="1" i="0" u="none" strike="noStrike" cap="none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9pPr>
          </a:lstStyle>
          <a:p>
            <a:r>
              <a:rPr lang="ar-EG" dirty="0"/>
              <a:t>(عب </a:t>
            </a:r>
            <a:r>
              <a:rPr lang="en-US" dirty="0"/>
              <a:t>2</a:t>
            </a:r>
            <a:r>
              <a:rPr lang="ar-EG" dirty="0"/>
              <a:t>: 1 )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3450138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57654" y="2258581"/>
            <a:ext cx="3474386" cy="1059827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457654" y="1196752"/>
            <a:ext cx="6228692" cy="2123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فَتَفَكَّرُوا فِي الَّذِي احْتَمَلَ مِنَ الْخُطَاةِ مُقَاوَمَةً لِنَفْسِهِ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>
              <a:buClr>
                <a:schemeClr val="dk1"/>
              </a:buClr>
              <a:buSzPts val="2500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مِثْلَ هَذِهِ لِئَلاَّ تَكِلُّوا وَتَخُورُوا فِي نُفُوسِكُمْ.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>
              <a:buClr>
                <a:schemeClr val="dk1"/>
              </a:buClr>
              <a:buSzPts val="2500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لَمْ تُقَاوِمُوا بَعْدُ حَتَّى الدَّمِ مُجَاهِدِينَ ضِدَّ الْخَطِيَّةِ. </a:t>
            </a:r>
          </a:p>
        </p:txBody>
      </p:sp>
      <p:sp>
        <p:nvSpPr>
          <p:cNvPr id="3" name="Rectangle 2"/>
          <p:cNvSpPr/>
          <p:nvPr/>
        </p:nvSpPr>
        <p:spPr>
          <a:xfrm>
            <a:off x="3504240" y="3389322"/>
            <a:ext cx="2135521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(عب12: 3، 4)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</p:txBody>
      </p:sp>
    </p:spTree>
    <p:extLst>
      <p:ext uri="{BB962C8B-B14F-4D97-AF65-F5344CB8AC3E}">
        <p14:creationId xmlns:p14="http://schemas.microsoft.com/office/powerpoint/2010/main" val="1572573680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83568" y="1700808"/>
            <a:ext cx="7776864" cy="826013"/>
          </a:xfr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هناك دور إلهي وأخر إنساني في النمو في الحياة مع الله</a:t>
            </a:r>
            <a:endParaRPr lang="en-US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6688733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115616" y="1312915"/>
            <a:ext cx="6912768" cy="2260101"/>
          </a:xfr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النعمة 		هي دور الالهي 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الجهاد 		هو الدور الإنساني</a:t>
            </a:r>
            <a:endParaRPr lang="en-US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1CA0B4F4-BE10-BEAF-B3EE-651983B0421C}"/>
              </a:ext>
            </a:extLst>
          </p:cNvPr>
          <p:cNvSpPr/>
          <p:nvPr/>
        </p:nvSpPr>
        <p:spPr>
          <a:xfrm>
            <a:off x="5220072" y="1312915"/>
            <a:ext cx="1727200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9394;p104">
            <a:extLst>
              <a:ext uri="{FF2B5EF4-FFF2-40B4-BE49-F238E27FC236}">
                <a16:creationId xmlns:a16="http://schemas.microsoft.com/office/drawing/2014/main" id="{1AAA7598-E4F3-EC53-B54A-C72AFC88017C}"/>
              </a:ext>
            </a:extLst>
          </p:cNvPr>
          <p:cNvSpPr/>
          <p:nvPr/>
        </p:nvSpPr>
        <p:spPr>
          <a:xfrm>
            <a:off x="5292080" y="2576537"/>
            <a:ext cx="1727200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5771249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67744" y="1628800"/>
            <a:ext cx="4665163" cy="936104"/>
          </a:xfrm>
          <a:prstGeom prst="rect">
            <a:avLst/>
          </a:prstGeom>
        </p:spPr>
      </p:pic>
      <p:sp>
        <p:nvSpPr>
          <p:cNvPr id="307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285747" y="1063333"/>
            <a:ext cx="4572507" cy="2221651"/>
          </a:xfrm>
          <a:prstGeom prst="rect">
            <a:avLst/>
          </a:prstGeom>
        </p:spPr>
        <p:txBody>
          <a:bodyPr/>
          <a:lstStyle/>
          <a:p>
            <a:pPr rtl="1">
              <a:defRPr/>
            </a:pP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وَتَعْرِفُوا</a:t>
            </a:r>
            <a:b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</a:b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</a:t>
            </a: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مَحَبَّةَ الْمَسِيحِ الْفَائِقَةَ الْمَعْرِفَةِ</a:t>
            </a:r>
            <a:br>
              <a:rPr lang="en-US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en-US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لِكَيْ تَمْتَلِئُوا إِلَى كُلِّ مِلْءِ اللهِ.</a:t>
            </a:r>
            <a:endParaRPr lang="en-US" alt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67934" y="3363089"/>
            <a:ext cx="160813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4000" b="1" kern="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)</a:t>
            </a:r>
            <a:r>
              <a:rPr lang="ar-EG" altLang="en-US" sz="4000" b="1" kern="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أف3: 19)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9857833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303748" y="1240682"/>
            <a:ext cx="4536504" cy="2980405"/>
          </a:xfrm>
        </p:spPr>
        <p:txBody>
          <a:bodyPr/>
          <a:lstStyle/>
          <a:p>
            <a:pPr algn="ctr" rtl="1"/>
            <a:r>
              <a:rPr lang="ar-EG" sz="48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ضرورة استخدام النعمة الالهية</a:t>
            </a:r>
            <a:br>
              <a:rPr lang="ar-EG" sz="48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br>
              <a:rPr lang="en-US" sz="48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br>
              <a:rPr lang="en-US" sz="48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EG" sz="48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في تتميم المشيئة الالهية</a:t>
            </a:r>
            <a:endParaRPr lang="en-US" sz="48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Google Shape;9397;p104">
            <a:extLst>
              <a:ext uri="{FF2B5EF4-FFF2-40B4-BE49-F238E27FC236}">
                <a16:creationId xmlns:a16="http://schemas.microsoft.com/office/drawing/2014/main" id="{0184286F-6AFF-118D-19E7-CA216AD82BE2}"/>
              </a:ext>
            </a:extLst>
          </p:cNvPr>
          <p:cNvSpPr/>
          <p:nvPr/>
        </p:nvSpPr>
        <p:spPr>
          <a:xfrm rot="4418896" flipH="1" flipV="1">
            <a:off x="3998589" y="2475306"/>
            <a:ext cx="1036595" cy="631596"/>
          </a:xfrm>
          <a:custGeom>
            <a:avLst/>
            <a:gdLst/>
            <a:ahLst/>
            <a:cxnLst/>
            <a:rect l="l" t="t" r="r" b="b"/>
            <a:pathLst>
              <a:path w="27245" h="17277" extrusionOk="0">
                <a:moveTo>
                  <a:pt x="13695" y="761"/>
                </a:moveTo>
                <a:cubicBezTo>
                  <a:pt x="15669" y="761"/>
                  <a:pt x="17497" y="1887"/>
                  <a:pt x="17913" y="3903"/>
                </a:cubicBezTo>
                <a:cubicBezTo>
                  <a:pt x="18447" y="6471"/>
                  <a:pt x="16512" y="8406"/>
                  <a:pt x="14144" y="8940"/>
                </a:cubicBezTo>
                <a:cubicBezTo>
                  <a:pt x="13488" y="9073"/>
                  <a:pt x="12824" y="9140"/>
                  <a:pt x="12163" y="9140"/>
                </a:cubicBezTo>
                <a:cubicBezTo>
                  <a:pt x="10841" y="9140"/>
                  <a:pt x="9529" y="8873"/>
                  <a:pt x="8306" y="8339"/>
                </a:cubicBezTo>
                <a:cubicBezTo>
                  <a:pt x="7873" y="4904"/>
                  <a:pt x="9574" y="1001"/>
                  <a:pt x="13443" y="767"/>
                </a:cubicBezTo>
                <a:cubicBezTo>
                  <a:pt x="13527" y="763"/>
                  <a:pt x="13611" y="761"/>
                  <a:pt x="13695" y="761"/>
                </a:cubicBezTo>
                <a:close/>
                <a:moveTo>
                  <a:pt x="13766" y="0"/>
                </a:moveTo>
                <a:cubicBezTo>
                  <a:pt x="10507" y="0"/>
                  <a:pt x="7900" y="2974"/>
                  <a:pt x="7572" y="6305"/>
                </a:cubicBezTo>
                <a:cubicBezTo>
                  <a:pt x="7506" y="6872"/>
                  <a:pt x="7506" y="7439"/>
                  <a:pt x="7572" y="7972"/>
                </a:cubicBezTo>
                <a:cubicBezTo>
                  <a:pt x="5037" y="6772"/>
                  <a:pt x="2769" y="4737"/>
                  <a:pt x="901" y="2835"/>
                </a:cubicBezTo>
                <a:lnTo>
                  <a:pt x="834" y="2535"/>
                </a:lnTo>
                <a:lnTo>
                  <a:pt x="3336" y="2769"/>
                </a:lnTo>
                <a:cubicBezTo>
                  <a:pt x="3347" y="2769"/>
                  <a:pt x="3358" y="2770"/>
                  <a:pt x="3368" y="2770"/>
                </a:cubicBezTo>
                <a:cubicBezTo>
                  <a:pt x="3869" y="2770"/>
                  <a:pt x="3859" y="2001"/>
                  <a:pt x="3336" y="1968"/>
                </a:cubicBezTo>
                <a:lnTo>
                  <a:pt x="401" y="1701"/>
                </a:lnTo>
                <a:cubicBezTo>
                  <a:pt x="200" y="1701"/>
                  <a:pt x="0" y="1868"/>
                  <a:pt x="0" y="2102"/>
                </a:cubicBezTo>
                <a:lnTo>
                  <a:pt x="100" y="2869"/>
                </a:lnTo>
                <a:cubicBezTo>
                  <a:pt x="100" y="2902"/>
                  <a:pt x="100" y="2969"/>
                  <a:pt x="100" y="3002"/>
                </a:cubicBezTo>
                <a:cubicBezTo>
                  <a:pt x="267" y="4070"/>
                  <a:pt x="434" y="5137"/>
                  <a:pt x="567" y="6204"/>
                </a:cubicBezTo>
                <a:cubicBezTo>
                  <a:pt x="597" y="6380"/>
                  <a:pt x="754" y="6459"/>
                  <a:pt x="919" y="6459"/>
                </a:cubicBezTo>
                <a:cubicBezTo>
                  <a:pt x="1130" y="6459"/>
                  <a:pt x="1353" y="6329"/>
                  <a:pt x="1335" y="6104"/>
                </a:cubicBezTo>
                <a:cubicBezTo>
                  <a:pt x="1234" y="5404"/>
                  <a:pt x="1134" y="4703"/>
                  <a:pt x="1068" y="4003"/>
                </a:cubicBezTo>
                <a:lnTo>
                  <a:pt x="1068" y="4003"/>
                </a:lnTo>
                <a:cubicBezTo>
                  <a:pt x="2969" y="5871"/>
                  <a:pt x="5237" y="7706"/>
                  <a:pt x="7706" y="8840"/>
                </a:cubicBezTo>
                <a:cubicBezTo>
                  <a:pt x="8440" y="12409"/>
                  <a:pt x="10975" y="15344"/>
                  <a:pt x="14377" y="16645"/>
                </a:cubicBezTo>
                <a:cubicBezTo>
                  <a:pt x="15496" y="17074"/>
                  <a:pt x="16661" y="17276"/>
                  <a:pt x="17817" y="17276"/>
                </a:cubicBezTo>
                <a:cubicBezTo>
                  <a:pt x="21695" y="17276"/>
                  <a:pt x="25483" y="15005"/>
                  <a:pt x="27153" y="11408"/>
                </a:cubicBezTo>
                <a:cubicBezTo>
                  <a:pt x="27244" y="11249"/>
                  <a:pt x="27102" y="11089"/>
                  <a:pt x="26960" y="11089"/>
                </a:cubicBezTo>
                <a:cubicBezTo>
                  <a:pt x="26894" y="11089"/>
                  <a:pt x="26828" y="11123"/>
                  <a:pt x="26786" y="11208"/>
                </a:cubicBezTo>
                <a:cubicBezTo>
                  <a:pt x="25018" y="14429"/>
                  <a:pt x="21546" y="16633"/>
                  <a:pt x="17842" y="16633"/>
                </a:cubicBezTo>
                <a:cubicBezTo>
                  <a:pt x="17633" y="16633"/>
                  <a:pt x="17423" y="16626"/>
                  <a:pt x="17213" y="16612"/>
                </a:cubicBezTo>
                <a:cubicBezTo>
                  <a:pt x="13243" y="16245"/>
                  <a:pt x="9874" y="13510"/>
                  <a:pt x="8640" y="9707"/>
                </a:cubicBezTo>
                <a:cubicBezTo>
                  <a:pt x="8606" y="9540"/>
                  <a:pt x="8540" y="9373"/>
                  <a:pt x="8506" y="9173"/>
                </a:cubicBezTo>
                <a:lnTo>
                  <a:pt x="8506" y="9173"/>
                </a:lnTo>
                <a:cubicBezTo>
                  <a:pt x="9700" y="9663"/>
                  <a:pt x="10961" y="9909"/>
                  <a:pt x="12230" y="9909"/>
                </a:cubicBezTo>
                <a:cubicBezTo>
                  <a:pt x="12947" y="9909"/>
                  <a:pt x="13667" y="9830"/>
                  <a:pt x="14377" y="9674"/>
                </a:cubicBezTo>
                <a:cubicBezTo>
                  <a:pt x="16579" y="9207"/>
                  <a:pt x="18513" y="7639"/>
                  <a:pt x="18780" y="5304"/>
                </a:cubicBezTo>
                <a:cubicBezTo>
                  <a:pt x="19047" y="3269"/>
                  <a:pt x="17913" y="1301"/>
                  <a:pt x="16012" y="467"/>
                </a:cubicBezTo>
                <a:cubicBezTo>
                  <a:pt x="15243" y="146"/>
                  <a:pt x="14488" y="0"/>
                  <a:pt x="137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502459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3696812" y="1196752"/>
            <a:ext cx="1750376" cy="808689"/>
          </a:xfrm>
        </p:spPr>
        <p:txBody>
          <a:bodyPr/>
          <a:lstStyle/>
          <a:p>
            <a:pPr rtl="1"/>
            <a:r>
              <a:rPr lang="ar-EG" sz="5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النعمة هي </a:t>
            </a:r>
            <a:br>
              <a:rPr lang="ar-EG" sz="5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EG" sz="5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en-US" sz="5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3023828" y="2636912"/>
            <a:ext cx="309634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ar-EG" sz="5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نعمة الابن</a:t>
            </a:r>
            <a:br>
              <a:rPr lang="ar-EG" sz="5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</a:br>
            <a:r>
              <a:rPr lang="ar-EG" sz="5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محبة الأب</a:t>
            </a:r>
            <a:br>
              <a:rPr lang="ar-EG" sz="5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</a:br>
            <a:r>
              <a:rPr lang="ar-EG" sz="5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شركة الروح القدس</a:t>
            </a:r>
            <a:endParaRPr lang="en-US" sz="5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Google Shape;9394;p104">
            <a:extLst>
              <a:ext uri="{FF2B5EF4-FFF2-40B4-BE49-F238E27FC236}">
                <a16:creationId xmlns:a16="http://schemas.microsoft.com/office/drawing/2014/main" id="{DF4634D9-71CD-7167-9FCB-5F05D2814A39}"/>
              </a:ext>
            </a:extLst>
          </p:cNvPr>
          <p:cNvSpPr/>
          <p:nvPr/>
        </p:nvSpPr>
        <p:spPr>
          <a:xfrm>
            <a:off x="3456372" y="1131733"/>
            <a:ext cx="2231256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2322819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11487" y="3979076"/>
            <a:ext cx="1080120" cy="87949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767536" y="3865965"/>
            <a:ext cx="676672" cy="87949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871700" y="2734908"/>
            <a:ext cx="54006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3C3C3C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وَلَيْسَ كَمَا بِوَاحِدٍ قَدْ أَخْطَأَ هَكَذَا الْعَطِيَّةُ.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  <a:sym typeface="Viga"/>
            </a:endParaRPr>
          </a:p>
          <a:p>
            <a:pPr algn="ctr">
              <a:buClr>
                <a:srgbClr val="3C3C3C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لأَنَّ الْحُكْمَ مِنْ وَاحِدٍ لِلدَّيْنُونَةِ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  <a:sym typeface="Viga"/>
            </a:endParaRPr>
          </a:p>
          <a:p>
            <a:pPr algn="ctr">
              <a:buClr>
                <a:srgbClr val="3C3C3C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 وَأَمَّا الْهِبَةُ فَمِنْ جَرَّى خَطَايَا كَثِيرَةٍ لِلتَّبْرِيرِ.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  <a:sym typeface="Viga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33419" y="1720506"/>
            <a:ext cx="87716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التبرير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780695" y="815493"/>
            <a:ext cx="159290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  <a:sym typeface="Viga"/>
              </a:rPr>
              <a:t>نعمة الابن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820031" y="4857568"/>
            <a:ext cx="150393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buClr>
                <a:srgbClr val="3C3C3C"/>
              </a:buClr>
              <a:buSzPts val="2500"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(رو5: 16)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  <a:sym typeface="Viga"/>
            </a:endParaRPr>
          </a:p>
        </p:txBody>
      </p:sp>
      <p:sp>
        <p:nvSpPr>
          <p:cNvPr id="7" name="Google Shape;9394;p104">
            <a:extLst>
              <a:ext uri="{FF2B5EF4-FFF2-40B4-BE49-F238E27FC236}">
                <a16:creationId xmlns:a16="http://schemas.microsoft.com/office/drawing/2014/main" id="{63E191EB-C5AF-247B-4E44-2B18F361404C}"/>
              </a:ext>
            </a:extLst>
          </p:cNvPr>
          <p:cNvSpPr/>
          <p:nvPr/>
        </p:nvSpPr>
        <p:spPr>
          <a:xfrm>
            <a:off x="3527884" y="726959"/>
            <a:ext cx="2088231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2795A04-F4D2-6909-9C80-01D7D11F766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36752" y="2328197"/>
            <a:ext cx="2470494" cy="256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8428253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07704" y="4245250"/>
            <a:ext cx="1914732" cy="104884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89218" y="4248411"/>
            <a:ext cx="1980220" cy="1048842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727684" y="2404528"/>
            <a:ext cx="568863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فَإِذاً كَمَا بِخَطِيَّةٍ وَاحِدَةٍ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صَارَ الْحُكْمُ إِلَى جَمِيعِ النَّاسِ لِلدَّيْنُونَةِ</a:t>
            </a: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هَكَذَا بِبِرٍّ وَاحِدٍ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صَارَتِ الْهِبَةُ إِلَى جَمِيعِ النَّاسِ لِتَبْرِيرِ الْحَيَاةِ. </a:t>
            </a: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3974601" y="912064"/>
            <a:ext cx="1109604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45720" tIns="45720" rIns="45720" bIns="45720" numCol="1" anchor="ctr" anchorCtr="0" compatLnSpc="1">
            <a:prstTxWarp prst="textNoShape">
              <a:avLst/>
            </a:prstTxWarp>
          </a:bodyPr>
          <a:lstStyle>
            <a:lvl1pPr algn="l" rtl="1" eaLnBrk="0" fontAlgn="base" hangingPunct="0">
              <a:spcBef>
                <a:spcPct val="0"/>
              </a:spcBef>
              <a:spcAft>
                <a:spcPct val="0"/>
              </a:spcAft>
              <a:defRPr sz="4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1" eaLnBrk="0" fontAlgn="base" hangingPunct="0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2pPr>
            <a:lvl3pPr algn="l" rtl="1" eaLnBrk="0" fontAlgn="base" hangingPunct="0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3pPr>
            <a:lvl4pPr algn="l" rtl="1" eaLnBrk="0" fontAlgn="base" hangingPunct="0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4pPr>
            <a:lvl5pPr algn="l" rtl="1" eaLnBrk="0" fontAlgn="base" hangingPunct="0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5pPr>
            <a:lvl6pPr marL="457200" algn="l" rtl="1" fontAlgn="base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6pPr>
            <a:lvl7pPr marL="914400" algn="l" rtl="1" fontAlgn="base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7pPr>
            <a:lvl8pPr marL="1371600" algn="l" rtl="1" fontAlgn="base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8pPr>
            <a:lvl9pPr marL="1828800" algn="l" rtl="1" fontAlgn="base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9pPr>
          </a:lstStyle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التبرير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20032" y="5265235"/>
            <a:ext cx="150393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(رو5: 18)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968A05F-334D-CF8F-D6D7-395D1E3DFF0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65070" y="1751726"/>
            <a:ext cx="3328667" cy="345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8471303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3" name="Rectangle 5"/>
          <p:cNvSpPr>
            <a:spLocks noChangeArrowheads="1"/>
          </p:cNvSpPr>
          <p:nvPr/>
        </p:nvSpPr>
        <p:spPr bwMode="auto">
          <a:xfrm>
            <a:off x="2411760" y="2028616"/>
            <a:ext cx="4320480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ar-SA" altLang="zh-CN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«إِنْ كَانَ أَحَدٌ فِي الْمَسِيحِ </a:t>
            </a:r>
            <a:endParaRPr lang="en-US" altLang="zh-CN" sz="44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>
              <a:defRPr/>
            </a:pPr>
            <a:r>
              <a:rPr lang="ar-SA" altLang="zh-CN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فَهُوَ خَلِيقَةٌ جَدِيدَةٌ.</a:t>
            </a:r>
            <a:endParaRPr lang="en-US" altLang="zh-CN" sz="44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>
              <a:defRPr/>
            </a:pPr>
            <a:r>
              <a:rPr lang="ar-SA" altLang="zh-CN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الأَشْيَاءُ الْعَتِيقَةُ قَدْ مَضَتْ.</a:t>
            </a:r>
            <a:endParaRPr lang="ar-EG" altLang="zh-CN" sz="44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>
              <a:defRPr/>
            </a:pPr>
            <a:r>
              <a:rPr lang="ar-SA" altLang="zh-CN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هُوَذَا الْكُلُّ قَدْ صَارَ جَدِيداً» </a:t>
            </a:r>
            <a:endParaRPr lang="en-US" altLang="zh-CN" sz="44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35176" name="Rectangle 8"/>
          <p:cNvSpPr>
            <a:spLocks noChangeArrowheads="1"/>
          </p:cNvSpPr>
          <p:nvPr/>
        </p:nvSpPr>
        <p:spPr bwMode="auto">
          <a:xfrm>
            <a:off x="3697401" y="4880185"/>
            <a:ext cx="174919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SA" altLang="zh-CN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(2كو 5: 17)</a:t>
            </a:r>
            <a:endParaRPr lang="en-US" sz="44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8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3779912" y="1052736"/>
            <a:ext cx="1584176" cy="649167"/>
          </a:xfrm>
          <a:prstGeom prst="roundRect">
            <a:avLst>
              <a:gd name="adj" fmla="val 16667"/>
            </a:avLst>
          </a:prstGeom>
          <a:noFill/>
          <a:ln w="285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التقديس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4AE6B7F-3E9F-5F0F-5D9C-08FAFF0401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88264" y="1577806"/>
            <a:ext cx="3367471" cy="3497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0538679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735796" y="2564904"/>
            <a:ext cx="367240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itchFamily="66" charset="-78"/>
              </a:rPr>
              <a:t>أُنْظُرُوا أَيَّةَ مَحَبَّةٍ أَعْطَانَا الآبُ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anose="02020603050405020304" pitchFamily="18" charset="0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itchFamily="66" charset="-78"/>
              </a:rPr>
              <a:t>حَتَّى نُدْعَى أَوْلاَدَ اللهِ!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17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3671900" y="980728"/>
            <a:ext cx="1800200" cy="1006382"/>
          </a:xfrm>
          <a:prstGeom prst="roundRect">
            <a:avLst>
              <a:gd name="adj" fmla="val 16667"/>
            </a:avLst>
          </a:prstGeom>
          <a:noFill/>
          <a:ln w="285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base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محبة الأب</a:t>
            </a:r>
            <a:endParaRPr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40871" y="4149080"/>
            <a:ext cx="146225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(1يو3: 1)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4" name="Google Shape;9394;p104">
            <a:extLst>
              <a:ext uri="{FF2B5EF4-FFF2-40B4-BE49-F238E27FC236}">
                <a16:creationId xmlns:a16="http://schemas.microsoft.com/office/drawing/2014/main" id="{453CE59D-29B8-BDDA-0157-136A78B1C810}"/>
              </a:ext>
            </a:extLst>
          </p:cNvPr>
          <p:cNvSpPr/>
          <p:nvPr/>
        </p:nvSpPr>
        <p:spPr>
          <a:xfrm>
            <a:off x="3419872" y="843102"/>
            <a:ext cx="2304256" cy="1144008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82073715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943708" y="1340768"/>
            <a:ext cx="5256584" cy="1512168"/>
          </a:xfrm>
        </p:spPr>
        <p:txBody>
          <a:bodyPr/>
          <a:lstStyle/>
          <a:p>
            <a:pPr algn="ctr" rtl="1"/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ea typeface="Times New Roman" panose="02020603050405020304" pitchFamily="18" charset="0"/>
                <a:cs typeface="Arabic Typesetting" pitchFamily="66" charset="-78"/>
              </a:rPr>
              <a:t>مَحَبَّةَ اللهِ قَدِ انْسَكَبَتْ فِي قُلُوبِنَا بِالرُّوحِ </a:t>
            </a:r>
            <a:br>
              <a:rPr lang="en-US" sz="4400" dirty="0">
                <a:solidFill>
                  <a:srgbClr val="140000"/>
                </a:solidFill>
                <a:latin typeface="Arabic Typesetting" pitchFamily="66" charset="-78"/>
                <a:ea typeface="Times New Roman" panose="02020603050405020304" pitchFamily="18" charset="0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ea typeface="Times New Roman" panose="02020603050405020304" pitchFamily="18" charset="0"/>
                <a:cs typeface="Arabic Typesetting" pitchFamily="66" charset="-78"/>
              </a:rPr>
              <a:t>الْقُدُسِ الْمُعْطَى لَنَا. </a:t>
            </a:r>
            <a:endParaRPr lang="en-US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12204" y="3013198"/>
            <a:ext cx="131959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ea typeface="Times New Roman" panose="02020603050405020304" pitchFamily="18" charset="0"/>
                <a:cs typeface="Arabic Typesetting" pitchFamily="66" charset="-78"/>
                <a:sym typeface="Viga"/>
              </a:rPr>
              <a:t>(رو 5:5)</a:t>
            </a:r>
            <a:endParaRPr lang="en-US" sz="4400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2851298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78625" y="2928574"/>
            <a:ext cx="891100" cy="108012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483768" y="2420888"/>
            <a:ext cx="4176464" cy="1512168"/>
          </a:xfrm>
        </p:spPr>
        <p:txBody>
          <a:bodyPr/>
          <a:lstStyle/>
          <a:p>
            <a:pPr algn="ctr" rtl="1"/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itchFamily="66" charset="-78"/>
              </a:rPr>
              <a:t>وَلَكِنَّ الرُّوحَ نَفْسَهُ </a:t>
            </a:r>
            <a:br>
              <a:rPr lang="en-US" sz="4400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itchFamily="66" charset="-78"/>
              </a:rPr>
              <a:t>يَشْفَعُ فِينَا بِأَنَّاتٍ لاَ يُنْطَقُ بِهَا. </a:t>
            </a:r>
            <a:endParaRPr 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17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3095836" y="1263863"/>
            <a:ext cx="2952328" cy="649167"/>
          </a:xfrm>
          <a:prstGeom prst="roundRect">
            <a:avLst>
              <a:gd name="adj" fmla="val 16667"/>
            </a:avLst>
          </a:prstGeom>
          <a:noFill/>
          <a:ln w="285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شركة الروح القدس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565375" y="4077072"/>
            <a:ext cx="2013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(رو 8 :26 )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CE4EFF57-B088-E745-E31E-F1AECBAF620B}"/>
              </a:ext>
            </a:extLst>
          </p:cNvPr>
          <p:cNvSpPr/>
          <p:nvPr/>
        </p:nvSpPr>
        <p:spPr>
          <a:xfrm>
            <a:off x="2550593" y="994566"/>
            <a:ext cx="4176464" cy="1268242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71899433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83768" y="1196752"/>
            <a:ext cx="1800200" cy="1008112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385646" y="1340768"/>
            <a:ext cx="6372708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tabLst>
                <a:tab pos="8969375" algn="l"/>
              </a:tabLs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« وَأَمَّا مَتَى جَاءَ ذَاكَ رُوحُ الْحَقِّ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  <a:p>
            <a:pPr algn="ctr" eaLnBrk="0" hangingPunct="0">
              <a:tabLst>
                <a:tab pos="8969375" algn="l"/>
              </a:tabLs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 فَهُوَ يُرْشِدُكُمْ إِلَى جَمِيعِ الْحَقِّ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 </a:t>
            </a:r>
          </a:p>
          <a:p>
            <a:pPr algn="ctr" eaLnBrk="0" hangingPunct="0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لأَنَّهُ لاَ يَتَكَلَّمُ مِنْ نَفْسِهِ، بَلْ كُلُّ مَا يَسْمَعُ يَتَكَلَّمُ بِهِ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  <a:p>
            <a:pPr algn="ctr" eaLnBrk="0" hangingPunct="0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 وَيُخْبِرُكُمْ بِأُمُورٍ آتِيَةٍ.»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527884" y="4195480"/>
            <a:ext cx="208823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hangingPunct="0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(</a:t>
            </a:r>
            <a:r>
              <a:rPr lang="ar-SA" sz="4400" b="1" dirty="0" err="1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يو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 13:16)</a:t>
            </a:r>
            <a:endParaRPr lang="ar-SA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45972753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3492230" y="1196752"/>
            <a:ext cx="2159539" cy="936104"/>
          </a:xfrm>
          <a:custGeom>
            <a:avLst/>
            <a:gdLst>
              <a:gd name="connsiteX0" fmla="*/ 0 w 2159539"/>
              <a:gd name="connsiteY0" fmla="*/ 0 h 936104"/>
              <a:gd name="connsiteX1" fmla="*/ 561480 w 2159539"/>
              <a:gd name="connsiteY1" fmla="*/ 0 h 936104"/>
              <a:gd name="connsiteX2" fmla="*/ 1144556 w 2159539"/>
              <a:gd name="connsiteY2" fmla="*/ 0 h 936104"/>
              <a:gd name="connsiteX3" fmla="*/ 2159539 w 2159539"/>
              <a:gd name="connsiteY3" fmla="*/ 0 h 936104"/>
              <a:gd name="connsiteX4" fmla="*/ 2159539 w 2159539"/>
              <a:gd name="connsiteY4" fmla="*/ 439969 h 936104"/>
              <a:gd name="connsiteX5" fmla="*/ 2159539 w 2159539"/>
              <a:gd name="connsiteY5" fmla="*/ 936104 h 936104"/>
              <a:gd name="connsiteX6" fmla="*/ 1641250 w 2159539"/>
              <a:gd name="connsiteY6" fmla="*/ 936104 h 936104"/>
              <a:gd name="connsiteX7" fmla="*/ 1166151 w 2159539"/>
              <a:gd name="connsiteY7" fmla="*/ 936104 h 936104"/>
              <a:gd name="connsiteX8" fmla="*/ 669457 w 2159539"/>
              <a:gd name="connsiteY8" fmla="*/ 936104 h 936104"/>
              <a:gd name="connsiteX9" fmla="*/ 0 w 2159539"/>
              <a:gd name="connsiteY9" fmla="*/ 936104 h 936104"/>
              <a:gd name="connsiteX10" fmla="*/ 0 w 2159539"/>
              <a:gd name="connsiteY10" fmla="*/ 477413 h 936104"/>
              <a:gd name="connsiteX11" fmla="*/ 0 w 2159539"/>
              <a:gd name="connsiteY11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59539" h="936104" fill="none" extrusionOk="0">
                <a:moveTo>
                  <a:pt x="0" y="0"/>
                </a:moveTo>
                <a:cubicBezTo>
                  <a:pt x="143326" y="22996"/>
                  <a:pt x="370325" y="10732"/>
                  <a:pt x="561480" y="0"/>
                </a:cubicBezTo>
                <a:cubicBezTo>
                  <a:pt x="752635" y="-10732"/>
                  <a:pt x="964040" y="-2395"/>
                  <a:pt x="1144556" y="0"/>
                </a:cubicBezTo>
                <a:cubicBezTo>
                  <a:pt x="1325072" y="2395"/>
                  <a:pt x="1730446" y="46618"/>
                  <a:pt x="2159539" y="0"/>
                </a:cubicBezTo>
                <a:cubicBezTo>
                  <a:pt x="2178910" y="177772"/>
                  <a:pt x="2140704" y="305635"/>
                  <a:pt x="2159539" y="439969"/>
                </a:cubicBezTo>
                <a:cubicBezTo>
                  <a:pt x="2178374" y="574303"/>
                  <a:pt x="2171755" y="728249"/>
                  <a:pt x="2159539" y="936104"/>
                </a:cubicBezTo>
                <a:cubicBezTo>
                  <a:pt x="1979463" y="952065"/>
                  <a:pt x="1745559" y="925033"/>
                  <a:pt x="1641250" y="936104"/>
                </a:cubicBezTo>
                <a:cubicBezTo>
                  <a:pt x="1536941" y="947175"/>
                  <a:pt x="1327627" y="935165"/>
                  <a:pt x="1166151" y="936104"/>
                </a:cubicBezTo>
                <a:cubicBezTo>
                  <a:pt x="1004675" y="937043"/>
                  <a:pt x="812410" y="935741"/>
                  <a:pt x="669457" y="936104"/>
                </a:cubicBezTo>
                <a:cubicBezTo>
                  <a:pt x="526504" y="936467"/>
                  <a:pt x="281724" y="914308"/>
                  <a:pt x="0" y="936104"/>
                </a:cubicBezTo>
                <a:cubicBezTo>
                  <a:pt x="-6258" y="741150"/>
                  <a:pt x="-12907" y="591070"/>
                  <a:pt x="0" y="477413"/>
                </a:cubicBezTo>
                <a:cubicBezTo>
                  <a:pt x="12907" y="363756"/>
                  <a:pt x="720" y="232948"/>
                  <a:pt x="0" y="0"/>
                </a:cubicBezTo>
                <a:close/>
              </a:path>
              <a:path w="2159539" h="936104" stroke="0" extrusionOk="0">
                <a:moveTo>
                  <a:pt x="0" y="0"/>
                </a:moveTo>
                <a:cubicBezTo>
                  <a:pt x="130042" y="4804"/>
                  <a:pt x="289464" y="-16047"/>
                  <a:pt x="496694" y="0"/>
                </a:cubicBezTo>
                <a:cubicBezTo>
                  <a:pt x="703924" y="16047"/>
                  <a:pt x="865886" y="27307"/>
                  <a:pt x="1058174" y="0"/>
                </a:cubicBezTo>
                <a:cubicBezTo>
                  <a:pt x="1250462" y="-27307"/>
                  <a:pt x="1485220" y="25169"/>
                  <a:pt x="1641250" y="0"/>
                </a:cubicBezTo>
                <a:cubicBezTo>
                  <a:pt x="1797280" y="-25169"/>
                  <a:pt x="2024807" y="22914"/>
                  <a:pt x="2159539" y="0"/>
                </a:cubicBezTo>
                <a:cubicBezTo>
                  <a:pt x="2151846" y="172472"/>
                  <a:pt x="2155707" y="331078"/>
                  <a:pt x="2159539" y="449330"/>
                </a:cubicBezTo>
                <a:cubicBezTo>
                  <a:pt x="2163372" y="567582"/>
                  <a:pt x="2183823" y="731302"/>
                  <a:pt x="2159539" y="936104"/>
                </a:cubicBezTo>
                <a:cubicBezTo>
                  <a:pt x="1925430" y="918136"/>
                  <a:pt x="1801991" y="942648"/>
                  <a:pt x="1619654" y="936104"/>
                </a:cubicBezTo>
                <a:cubicBezTo>
                  <a:pt x="1437317" y="929560"/>
                  <a:pt x="1297810" y="935450"/>
                  <a:pt x="1122960" y="936104"/>
                </a:cubicBezTo>
                <a:cubicBezTo>
                  <a:pt x="948110" y="936758"/>
                  <a:pt x="828861" y="955435"/>
                  <a:pt x="561480" y="936104"/>
                </a:cubicBezTo>
                <a:cubicBezTo>
                  <a:pt x="294099" y="916773"/>
                  <a:pt x="205020" y="916324"/>
                  <a:pt x="0" y="936104"/>
                </a:cubicBezTo>
                <a:cubicBezTo>
                  <a:pt x="-14301" y="838051"/>
                  <a:pt x="8625" y="638122"/>
                  <a:pt x="0" y="468052"/>
                </a:cubicBezTo>
                <a:cubicBezTo>
                  <a:pt x="-8625" y="297982"/>
                  <a:pt x="-13686" y="212073"/>
                  <a:pt x="0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1271628633">
                  <ask:type>
                    <ask:lineSketchFreehand/>
                  </ask:type>
                </ask:lineSketchStyleProps>
              </a:ext>
            </a:extLst>
          </a:ln>
        </p:spPr>
        <p:txBody>
          <a:bodyPr/>
          <a:lstStyle/>
          <a:p>
            <a:pPr algn="ctr" rtl="1"/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وسائط النعمة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663788" y="2492896"/>
            <a:ext cx="3816425" cy="2345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الصلاة</a:t>
            </a:r>
            <a:b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</a:br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الكتاب المقدس</a:t>
            </a:r>
            <a:b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</a:br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الكنيسة (جسد المسيح)</a:t>
            </a:r>
            <a:endParaRPr lang="en-US" sz="16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5049494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15501" y="2248903"/>
            <a:ext cx="2113000" cy="894844"/>
          </a:xfrm>
          <a:prstGeom prst="rect">
            <a:avLst/>
          </a:prstGeom>
        </p:spPr>
      </p:pic>
      <p:sp>
        <p:nvSpPr>
          <p:cNvPr id="8" name="Oval 4"/>
          <p:cNvSpPr>
            <a:spLocks noChangeArrowheads="1"/>
          </p:cNvSpPr>
          <p:nvPr/>
        </p:nvSpPr>
        <p:spPr bwMode="auto">
          <a:xfrm>
            <a:off x="2015716" y="1015212"/>
            <a:ext cx="5220000" cy="864096"/>
          </a:xfrm>
          <a:custGeom>
            <a:avLst/>
            <a:gdLst>
              <a:gd name="connsiteX0" fmla="*/ 0 w 5220000"/>
              <a:gd name="connsiteY0" fmla="*/ 144019 h 864096"/>
              <a:gd name="connsiteX1" fmla="*/ 144019 w 5220000"/>
              <a:gd name="connsiteY1" fmla="*/ 0 h 864096"/>
              <a:gd name="connsiteX2" fmla="*/ 760514 w 5220000"/>
              <a:gd name="connsiteY2" fmla="*/ 0 h 864096"/>
              <a:gd name="connsiteX3" fmla="*/ 1377010 w 5220000"/>
              <a:gd name="connsiteY3" fmla="*/ 0 h 864096"/>
              <a:gd name="connsiteX4" fmla="*/ 1894866 w 5220000"/>
              <a:gd name="connsiteY4" fmla="*/ 0 h 864096"/>
              <a:gd name="connsiteX5" fmla="*/ 2511361 w 5220000"/>
              <a:gd name="connsiteY5" fmla="*/ 0 h 864096"/>
              <a:gd name="connsiteX6" fmla="*/ 3078536 w 5220000"/>
              <a:gd name="connsiteY6" fmla="*/ 0 h 864096"/>
              <a:gd name="connsiteX7" fmla="*/ 3645712 w 5220000"/>
              <a:gd name="connsiteY7" fmla="*/ 0 h 864096"/>
              <a:gd name="connsiteX8" fmla="*/ 4311527 w 5220000"/>
              <a:gd name="connsiteY8" fmla="*/ 0 h 864096"/>
              <a:gd name="connsiteX9" fmla="*/ 5075981 w 5220000"/>
              <a:gd name="connsiteY9" fmla="*/ 0 h 864096"/>
              <a:gd name="connsiteX10" fmla="*/ 5220000 w 5220000"/>
              <a:gd name="connsiteY10" fmla="*/ 144019 h 864096"/>
              <a:gd name="connsiteX11" fmla="*/ 5220000 w 5220000"/>
              <a:gd name="connsiteY11" fmla="*/ 720077 h 864096"/>
              <a:gd name="connsiteX12" fmla="*/ 5075981 w 5220000"/>
              <a:gd name="connsiteY12" fmla="*/ 864096 h 864096"/>
              <a:gd name="connsiteX13" fmla="*/ 4410166 w 5220000"/>
              <a:gd name="connsiteY13" fmla="*/ 864096 h 864096"/>
              <a:gd name="connsiteX14" fmla="*/ 3892310 w 5220000"/>
              <a:gd name="connsiteY14" fmla="*/ 864096 h 864096"/>
              <a:gd name="connsiteX15" fmla="*/ 3423774 w 5220000"/>
              <a:gd name="connsiteY15" fmla="*/ 864096 h 864096"/>
              <a:gd name="connsiteX16" fmla="*/ 2708639 w 5220000"/>
              <a:gd name="connsiteY16" fmla="*/ 864096 h 864096"/>
              <a:gd name="connsiteX17" fmla="*/ 2042824 w 5220000"/>
              <a:gd name="connsiteY17" fmla="*/ 864096 h 864096"/>
              <a:gd name="connsiteX18" fmla="*/ 1426329 w 5220000"/>
              <a:gd name="connsiteY18" fmla="*/ 864096 h 864096"/>
              <a:gd name="connsiteX19" fmla="*/ 760514 w 5220000"/>
              <a:gd name="connsiteY19" fmla="*/ 864096 h 864096"/>
              <a:gd name="connsiteX20" fmla="*/ 144019 w 5220000"/>
              <a:gd name="connsiteY20" fmla="*/ 864096 h 864096"/>
              <a:gd name="connsiteX21" fmla="*/ 0 w 5220000"/>
              <a:gd name="connsiteY21" fmla="*/ 720077 h 864096"/>
              <a:gd name="connsiteX22" fmla="*/ 0 w 5220000"/>
              <a:gd name="connsiteY22" fmla="*/ 144019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20000" h="864096" fill="none" extrusionOk="0">
                <a:moveTo>
                  <a:pt x="0" y="144019"/>
                </a:moveTo>
                <a:cubicBezTo>
                  <a:pt x="701" y="45496"/>
                  <a:pt x="62263" y="-8670"/>
                  <a:pt x="144019" y="0"/>
                </a:cubicBezTo>
                <a:cubicBezTo>
                  <a:pt x="297589" y="15505"/>
                  <a:pt x="528748" y="13945"/>
                  <a:pt x="760514" y="0"/>
                </a:cubicBezTo>
                <a:cubicBezTo>
                  <a:pt x="992280" y="-13945"/>
                  <a:pt x="1090288" y="24425"/>
                  <a:pt x="1377010" y="0"/>
                </a:cubicBezTo>
                <a:cubicBezTo>
                  <a:pt x="1663732" y="-24425"/>
                  <a:pt x="1636758" y="-7167"/>
                  <a:pt x="1894866" y="0"/>
                </a:cubicBezTo>
                <a:cubicBezTo>
                  <a:pt x="2152974" y="7167"/>
                  <a:pt x="2364763" y="-9726"/>
                  <a:pt x="2511361" y="0"/>
                </a:cubicBezTo>
                <a:cubicBezTo>
                  <a:pt x="2657959" y="9726"/>
                  <a:pt x="2886418" y="-603"/>
                  <a:pt x="3078536" y="0"/>
                </a:cubicBezTo>
                <a:cubicBezTo>
                  <a:pt x="3270654" y="603"/>
                  <a:pt x="3486922" y="24058"/>
                  <a:pt x="3645712" y="0"/>
                </a:cubicBezTo>
                <a:cubicBezTo>
                  <a:pt x="3804502" y="-24058"/>
                  <a:pt x="4001586" y="-19452"/>
                  <a:pt x="4311527" y="0"/>
                </a:cubicBezTo>
                <a:cubicBezTo>
                  <a:pt x="4621468" y="19452"/>
                  <a:pt x="4873522" y="21312"/>
                  <a:pt x="5075981" y="0"/>
                </a:cubicBezTo>
                <a:cubicBezTo>
                  <a:pt x="5146553" y="-16148"/>
                  <a:pt x="5221384" y="50800"/>
                  <a:pt x="5220000" y="144019"/>
                </a:cubicBezTo>
                <a:cubicBezTo>
                  <a:pt x="5222655" y="314351"/>
                  <a:pt x="5243259" y="539359"/>
                  <a:pt x="5220000" y="720077"/>
                </a:cubicBezTo>
                <a:cubicBezTo>
                  <a:pt x="5220994" y="807543"/>
                  <a:pt x="5148294" y="872441"/>
                  <a:pt x="5075981" y="864096"/>
                </a:cubicBezTo>
                <a:cubicBezTo>
                  <a:pt x="4868198" y="852797"/>
                  <a:pt x="4562725" y="859276"/>
                  <a:pt x="4410166" y="864096"/>
                </a:cubicBezTo>
                <a:cubicBezTo>
                  <a:pt x="4257608" y="868916"/>
                  <a:pt x="4006816" y="858965"/>
                  <a:pt x="3892310" y="864096"/>
                </a:cubicBezTo>
                <a:cubicBezTo>
                  <a:pt x="3777804" y="869227"/>
                  <a:pt x="3630923" y="858646"/>
                  <a:pt x="3423774" y="864096"/>
                </a:cubicBezTo>
                <a:cubicBezTo>
                  <a:pt x="3216625" y="869546"/>
                  <a:pt x="2907436" y="878676"/>
                  <a:pt x="2708639" y="864096"/>
                </a:cubicBezTo>
                <a:cubicBezTo>
                  <a:pt x="2509842" y="849516"/>
                  <a:pt x="2361831" y="846772"/>
                  <a:pt x="2042824" y="864096"/>
                </a:cubicBezTo>
                <a:cubicBezTo>
                  <a:pt x="1723817" y="881420"/>
                  <a:pt x="1646074" y="836358"/>
                  <a:pt x="1426329" y="864096"/>
                </a:cubicBezTo>
                <a:cubicBezTo>
                  <a:pt x="1206584" y="891834"/>
                  <a:pt x="1001992" y="876556"/>
                  <a:pt x="760514" y="864096"/>
                </a:cubicBezTo>
                <a:cubicBezTo>
                  <a:pt x="519037" y="851636"/>
                  <a:pt x="289017" y="858533"/>
                  <a:pt x="144019" y="864096"/>
                </a:cubicBezTo>
                <a:cubicBezTo>
                  <a:pt x="66285" y="872317"/>
                  <a:pt x="-13151" y="789995"/>
                  <a:pt x="0" y="720077"/>
                </a:cubicBezTo>
                <a:cubicBezTo>
                  <a:pt x="15892" y="527070"/>
                  <a:pt x="-9378" y="419832"/>
                  <a:pt x="0" y="144019"/>
                </a:cubicBezTo>
                <a:close/>
              </a:path>
              <a:path w="5220000" h="864096" stroke="0" extrusionOk="0">
                <a:moveTo>
                  <a:pt x="0" y="144019"/>
                </a:moveTo>
                <a:cubicBezTo>
                  <a:pt x="-8357" y="50869"/>
                  <a:pt x="83748" y="-577"/>
                  <a:pt x="144019" y="0"/>
                </a:cubicBezTo>
                <a:cubicBezTo>
                  <a:pt x="388589" y="6773"/>
                  <a:pt x="613266" y="-5503"/>
                  <a:pt x="760514" y="0"/>
                </a:cubicBezTo>
                <a:cubicBezTo>
                  <a:pt x="907763" y="5503"/>
                  <a:pt x="1032311" y="-8931"/>
                  <a:pt x="1278370" y="0"/>
                </a:cubicBezTo>
                <a:cubicBezTo>
                  <a:pt x="1524429" y="8931"/>
                  <a:pt x="1589463" y="2436"/>
                  <a:pt x="1796226" y="0"/>
                </a:cubicBezTo>
                <a:cubicBezTo>
                  <a:pt x="2002989" y="-2436"/>
                  <a:pt x="2167647" y="13748"/>
                  <a:pt x="2264763" y="0"/>
                </a:cubicBezTo>
                <a:cubicBezTo>
                  <a:pt x="2361879" y="-13748"/>
                  <a:pt x="2656171" y="-6469"/>
                  <a:pt x="2782619" y="0"/>
                </a:cubicBezTo>
                <a:cubicBezTo>
                  <a:pt x="2909067" y="6469"/>
                  <a:pt x="3208115" y="-9559"/>
                  <a:pt x="3399114" y="0"/>
                </a:cubicBezTo>
                <a:cubicBezTo>
                  <a:pt x="3590114" y="9559"/>
                  <a:pt x="3905795" y="3556"/>
                  <a:pt x="4064929" y="0"/>
                </a:cubicBezTo>
                <a:cubicBezTo>
                  <a:pt x="4224064" y="-3556"/>
                  <a:pt x="4810242" y="12045"/>
                  <a:pt x="5075981" y="0"/>
                </a:cubicBezTo>
                <a:cubicBezTo>
                  <a:pt x="5166830" y="3610"/>
                  <a:pt x="5205240" y="76832"/>
                  <a:pt x="5220000" y="144019"/>
                </a:cubicBezTo>
                <a:cubicBezTo>
                  <a:pt x="5239609" y="304302"/>
                  <a:pt x="5192180" y="511242"/>
                  <a:pt x="5220000" y="720077"/>
                </a:cubicBezTo>
                <a:cubicBezTo>
                  <a:pt x="5213682" y="812742"/>
                  <a:pt x="5156969" y="848837"/>
                  <a:pt x="5075981" y="864096"/>
                </a:cubicBezTo>
                <a:cubicBezTo>
                  <a:pt x="4844345" y="884335"/>
                  <a:pt x="4701117" y="863345"/>
                  <a:pt x="4360847" y="864096"/>
                </a:cubicBezTo>
                <a:cubicBezTo>
                  <a:pt x="4020577" y="864847"/>
                  <a:pt x="4029321" y="883127"/>
                  <a:pt x="3892310" y="864096"/>
                </a:cubicBezTo>
                <a:cubicBezTo>
                  <a:pt x="3755299" y="845065"/>
                  <a:pt x="3550733" y="865098"/>
                  <a:pt x="3275815" y="864096"/>
                </a:cubicBezTo>
                <a:cubicBezTo>
                  <a:pt x="3000897" y="863094"/>
                  <a:pt x="2911558" y="840537"/>
                  <a:pt x="2659320" y="864096"/>
                </a:cubicBezTo>
                <a:cubicBezTo>
                  <a:pt x="2407082" y="887655"/>
                  <a:pt x="2202754" y="855890"/>
                  <a:pt x="2042824" y="864096"/>
                </a:cubicBezTo>
                <a:cubicBezTo>
                  <a:pt x="1882894" y="872302"/>
                  <a:pt x="1761662" y="876281"/>
                  <a:pt x="1574288" y="864096"/>
                </a:cubicBezTo>
                <a:cubicBezTo>
                  <a:pt x="1386914" y="851911"/>
                  <a:pt x="1116145" y="862320"/>
                  <a:pt x="859153" y="864096"/>
                </a:cubicBezTo>
                <a:cubicBezTo>
                  <a:pt x="602162" y="865872"/>
                  <a:pt x="368638" y="854342"/>
                  <a:pt x="144019" y="864096"/>
                </a:cubicBezTo>
                <a:cubicBezTo>
                  <a:pt x="56621" y="874223"/>
                  <a:pt x="259" y="782605"/>
                  <a:pt x="0" y="720077"/>
                </a:cubicBezTo>
                <a:cubicBezTo>
                  <a:pt x="25393" y="542209"/>
                  <a:pt x="-1168" y="409836"/>
                  <a:pt x="0" y="144019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1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271751559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كيف أبدأ علاقة حقيقية مع الله؟</a:t>
            </a:r>
            <a:endParaRPr lang="ar-SA" sz="48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0963" name="TextBox 2"/>
          <p:cNvSpPr txBox="1">
            <a:spLocks noChangeArrowheads="1"/>
          </p:cNvSpPr>
          <p:nvPr/>
        </p:nvSpPr>
        <p:spPr bwMode="auto">
          <a:xfrm>
            <a:off x="3515500" y="2373809"/>
            <a:ext cx="2113001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بقبول المسيح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0964" name="TextBox 4"/>
          <p:cNvSpPr txBox="1">
            <a:spLocks noChangeArrowheads="1"/>
          </p:cNvSpPr>
          <p:nvPr/>
        </p:nvSpPr>
        <p:spPr bwMode="auto">
          <a:xfrm>
            <a:off x="3848885" y="5218277"/>
            <a:ext cx="144622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EG" altLang="en-US" sz="4000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</a:t>
            </a:r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12:1 )</a:t>
            </a:r>
            <a:endParaRPr lang="en-US" alt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015716" y="3429000"/>
            <a:ext cx="511256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وَأَمَّا كُلُّ الَّذِينَ قَبِلُوهُ فَأَعْطَاهُمْ سُلْطَاناً أَنْ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يَصِيرُوا أَوْلاَدَ اللَّهِ، أَيِ الْمُؤْمِنُونَ بِاسْمِهِ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59328707"/>
      </p:ext>
    </p:extLst>
  </p:cSld>
  <p:clrMapOvr>
    <a:masterClrMapping/>
  </p:clrMapOvr>
  <p:transition spd="slow"/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930639" y="1196752"/>
            <a:ext cx="128272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  <a:sym typeface="Viga"/>
              </a:rPr>
              <a:t>الجهاد هو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2231740" y="2708920"/>
            <a:ext cx="468052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ea typeface="+mj-ea"/>
                <a:cs typeface="Arabic Typesetting" pitchFamily="66" charset="-78"/>
              </a:rPr>
              <a:t>استخدام الانسان للنعمة ووسائطها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ea typeface="+mj-ea"/>
                <a:cs typeface="Arabic Typesetting" pitchFamily="66" charset="-78"/>
              </a:rPr>
              <a:t> في تحقيق المشيئة الالهية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D9F90280-ADC3-7285-0560-42A51E937CC1}"/>
              </a:ext>
            </a:extLst>
          </p:cNvPr>
          <p:cNvSpPr/>
          <p:nvPr/>
        </p:nvSpPr>
        <p:spPr>
          <a:xfrm>
            <a:off x="3456372" y="1077440"/>
            <a:ext cx="2231256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30449445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0C7525-FD78-789E-7126-2312F12E33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croll: Horizontal 2">
            <a:extLst>
              <a:ext uri="{FF2B5EF4-FFF2-40B4-BE49-F238E27FC236}">
                <a16:creationId xmlns:a16="http://schemas.microsoft.com/office/drawing/2014/main" id="{EF87F83A-608B-EE77-1545-09E75CE24D83}"/>
              </a:ext>
            </a:extLst>
          </p:cNvPr>
          <p:cNvSpPr/>
          <p:nvPr/>
        </p:nvSpPr>
        <p:spPr>
          <a:xfrm>
            <a:off x="2411760" y="1569080"/>
            <a:ext cx="4572508" cy="2579999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5163DA0-A3DB-83E9-4D0F-B70C5C8FD691}"/>
              </a:ext>
            </a:extLst>
          </p:cNvPr>
          <p:cNvSpPr/>
          <p:nvPr/>
        </p:nvSpPr>
        <p:spPr>
          <a:xfrm>
            <a:off x="2911216" y="1916832"/>
            <a:ext cx="3637534" cy="20928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5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الدرس السادس </a:t>
            </a:r>
          </a:p>
          <a:p>
            <a:pPr algn="ctr"/>
            <a:r>
              <a:rPr lang="ar-EG" sz="8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الخلوة الشخصية</a:t>
            </a:r>
            <a:endParaRPr lang="en-US" sz="8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0828191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581186" y="1744296"/>
            <a:ext cx="1981633" cy="1631216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algn="ctr" rtl="1">
              <a:defRPr/>
            </a:pPr>
            <a:r>
              <a:rPr lang="ar-EG" sz="10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الصلاة</a:t>
            </a:r>
          </a:p>
        </p:txBody>
      </p:sp>
      <p:grpSp>
        <p:nvGrpSpPr>
          <p:cNvPr id="3" name="Google Shape;8689;p36"/>
          <p:cNvGrpSpPr/>
          <p:nvPr/>
        </p:nvGrpSpPr>
        <p:grpSpPr>
          <a:xfrm rot="10800000">
            <a:off x="5692449" y="2235023"/>
            <a:ext cx="612000" cy="432000"/>
            <a:chOff x="3463225" y="1863975"/>
            <a:chExt cx="1899850" cy="1254150"/>
          </a:xfrm>
          <a:solidFill>
            <a:srgbClr val="3C3C3C"/>
          </a:solidFill>
        </p:grpSpPr>
        <p:sp>
          <p:nvSpPr>
            <p:cNvPr id="4" name="Google Shape;8690;p36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b="1" kern="0">
                <a:solidFill>
                  <a:srgbClr val="140000"/>
                </a:solidFill>
              </a:endParaRPr>
            </a:p>
          </p:txBody>
        </p:sp>
        <p:sp>
          <p:nvSpPr>
            <p:cNvPr id="6" name="Google Shape;8691;p36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b="1" kern="0" dirty="0">
                <a:solidFill>
                  <a:srgbClr val="140000"/>
                </a:solidFill>
              </a:endParaRPr>
            </a:p>
          </p:txBody>
        </p:sp>
      </p:grpSp>
      <p:grpSp>
        <p:nvGrpSpPr>
          <p:cNvPr id="7" name="Google Shape;8689;p36"/>
          <p:cNvGrpSpPr/>
          <p:nvPr/>
        </p:nvGrpSpPr>
        <p:grpSpPr>
          <a:xfrm>
            <a:off x="2936207" y="2334634"/>
            <a:ext cx="612000" cy="432000"/>
            <a:chOff x="3463225" y="1863975"/>
            <a:chExt cx="1899847" cy="1254150"/>
          </a:xfrm>
          <a:solidFill>
            <a:srgbClr val="3C3C3C"/>
          </a:solidFill>
        </p:grpSpPr>
        <p:sp>
          <p:nvSpPr>
            <p:cNvPr id="8" name="Google Shape;8690;p36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b="1" kern="0">
                <a:solidFill>
                  <a:srgbClr val="140000"/>
                </a:solidFill>
              </a:endParaRPr>
            </a:p>
          </p:txBody>
        </p:sp>
        <p:sp>
          <p:nvSpPr>
            <p:cNvPr id="9" name="Google Shape;8691;p36"/>
            <p:cNvSpPr/>
            <p:nvPr/>
          </p:nvSpPr>
          <p:spPr>
            <a:xfrm>
              <a:off x="4394674" y="1863975"/>
              <a:ext cx="968398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b="1" kern="0" dirty="0">
                <a:solidFill>
                  <a:srgbClr val="140000"/>
                </a:solidFill>
              </a:endParaRPr>
            </a:p>
          </p:txBody>
        </p:sp>
      </p:grpSp>
      <p:sp>
        <p:nvSpPr>
          <p:cNvPr id="2" name="AutoShape 2" descr="Bible icon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2529419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9871" y="1484784"/>
            <a:ext cx="1152129" cy="1008112"/>
          </a:xfrm>
          <a:prstGeom prst="rect">
            <a:avLst/>
          </a:prstGeom>
        </p:spPr>
      </p:pic>
      <p:sp>
        <p:nvSpPr>
          <p:cNvPr id="13314" name="Title 1"/>
          <p:cNvSpPr>
            <a:spLocks noGrp="1"/>
          </p:cNvSpPr>
          <p:nvPr>
            <p:ph type="title" idx="4294967295"/>
          </p:nvPr>
        </p:nvSpPr>
        <p:spPr>
          <a:xfrm>
            <a:off x="2457450" y="1628800"/>
            <a:ext cx="4229100" cy="2736304"/>
          </a:xfrm>
        </p:spPr>
        <p:txBody>
          <a:bodyPr/>
          <a:lstStyle/>
          <a:p>
            <a:pPr algn="ctr" rtl="1"/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 اِسْهَرُوا وَصَلُّوا</a:t>
            </a:r>
            <a:br>
              <a:rPr lang="he-IL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لِئَلَّا تَدْخُلُوا فِي تَجْرِبَةٍ </a:t>
            </a:r>
            <a:br>
              <a:rPr lang="he-IL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أَمَّا الرُّوحُ فَنَشِيطٌ وَأَمَّا</a:t>
            </a:r>
            <a: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الْجَسَدُ</a:t>
            </a:r>
            <a:br>
              <a:rPr lang="he-IL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فَضَعِيفٌ».</a:t>
            </a:r>
            <a:endParaRPr lang="ar-EG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470578" y="4509120"/>
            <a:ext cx="220284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 مت 26: 41 )</a:t>
            </a:r>
            <a:endParaRPr lang="en-US" sz="4400" b="1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245964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04048" y="2924944"/>
            <a:ext cx="1152128" cy="936104"/>
          </a:xfrm>
          <a:prstGeom prst="rect">
            <a:avLst/>
          </a:prstGeom>
        </p:spPr>
      </p:pic>
      <p:sp>
        <p:nvSpPr>
          <p:cNvPr id="118785" name="Rectangle 1"/>
          <p:cNvSpPr>
            <a:spLocks noChangeArrowheads="1"/>
          </p:cNvSpPr>
          <p:nvPr/>
        </p:nvSpPr>
        <p:spPr bwMode="auto">
          <a:xfrm>
            <a:off x="2231741" y="2435567"/>
            <a:ext cx="4680519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lvl="0" indent="0" algn="ctr" defTabSz="914400" fontAlgn="base" latinLnBrk="0">
              <a:buClr>
                <a:schemeClr val="dk1"/>
              </a:buClr>
              <a:buSzPts val="2500"/>
              <a:tabLst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«لاَ تَهْتَمُّوا بِشَيْءٍ، بَلْ فِي كُلِّ شَيْءٍ</a:t>
            </a:r>
            <a:endParaRPr lang="he-IL" sz="44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  <a:sym typeface="Viga"/>
            </a:endParaRPr>
          </a:p>
          <a:p>
            <a:pPr marL="0" lvl="0" indent="0" algn="ctr" defTabSz="914400" fontAlgn="base" latinLnBrk="0">
              <a:buClr>
                <a:schemeClr val="dk1"/>
              </a:buClr>
              <a:buSzPts val="2500"/>
              <a:tabLst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 بِالصَّلاَةِ وَالدُّعَاءِ مَعَ الشُّكْرِ</a:t>
            </a:r>
            <a:endParaRPr lang="he-IL" sz="44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  <a:sym typeface="Viga"/>
            </a:endParaRPr>
          </a:p>
          <a:p>
            <a:pPr marL="0" lvl="0" indent="0" algn="ctr" defTabSz="914400" fontAlgn="base" latinLnBrk="0">
              <a:buClr>
                <a:schemeClr val="dk1"/>
              </a:buClr>
              <a:buSzPts val="2500"/>
              <a:tabLst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 لِتُعْلَمْ طِلْبَاتُكُمْ لَدَى اللهِ.»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  <a:sym typeface="Viga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23049" y="4559225"/>
            <a:ext cx="169790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buClr>
                <a:srgbClr val="3C3C3C"/>
              </a:buClr>
              <a:buSzPts val="2500"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(ف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ي</a:t>
            </a: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  <a:sym typeface="Viga"/>
              </a:rPr>
              <a:t> 4 : 6 )</a:t>
            </a: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  </a:t>
            </a: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250691" y="1193416"/>
            <a:ext cx="464261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eaLnBrk="0" hangingPunct="0"/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وبولس الرسول يكتب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الى الكنائس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  <a:sym typeface="Viga"/>
            </a:endParaRPr>
          </a:p>
        </p:txBody>
      </p:sp>
    </p:spTree>
    <p:extLst>
      <p:ext uri="{BB962C8B-B14F-4D97-AF65-F5344CB8AC3E}">
        <p14:creationId xmlns:p14="http://schemas.microsoft.com/office/powerpoint/2010/main" val="2541796401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32040" y="1882160"/>
            <a:ext cx="942050" cy="7514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544695" y="1916832"/>
            <a:ext cx="60546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buClr>
                <a:schemeClr val="dk1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«مُصَلِّينَ بِكُلِّ صَلاَةٍ وَطِلْبَةٍ كُلَّ وَقْتٍ فِي الرُّوحِ،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  <a:sym typeface="Viga"/>
            </a:endParaRPr>
          </a:p>
          <a:p>
            <a:pPr lvl="0" algn="ctr">
              <a:buClr>
                <a:schemeClr val="dk1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 وَسَاهِرِينَ لِهَذَا بِعَيْنِهِ بِكُلِّ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  <a:sym typeface="Viga"/>
            </a:endParaRPr>
          </a:p>
          <a:p>
            <a:pPr lvl="0" algn="ctr">
              <a:buClr>
                <a:schemeClr val="dk1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 مُواظَبَةٍ وَطِلْبَةٍ، لأَجْلِ جَمِيعِ الْقِدِّيسِينَ»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  <a:sym typeface="Viga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48511" y="4149080"/>
            <a:ext cx="184698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buClr>
                <a:srgbClr val="3C3C3C"/>
              </a:buClr>
              <a:buSzPts val="2500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(</a:t>
            </a:r>
            <a:r>
              <a:rPr lang="ar-SA" sz="4400" b="1" dirty="0" err="1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اف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 6: 18 )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  <a:sym typeface="Viga"/>
            </a:endParaRPr>
          </a:p>
        </p:txBody>
      </p:sp>
    </p:spTree>
    <p:extLst>
      <p:ext uri="{BB962C8B-B14F-4D97-AF65-F5344CB8AC3E}">
        <p14:creationId xmlns:p14="http://schemas.microsoft.com/office/powerpoint/2010/main" val="2850925748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2987824" y="4869160"/>
            <a:ext cx="348233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إِلَيْكَ يَا رَبُّ أَرْفَعُ نَفْسِي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3969807" y="5638601"/>
            <a:ext cx="151836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مز25: 1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7592" y="2132856"/>
            <a:ext cx="8478688" cy="243143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lvl="0">
              <a:tabLst>
                <a:tab pos="914400" algn="l"/>
              </a:tabLst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الصلاة هي: </a:t>
            </a:r>
          </a:p>
          <a:p>
            <a:pPr lvl="0">
              <a:tabLst>
                <a:tab pos="914400" algn="l"/>
              </a:tabLst>
              <a:defRPr/>
            </a:pPr>
            <a:endParaRPr lang="ar-EG" sz="2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>
              <a:tabLst>
                <a:tab pos="914400" algn="l"/>
              </a:tabLs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َ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حُول النفس إلى الله 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تحُول الذهن والقلب عن كل ما يدور حولهُما حت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عن ذاتي نفسها إلى الله عن كل ما يُرى إلى ما لا يُري </a:t>
            </a:r>
            <a:endParaRPr lang="he-IL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699792" y="880389"/>
            <a:ext cx="4114800" cy="1005840"/>
          </a:xfrm>
          <a:custGeom>
            <a:avLst/>
            <a:gdLst>
              <a:gd name="connsiteX0" fmla="*/ 0 w 4114800"/>
              <a:gd name="connsiteY0" fmla="*/ 167643 h 1005840"/>
              <a:gd name="connsiteX1" fmla="*/ 167643 w 4114800"/>
              <a:gd name="connsiteY1" fmla="*/ 0 h 1005840"/>
              <a:gd name="connsiteX2" fmla="*/ 721972 w 4114800"/>
              <a:gd name="connsiteY2" fmla="*/ 0 h 1005840"/>
              <a:gd name="connsiteX3" fmla="*/ 1389686 w 4114800"/>
              <a:gd name="connsiteY3" fmla="*/ 0 h 1005840"/>
              <a:gd name="connsiteX4" fmla="*/ 2019605 w 4114800"/>
              <a:gd name="connsiteY4" fmla="*/ 0 h 1005840"/>
              <a:gd name="connsiteX5" fmla="*/ 2573934 w 4114800"/>
              <a:gd name="connsiteY5" fmla="*/ 0 h 1005840"/>
              <a:gd name="connsiteX6" fmla="*/ 3128262 w 4114800"/>
              <a:gd name="connsiteY6" fmla="*/ 0 h 1005840"/>
              <a:gd name="connsiteX7" fmla="*/ 3947157 w 4114800"/>
              <a:gd name="connsiteY7" fmla="*/ 0 h 1005840"/>
              <a:gd name="connsiteX8" fmla="*/ 4114800 w 4114800"/>
              <a:gd name="connsiteY8" fmla="*/ 167643 h 1005840"/>
              <a:gd name="connsiteX9" fmla="*/ 4114800 w 4114800"/>
              <a:gd name="connsiteY9" fmla="*/ 838197 h 1005840"/>
              <a:gd name="connsiteX10" fmla="*/ 3947157 w 4114800"/>
              <a:gd name="connsiteY10" fmla="*/ 1005840 h 1005840"/>
              <a:gd name="connsiteX11" fmla="*/ 3279443 w 4114800"/>
              <a:gd name="connsiteY11" fmla="*/ 1005840 h 1005840"/>
              <a:gd name="connsiteX12" fmla="*/ 2725114 w 4114800"/>
              <a:gd name="connsiteY12" fmla="*/ 1005840 h 1005840"/>
              <a:gd name="connsiteX13" fmla="*/ 2170785 w 4114800"/>
              <a:gd name="connsiteY13" fmla="*/ 1005840 h 1005840"/>
              <a:gd name="connsiteX14" fmla="*/ 1465276 w 4114800"/>
              <a:gd name="connsiteY14" fmla="*/ 1005840 h 1005840"/>
              <a:gd name="connsiteX15" fmla="*/ 759767 w 4114800"/>
              <a:gd name="connsiteY15" fmla="*/ 1005840 h 1005840"/>
              <a:gd name="connsiteX16" fmla="*/ 167643 w 4114800"/>
              <a:gd name="connsiteY16" fmla="*/ 1005840 h 1005840"/>
              <a:gd name="connsiteX17" fmla="*/ 0 w 4114800"/>
              <a:gd name="connsiteY17" fmla="*/ 838197 h 1005840"/>
              <a:gd name="connsiteX18" fmla="*/ 0 w 4114800"/>
              <a:gd name="connsiteY18" fmla="*/ 167643 h 100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14800" h="1005840" fill="none" extrusionOk="0">
                <a:moveTo>
                  <a:pt x="0" y="167643"/>
                </a:moveTo>
                <a:cubicBezTo>
                  <a:pt x="-3689" y="86257"/>
                  <a:pt x="68501" y="-2485"/>
                  <a:pt x="167643" y="0"/>
                </a:cubicBezTo>
                <a:cubicBezTo>
                  <a:pt x="433023" y="9160"/>
                  <a:pt x="553467" y="-25752"/>
                  <a:pt x="721972" y="0"/>
                </a:cubicBezTo>
                <a:cubicBezTo>
                  <a:pt x="890477" y="25752"/>
                  <a:pt x="1254969" y="-15026"/>
                  <a:pt x="1389686" y="0"/>
                </a:cubicBezTo>
                <a:cubicBezTo>
                  <a:pt x="1524403" y="15026"/>
                  <a:pt x="1736200" y="-25234"/>
                  <a:pt x="2019605" y="0"/>
                </a:cubicBezTo>
                <a:cubicBezTo>
                  <a:pt x="2303010" y="25234"/>
                  <a:pt x="2418298" y="1421"/>
                  <a:pt x="2573934" y="0"/>
                </a:cubicBezTo>
                <a:cubicBezTo>
                  <a:pt x="2729570" y="-1421"/>
                  <a:pt x="2871080" y="-5168"/>
                  <a:pt x="3128262" y="0"/>
                </a:cubicBezTo>
                <a:cubicBezTo>
                  <a:pt x="3385444" y="5168"/>
                  <a:pt x="3770503" y="16445"/>
                  <a:pt x="3947157" y="0"/>
                </a:cubicBezTo>
                <a:cubicBezTo>
                  <a:pt x="4036676" y="2416"/>
                  <a:pt x="4116982" y="62925"/>
                  <a:pt x="4114800" y="167643"/>
                </a:cubicBezTo>
                <a:cubicBezTo>
                  <a:pt x="4128146" y="476652"/>
                  <a:pt x="4135559" y="666162"/>
                  <a:pt x="4114800" y="838197"/>
                </a:cubicBezTo>
                <a:cubicBezTo>
                  <a:pt x="4114901" y="916914"/>
                  <a:pt x="4049921" y="1007181"/>
                  <a:pt x="3947157" y="1005840"/>
                </a:cubicBezTo>
                <a:cubicBezTo>
                  <a:pt x="3683656" y="998021"/>
                  <a:pt x="3453669" y="1037872"/>
                  <a:pt x="3279443" y="1005840"/>
                </a:cubicBezTo>
                <a:cubicBezTo>
                  <a:pt x="3105217" y="973808"/>
                  <a:pt x="2874063" y="999474"/>
                  <a:pt x="2725114" y="1005840"/>
                </a:cubicBezTo>
                <a:cubicBezTo>
                  <a:pt x="2576165" y="1012206"/>
                  <a:pt x="2414509" y="1001645"/>
                  <a:pt x="2170785" y="1005840"/>
                </a:cubicBezTo>
                <a:cubicBezTo>
                  <a:pt x="1927061" y="1010035"/>
                  <a:pt x="1713535" y="1035337"/>
                  <a:pt x="1465276" y="1005840"/>
                </a:cubicBezTo>
                <a:cubicBezTo>
                  <a:pt x="1217017" y="976343"/>
                  <a:pt x="991393" y="996429"/>
                  <a:pt x="759767" y="1005840"/>
                </a:cubicBezTo>
                <a:cubicBezTo>
                  <a:pt x="528141" y="1015251"/>
                  <a:pt x="428822" y="1031830"/>
                  <a:pt x="167643" y="1005840"/>
                </a:cubicBezTo>
                <a:cubicBezTo>
                  <a:pt x="78806" y="1021009"/>
                  <a:pt x="2268" y="927793"/>
                  <a:pt x="0" y="838197"/>
                </a:cubicBezTo>
                <a:cubicBezTo>
                  <a:pt x="5043" y="525842"/>
                  <a:pt x="4839" y="347798"/>
                  <a:pt x="0" y="167643"/>
                </a:cubicBezTo>
                <a:close/>
              </a:path>
              <a:path w="4114800" h="1005840" stroke="0" extrusionOk="0">
                <a:moveTo>
                  <a:pt x="0" y="167643"/>
                </a:moveTo>
                <a:cubicBezTo>
                  <a:pt x="-3144" y="93236"/>
                  <a:pt x="79419" y="-8777"/>
                  <a:pt x="167643" y="0"/>
                </a:cubicBezTo>
                <a:cubicBezTo>
                  <a:pt x="325911" y="-6194"/>
                  <a:pt x="517079" y="-13423"/>
                  <a:pt x="721972" y="0"/>
                </a:cubicBezTo>
                <a:cubicBezTo>
                  <a:pt x="926865" y="13423"/>
                  <a:pt x="1121616" y="-7550"/>
                  <a:pt x="1389686" y="0"/>
                </a:cubicBezTo>
                <a:cubicBezTo>
                  <a:pt x="1657756" y="7550"/>
                  <a:pt x="1738005" y="-26966"/>
                  <a:pt x="1981810" y="0"/>
                </a:cubicBezTo>
                <a:cubicBezTo>
                  <a:pt x="2225615" y="26966"/>
                  <a:pt x="2487432" y="16697"/>
                  <a:pt x="2649524" y="0"/>
                </a:cubicBezTo>
                <a:cubicBezTo>
                  <a:pt x="2811616" y="-16697"/>
                  <a:pt x="3091006" y="-18752"/>
                  <a:pt x="3241648" y="0"/>
                </a:cubicBezTo>
                <a:cubicBezTo>
                  <a:pt x="3392290" y="18752"/>
                  <a:pt x="3601014" y="11970"/>
                  <a:pt x="3947157" y="0"/>
                </a:cubicBezTo>
                <a:cubicBezTo>
                  <a:pt x="4045555" y="-8623"/>
                  <a:pt x="4115754" y="60196"/>
                  <a:pt x="4114800" y="167643"/>
                </a:cubicBezTo>
                <a:cubicBezTo>
                  <a:pt x="4133489" y="493839"/>
                  <a:pt x="4107727" y="513295"/>
                  <a:pt x="4114800" y="838197"/>
                </a:cubicBezTo>
                <a:cubicBezTo>
                  <a:pt x="4101570" y="921836"/>
                  <a:pt x="4037856" y="1019311"/>
                  <a:pt x="3947157" y="1005840"/>
                </a:cubicBezTo>
                <a:cubicBezTo>
                  <a:pt x="3732873" y="982092"/>
                  <a:pt x="3610290" y="1030072"/>
                  <a:pt x="3430623" y="1005840"/>
                </a:cubicBezTo>
                <a:cubicBezTo>
                  <a:pt x="3250956" y="981608"/>
                  <a:pt x="2979307" y="1011856"/>
                  <a:pt x="2800704" y="1005840"/>
                </a:cubicBezTo>
                <a:cubicBezTo>
                  <a:pt x="2622101" y="999824"/>
                  <a:pt x="2379352" y="1019751"/>
                  <a:pt x="2095195" y="1005840"/>
                </a:cubicBezTo>
                <a:cubicBezTo>
                  <a:pt x="1811038" y="991929"/>
                  <a:pt x="1661661" y="1011167"/>
                  <a:pt x="1465276" y="1005840"/>
                </a:cubicBezTo>
                <a:cubicBezTo>
                  <a:pt x="1268891" y="1000513"/>
                  <a:pt x="1022805" y="986491"/>
                  <a:pt x="910947" y="1005840"/>
                </a:cubicBezTo>
                <a:cubicBezTo>
                  <a:pt x="799089" y="1025189"/>
                  <a:pt x="506409" y="1013931"/>
                  <a:pt x="167643" y="1005840"/>
                </a:cubicBezTo>
                <a:cubicBezTo>
                  <a:pt x="92427" y="1006521"/>
                  <a:pt x="17203" y="925390"/>
                  <a:pt x="0" y="838197"/>
                </a:cubicBezTo>
                <a:cubicBezTo>
                  <a:pt x="-6797" y="529727"/>
                  <a:pt x="-23894" y="435876"/>
                  <a:pt x="0" y="16764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1604822959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مفهوم 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الصلاة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CB410871-FD55-43E2-1462-BD13FD512515}"/>
              </a:ext>
            </a:extLst>
          </p:cNvPr>
          <p:cNvSpPr/>
          <p:nvPr/>
        </p:nvSpPr>
        <p:spPr>
          <a:xfrm>
            <a:off x="6805240" y="1886229"/>
            <a:ext cx="2231256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0377411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39752" y="2996953"/>
            <a:ext cx="4608512" cy="1000566"/>
          </a:xfrm>
          <a:prstGeom prst="rect">
            <a:avLst/>
          </a:prstGeom>
        </p:spPr>
      </p:pic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1825820" y="1196752"/>
            <a:ext cx="5492360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فَأَجَابَتْ حَنَّةُ: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  <a:sym typeface="Viga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لاَ يَا سَيِّدِي. إِنِّي امْرَأَةٌ حَزِينَةُ الرُّوحِ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  <a:sym typeface="Viga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وَلَمْ أَشْرَبْ خَمْراً وَلاَ مُسْكِراً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  <a:sym typeface="Viga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بَلْ أَسْكُبُ نَفْسِي أَمَامَ الرَّبِّ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 </a:t>
            </a:r>
          </a:p>
        </p:txBody>
      </p:sp>
      <p:sp>
        <p:nvSpPr>
          <p:cNvPr id="123911" name="Rectangle 7"/>
          <p:cNvSpPr>
            <a:spLocks noChangeArrowheads="1"/>
          </p:cNvSpPr>
          <p:nvPr/>
        </p:nvSpPr>
        <p:spPr bwMode="auto">
          <a:xfrm>
            <a:off x="3513857" y="3966742"/>
            <a:ext cx="211628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)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1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 صم 1: 15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rPr>
              <a:t> (</a:t>
            </a:r>
          </a:p>
        </p:txBody>
      </p:sp>
    </p:spTree>
    <p:extLst>
      <p:ext uri="{BB962C8B-B14F-4D97-AF65-F5344CB8AC3E}">
        <p14:creationId xmlns:p14="http://schemas.microsoft.com/office/powerpoint/2010/main" val="1011024567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078DD5E-6EF8-59BD-851D-6253A5A7B6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56305" y="3284984"/>
            <a:ext cx="3600400" cy="108012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1800" y="2573107"/>
            <a:ext cx="3600400" cy="1080120"/>
          </a:xfrm>
          <a:prstGeom prst="rect">
            <a:avLst/>
          </a:prstGeom>
        </p:spPr>
      </p:pic>
      <p:sp>
        <p:nvSpPr>
          <p:cNvPr id="123909" name="Rectangle 5"/>
          <p:cNvSpPr>
            <a:spLocks noChangeArrowheads="1"/>
          </p:cNvSpPr>
          <p:nvPr/>
        </p:nvSpPr>
        <p:spPr bwMode="auto">
          <a:xfrm>
            <a:off x="3720645" y="4285551"/>
            <a:ext cx="170271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buClr>
                <a:schemeClr val="dk1"/>
              </a:buClr>
              <a:buSzPts val="2500"/>
              <a:defRPr/>
            </a:pPr>
            <a:r>
              <a:rPr lang="en-US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)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مز121: 1</a:t>
            </a:r>
            <a:r>
              <a:rPr lang="en-US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(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</a:endParaRPr>
          </a:p>
        </p:txBody>
      </p:sp>
      <p:sp>
        <p:nvSpPr>
          <p:cNvPr id="123910" name="Rectangle 6"/>
          <p:cNvSpPr>
            <a:spLocks noChangeArrowheads="1"/>
          </p:cNvSpPr>
          <p:nvPr/>
        </p:nvSpPr>
        <p:spPr bwMode="auto">
          <a:xfrm>
            <a:off x="2402791" y="1484784"/>
            <a:ext cx="4338419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أَرْفَعُ عَيْنَيَّ إِلَى الْجِبَالِ</a:t>
            </a:r>
            <a:endParaRPr lang="he-IL" sz="4400" b="1" dirty="0">
              <a:solidFill>
                <a:srgbClr val="00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 مِنْ حَيْثُ يَأْتِي عَوْنِي</a:t>
            </a:r>
            <a:endParaRPr lang="he-IL" sz="4400" b="1" dirty="0">
              <a:solidFill>
                <a:srgbClr val="00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مَعُونَتِي مِنْ عِنْدِ الرَّبِّ</a:t>
            </a:r>
            <a:endParaRPr lang="he-IL" sz="4400" b="1" dirty="0">
              <a:solidFill>
                <a:srgbClr val="00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 صَانِعِ السَّمَاوَاتِ وَالأَرْضِ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</a:t>
            </a:r>
            <a:endParaRPr lang="en-US" sz="44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70307056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3347864" y="1549307"/>
            <a:ext cx="244827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5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الصلاة هي</a:t>
            </a:r>
            <a:r>
              <a:rPr lang="he-IL" sz="5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:</a:t>
            </a:r>
          </a:p>
        </p:txBody>
      </p:sp>
      <p:sp>
        <p:nvSpPr>
          <p:cNvPr id="2" name="Rectangle 1"/>
          <p:cNvSpPr/>
          <p:nvPr/>
        </p:nvSpPr>
        <p:spPr>
          <a:xfrm>
            <a:off x="3266995" y="2689174"/>
            <a:ext cx="2610010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ar-EG" sz="5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طلب وجه الله </a:t>
            </a:r>
            <a:endParaRPr lang="en-US" sz="5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2876187A-031A-3229-84BE-FC0B6EE5FF78}"/>
              </a:ext>
            </a:extLst>
          </p:cNvPr>
          <p:cNvSpPr/>
          <p:nvPr/>
        </p:nvSpPr>
        <p:spPr>
          <a:xfrm>
            <a:off x="3373512" y="1442126"/>
            <a:ext cx="2422624" cy="1122778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0047644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93" name="TextBox 1"/>
          <p:cNvSpPr txBox="1">
            <a:spLocks noChangeArrowheads="1"/>
          </p:cNvSpPr>
          <p:nvPr/>
        </p:nvSpPr>
        <p:spPr bwMode="auto">
          <a:xfrm>
            <a:off x="4357894" y="3019599"/>
            <a:ext cx="386644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5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</a:t>
            </a:r>
            <a:endParaRPr lang="en-US" altLang="en-US" sz="5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5" name="Oval 5"/>
          <p:cNvSpPr>
            <a:spLocks noChangeArrowheads="1"/>
          </p:cNvSpPr>
          <p:nvPr/>
        </p:nvSpPr>
        <p:spPr bwMode="auto">
          <a:xfrm>
            <a:off x="2987567" y="3126113"/>
            <a:ext cx="1233057" cy="816816"/>
          </a:xfrm>
          <a:custGeom>
            <a:avLst/>
            <a:gdLst>
              <a:gd name="connsiteX0" fmla="*/ 0 w 1233057"/>
              <a:gd name="connsiteY0" fmla="*/ 136139 h 816816"/>
              <a:gd name="connsiteX1" fmla="*/ 136139 w 1233057"/>
              <a:gd name="connsiteY1" fmla="*/ 0 h 816816"/>
              <a:gd name="connsiteX2" fmla="*/ 1096918 w 1233057"/>
              <a:gd name="connsiteY2" fmla="*/ 0 h 816816"/>
              <a:gd name="connsiteX3" fmla="*/ 1233057 w 1233057"/>
              <a:gd name="connsiteY3" fmla="*/ 136139 h 816816"/>
              <a:gd name="connsiteX4" fmla="*/ 1233057 w 1233057"/>
              <a:gd name="connsiteY4" fmla="*/ 680677 h 816816"/>
              <a:gd name="connsiteX5" fmla="*/ 1096918 w 1233057"/>
              <a:gd name="connsiteY5" fmla="*/ 816816 h 816816"/>
              <a:gd name="connsiteX6" fmla="*/ 136139 w 1233057"/>
              <a:gd name="connsiteY6" fmla="*/ 816816 h 816816"/>
              <a:gd name="connsiteX7" fmla="*/ 0 w 1233057"/>
              <a:gd name="connsiteY7" fmla="*/ 680677 h 816816"/>
              <a:gd name="connsiteX8" fmla="*/ 0 w 1233057"/>
              <a:gd name="connsiteY8" fmla="*/ 136139 h 81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3057" h="816816" extrusionOk="0">
                <a:moveTo>
                  <a:pt x="0" y="136139"/>
                </a:moveTo>
                <a:cubicBezTo>
                  <a:pt x="-918" y="65283"/>
                  <a:pt x="59578" y="10733"/>
                  <a:pt x="136139" y="0"/>
                </a:cubicBezTo>
                <a:cubicBezTo>
                  <a:pt x="317763" y="69423"/>
                  <a:pt x="943056" y="-4759"/>
                  <a:pt x="1096918" y="0"/>
                </a:cubicBezTo>
                <a:cubicBezTo>
                  <a:pt x="1161569" y="2104"/>
                  <a:pt x="1237817" y="57037"/>
                  <a:pt x="1233057" y="136139"/>
                </a:cubicBezTo>
                <a:cubicBezTo>
                  <a:pt x="1245742" y="251245"/>
                  <a:pt x="1186775" y="533408"/>
                  <a:pt x="1233057" y="680677"/>
                </a:cubicBezTo>
                <a:cubicBezTo>
                  <a:pt x="1231176" y="755937"/>
                  <a:pt x="1171519" y="811269"/>
                  <a:pt x="1096918" y="816816"/>
                </a:cubicBezTo>
                <a:cubicBezTo>
                  <a:pt x="960403" y="829900"/>
                  <a:pt x="247531" y="793877"/>
                  <a:pt x="136139" y="816816"/>
                </a:cubicBezTo>
                <a:cubicBezTo>
                  <a:pt x="65276" y="820138"/>
                  <a:pt x="-6547" y="754782"/>
                  <a:pt x="0" y="680677"/>
                </a:cubicBezTo>
                <a:cubicBezTo>
                  <a:pt x="2186" y="564723"/>
                  <a:pt x="42084" y="241204"/>
                  <a:pt x="0" y="136139"/>
                </a:cubicBezTo>
                <a:close/>
              </a:path>
            </a:pathLst>
          </a:custGeom>
          <a:noFill/>
          <a:ln w="38100">
            <a:noFill/>
            <a:headEnd/>
            <a:tailEnd/>
            <a:extLst>
              <a:ext uri="{C807C97D-BFC1-408E-A445-0C87EB9F89A2}">
                <ask:lineSketchStyleProps xmlns:ask="http://schemas.microsoft.com/office/drawing/2018/sketchyshapes" sd="456013646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54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6" name="Oval 5"/>
          <p:cNvSpPr>
            <a:spLocks noChangeArrowheads="1"/>
          </p:cNvSpPr>
          <p:nvPr/>
        </p:nvSpPr>
        <p:spPr bwMode="auto">
          <a:xfrm>
            <a:off x="2987566" y="3210788"/>
            <a:ext cx="1357789" cy="783149"/>
          </a:xfrm>
          <a:prstGeom prst="roundRect">
            <a:avLst/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5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مخلص</a:t>
            </a:r>
            <a:endParaRPr lang="en-US" sz="54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Oval 5"/>
          <p:cNvSpPr>
            <a:spLocks noChangeArrowheads="1"/>
          </p:cNvSpPr>
          <p:nvPr/>
        </p:nvSpPr>
        <p:spPr bwMode="auto">
          <a:xfrm>
            <a:off x="2741888" y="1473074"/>
            <a:ext cx="3672000" cy="864000"/>
          </a:xfrm>
          <a:ln/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معنى قبول المسيح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504DB08-E626-890D-EB03-56A323B931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46585" y="1088740"/>
            <a:ext cx="5760640" cy="1656184"/>
          </a:xfrm>
          <a:ln/>
          <a:effectLst/>
        </p:spPr>
      </p:pic>
      <p:sp>
        <p:nvSpPr>
          <p:cNvPr id="5" name="Oval 5">
            <a:extLst>
              <a:ext uri="{FF2B5EF4-FFF2-40B4-BE49-F238E27FC236}">
                <a16:creationId xmlns:a16="http://schemas.microsoft.com/office/drawing/2014/main" id="{17CD24B5-82A3-BC2A-5CDE-D52B0E6F7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4506" y="3158152"/>
            <a:ext cx="1233057" cy="816816"/>
          </a:xfrm>
          <a:custGeom>
            <a:avLst/>
            <a:gdLst>
              <a:gd name="connsiteX0" fmla="*/ 0 w 1233057"/>
              <a:gd name="connsiteY0" fmla="*/ 136139 h 816816"/>
              <a:gd name="connsiteX1" fmla="*/ 136139 w 1233057"/>
              <a:gd name="connsiteY1" fmla="*/ 0 h 816816"/>
              <a:gd name="connsiteX2" fmla="*/ 1096918 w 1233057"/>
              <a:gd name="connsiteY2" fmla="*/ 0 h 816816"/>
              <a:gd name="connsiteX3" fmla="*/ 1233057 w 1233057"/>
              <a:gd name="connsiteY3" fmla="*/ 136139 h 816816"/>
              <a:gd name="connsiteX4" fmla="*/ 1233057 w 1233057"/>
              <a:gd name="connsiteY4" fmla="*/ 680677 h 816816"/>
              <a:gd name="connsiteX5" fmla="*/ 1096918 w 1233057"/>
              <a:gd name="connsiteY5" fmla="*/ 816816 h 816816"/>
              <a:gd name="connsiteX6" fmla="*/ 136139 w 1233057"/>
              <a:gd name="connsiteY6" fmla="*/ 816816 h 816816"/>
              <a:gd name="connsiteX7" fmla="*/ 0 w 1233057"/>
              <a:gd name="connsiteY7" fmla="*/ 680677 h 816816"/>
              <a:gd name="connsiteX8" fmla="*/ 0 w 1233057"/>
              <a:gd name="connsiteY8" fmla="*/ 136139 h 81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3057" h="816816" extrusionOk="0">
                <a:moveTo>
                  <a:pt x="0" y="136139"/>
                </a:moveTo>
                <a:cubicBezTo>
                  <a:pt x="-918" y="65283"/>
                  <a:pt x="59578" y="10733"/>
                  <a:pt x="136139" y="0"/>
                </a:cubicBezTo>
                <a:cubicBezTo>
                  <a:pt x="317763" y="69423"/>
                  <a:pt x="943056" y="-4759"/>
                  <a:pt x="1096918" y="0"/>
                </a:cubicBezTo>
                <a:cubicBezTo>
                  <a:pt x="1161569" y="2104"/>
                  <a:pt x="1237817" y="57037"/>
                  <a:pt x="1233057" y="136139"/>
                </a:cubicBezTo>
                <a:cubicBezTo>
                  <a:pt x="1245742" y="251245"/>
                  <a:pt x="1186775" y="533408"/>
                  <a:pt x="1233057" y="680677"/>
                </a:cubicBezTo>
                <a:cubicBezTo>
                  <a:pt x="1231176" y="755937"/>
                  <a:pt x="1171519" y="811269"/>
                  <a:pt x="1096918" y="816816"/>
                </a:cubicBezTo>
                <a:cubicBezTo>
                  <a:pt x="960403" y="829900"/>
                  <a:pt x="247531" y="793877"/>
                  <a:pt x="136139" y="816816"/>
                </a:cubicBezTo>
                <a:cubicBezTo>
                  <a:pt x="65276" y="820138"/>
                  <a:pt x="-6547" y="754782"/>
                  <a:pt x="0" y="680677"/>
                </a:cubicBezTo>
                <a:cubicBezTo>
                  <a:pt x="2186" y="564723"/>
                  <a:pt x="42084" y="241204"/>
                  <a:pt x="0" y="136139"/>
                </a:cubicBezTo>
                <a:close/>
              </a:path>
            </a:pathLst>
          </a:custGeom>
          <a:noFill/>
          <a:ln w="38100">
            <a:noFill/>
            <a:headEnd/>
            <a:tailEnd/>
            <a:extLst>
              <a:ext uri="{C807C97D-BFC1-408E-A445-0C87EB9F89A2}">
                <ask:lineSketchStyleProps xmlns:ask="http://schemas.microsoft.com/office/drawing/2018/sketchyshapes" sd="456013646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5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5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رب</a:t>
            </a:r>
            <a:endParaRPr lang="en-US" sz="54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94234BB8-B745-B032-CC66-9357F7428DF2}"/>
              </a:ext>
            </a:extLst>
          </p:cNvPr>
          <p:cNvSpPr/>
          <p:nvPr/>
        </p:nvSpPr>
        <p:spPr>
          <a:xfrm>
            <a:off x="4802459" y="3126113"/>
            <a:ext cx="1233057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140000"/>
              </a:solidFill>
            </a:endParaRPr>
          </a:p>
        </p:txBody>
      </p:sp>
      <p:sp>
        <p:nvSpPr>
          <p:cNvPr id="4" name="Google Shape;9394;p104">
            <a:extLst>
              <a:ext uri="{FF2B5EF4-FFF2-40B4-BE49-F238E27FC236}">
                <a16:creationId xmlns:a16="http://schemas.microsoft.com/office/drawing/2014/main" id="{D095E2E9-637F-070C-8811-4D46741F4940}"/>
              </a:ext>
            </a:extLst>
          </p:cNvPr>
          <p:cNvSpPr/>
          <p:nvPr/>
        </p:nvSpPr>
        <p:spPr>
          <a:xfrm>
            <a:off x="3124837" y="3105014"/>
            <a:ext cx="1233057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2811706"/>
      </p:ext>
    </p:extLst>
  </p:cSld>
  <p:clrMapOvr>
    <a:masterClrMapping/>
  </p:clrMapOvr>
  <p:transition spd="slow"/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3739" y="1844824"/>
            <a:ext cx="2154534" cy="1008112"/>
          </a:xfrm>
          <a:prstGeom prst="rect">
            <a:avLst/>
          </a:prstGeom>
        </p:spPr>
      </p:pic>
      <p:sp>
        <p:nvSpPr>
          <p:cNvPr id="10" name="Rectangle 5"/>
          <p:cNvSpPr>
            <a:spLocks noChangeArrowheads="1"/>
          </p:cNvSpPr>
          <p:nvPr/>
        </p:nvSpPr>
        <p:spPr bwMode="auto">
          <a:xfrm>
            <a:off x="2623617" y="1377886"/>
            <a:ext cx="3898663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لَكَ قَالَ قَلْبِي: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[قُلْتَ اطْلُبُوا وَجْهِي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وَجْهَكَ يَا رَبُّ أَطْلُبُ]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3709808" y="3507946"/>
            <a:ext cx="172438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مز 27: 8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05205181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2965" y="1700809"/>
            <a:ext cx="1945440" cy="863893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576162" y="4149080"/>
            <a:ext cx="798977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فهي طلب الله ذاته شخصه وليس مجرد طلب العناية او الإرشاد.</a:t>
            </a: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2940986" y="1910442"/>
            <a:ext cx="3262028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اُطْلُبُوا الرَّبَّ مَا دَامَ يُوجَدُ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ادْعُوهُ وَهُوَ قَرِيبٌ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3699005" y="3308545"/>
            <a:ext cx="174599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اش 55: 6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11593164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737477" y="1772816"/>
            <a:ext cx="166904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الصلاة هي:</a:t>
            </a:r>
            <a:endParaRPr lang="he-IL" altLang="zh-CN" sz="4400" b="1" dirty="0">
              <a:solidFill>
                <a:srgbClr val="140000"/>
              </a:solidFill>
              <a:latin typeface="Arabic Typesetting" pitchFamily="66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186735" y="3107869"/>
            <a:ext cx="477053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dirty="0"/>
              <a:t>لقاء خاص شخصي على انفراد بالرب</a:t>
            </a:r>
            <a:endParaRPr lang="en-US" dirty="0"/>
          </a:p>
        </p:txBody>
      </p:sp>
      <p:sp>
        <p:nvSpPr>
          <p:cNvPr id="5" name="Google Shape;9394;p104">
            <a:extLst>
              <a:ext uri="{FF2B5EF4-FFF2-40B4-BE49-F238E27FC236}">
                <a16:creationId xmlns:a16="http://schemas.microsoft.com/office/drawing/2014/main" id="{382417BE-852E-09AD-552B-9E15A76AF2EE}"/>
              </a:ext>
            </a:extLst>
          </p:cNvPr>
          <p:cNvSpPr/>
          <p:nvPr/>
        </p:nvSpPr>
        <p:spPr>
          <a:xfrm>
            <a:off x="3360688" y="1596147"/>
            <a:ext cx="2422624" cy="1122778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37663720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85975" y="1843088"/>
            <a:ext cx="4934297" cy="890435"/>
          </a:xfrm>
          <a:prstGeom prst="rect">
            <a:avLst/>
          </a:prstGeom>
        </p:spPr>
      </p:pic>
      <p:sp>
        <p:nvSpPr>
          <p:cNvPr id="99" name="Rectangle 5"/>
          <p:cNvSpPr>
            <a:spLocks noChangeArrowheads="1"/>
          </p:cNvSpPr>
          <p:nvPr/>
        </p:nvSpPr>
        <p:spPr bwMode="auto">
          <a:xfrm>
            <a:off x="3882549" y="4746635"/>
            <a:ext cx="137890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en-US" altLang="zh-CN" sz="4000" b="1" dirty="0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)</a:t>
            </a:r>
            <a:r>
              <a:rPr lang="ar-SA" altLang="zh-CN" sz="4000" b="1" dirty="0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مت 6:6</a:t>
            </a:r>
            <a:r>
              <a:rPr lang="en-US" altLang="zh-CN" sz="4000" b="1" dirty="0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(</a:t>
            </a:r>
            <a:endParaRPr lang="en-US" sz="4000" b="1" dirty="0">
              <a:solidFill>
                <a:srgbClr val="00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</p:txBody>
      </p:sp>
      <p:sp>
        <p:nvSpPr>
          <p:cNvPr id="100" name="Rectangle 8"/>
          <p:cNvSpPr>
            <a:spLocks noChangeArrowheads="1"/>
          </p:cNvSpPr>
          <p:nvPr/>
        </p:nvSpPr>
        <p:spPr bwMode="auto">
          <a:xfrm>
            <a:off x="2438763" y="1268760"/>
            <a:ext cx="4266474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وَأَمَّا أَنْتَ فَمَتَى صَلَّيْتَ</a:t>
            </a:r>
            <a:endParaRPr lang="he-IL" sz="4400" b="1" dirty="0">
              <a:solidFill>
                <a:srgbClr val="00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فَادْخُلْ إِلَى مِخْدَعِكَ وَأَغْلِقْ بَابَك</a:t>
            </a: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وَصَلِّ إِلَى أَبِيكَ الَّذِي فِي الْخَفَاءِ</a:t>
            </a:r>
            <a:endParaRPr lang="he-IL" sz="4400" b="1" dirty="0">
              <a:solidFill>
                <a:srgbClr val="00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فَأَبُوكَ الَّذِي يَرَى فِي الْخَفَاءِ</a:t>
            </a:r>
            <a:endParaRPr lang="he-IL" sz="4400" b="1" dirty="0">
              <a:solidFill>
                <a:srgbClr val="00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يُجَازِيكَ عَلاَنِيَةً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28180238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42272" y="2455696"/>
            <a:ext cx="2100263" cy="979537"/>
          </a:xfrm>
          <a:prstGeom prst="rect">
            <a:avLst/>
          </a:prstGeom>
        </p:spPr>
      </p:pic>
      <p:sp>
        <p:nvSpPr>
          <p:cNvPr id="96262" name="Rectangle 6"/>
          <p:cNvSpPr>
            <a:spLocks noChangeArrowheads="1"/>
          </p:cNvSpPr>
          <p:nvPr/>
        </p:nvSpPr>
        <p:spPr bwMode="auto">
          <a:xfrm>
            <a:off x="3638891" y="4069527"/>
            <a:ext cx="186621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مت14: 23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96265" name="Rectangle 9"/>
          <p:cNvSpPr>
            <a:spLocks noChangeArrowheads="1"/>
          </p:cNvSpPr>
          <p:nvPr/>
        </p:nvSpPr>
        <p:spPr bwMode="auto">
          <a:xfrm>
            <a:off x="2150858" y="1268760"/>
            <a:ext cx="4842284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صَرَفَ الْجُمُوعَ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صَعِدَ إِلَى الْجَبَلِ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مُنْفَرِداً لِيُصَلِّيَ. 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وَلَمَّا صَارَ الْمَسَاءُ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كَانَ هُنَاكَ وَحْدَهُ</a:t>
            </a:r>
            <a:r>
              <a:rPr lang="en-US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68821607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867045" y="1175261"/>
            <a:ext cx="34099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buClr>
                <a:srgbClr val="3C3C3C"/>
              </a:buClr>
              <a:buSzPts val="2500"/>
              <a:defRPr/>
            </a:pPr>
            <a:r>
              <a:rPr lang="ar-SA" altLang="zh-CN" sz="48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كما </a:t>
            </a:r>
            <a:r>
              <a:rPr lang="ar-EG" altLang="zh-CN" sz="48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أ</a:t>
            </a:r>
            <a:r>
              <a:rPr lang="ar-SA" altLang="zh-CN" sz="48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ن الصلاة ليست هي</a:t>
            </a:r>
            <a:endParaRPr lang="en-US" altLang="zh-CN" sz="48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888686-4BD1-2B66-CAA4-347449FC8A9D}"/>
              </a:ext>
            </a:extLst>
          </p:cNvPr>
          <p:cNvSpPr txBox="1"/>
          <p:nvPr/>
        </p:nvSpPr>
        <p:spPr>
          <a:xfrm>
            <a:off x="1475655" y="2204864"/>
            <a:ext cx="6192688" cy="3477875"/>
          </a:xfrm>
          <a:custGeom>
            <a:avLst/>
            <a:gdLst>
              <a:gd name="connsiteX0" fmla="*/ 0 w 6192688"/>
              <a:gd name="connsiteY0" fmla="*/ 0 h 3477875"/>
              <a:gd name="connsiteX1" fmla="*/ 502296 w 6192688"/>
              <a:gd name="connsiteY1" fmla="*/ 0 h 3477875"/>
              <a:gd name="connsiteX2" fmla="*/ 1004592 w 6192688"/>
              <a:gd name="connsiteY2" fmla="*/ 0 h 3477875"/>
              <a:gd name="connsiteX3" fmla="*/ 1630741 w 6192688"/>
              <a:gd name="connsiteY3" fmla="*/ 0 h 3477875"/>
              <a:gd name="connsiteX4" fmla="*/ 2318818 w 6192688"/>
              <a:gd name="connsiteY4" fmla="*/ 0 h 3477875"/>
              <a:gd name="connsiteX5" fmla="*/ 3130748 w 6192688"/>
              <a:gd name="connsiteY5" fmla="*/ 0 h 3477875"/>
              <a:gd name="connsiteX6" fmla="*/ 3694971 w 6192688"/>
              <a:gd name="connsiteY6" fmla="*/ 0 h 3477875"/>
              <a:gd name="connsiteX7" fmla="*/ 4259193 w 6192688"/>
              <a:gd name="connsiteY7" fmla="*/ 0 h 3477875"/>
              <a:gd name="connsiteX8" fmla="*/ 5071123 w 6192688"/>
              <a:gd name="connsiteY8" fmla="*/ 0 h 3477875"/>
              <a:gd name="connsiteX9" fmla="*/ 6192688 w 6192688"/>
              <a:gd name="connsiteY9" fmla="*/ 0 h 3477875"/>
              <a:gd name="connsiteX10" fmla="*/ 6192688 w 6192688"/>
              <a:gd name="connsiteY10" fmla="*/ 730354 h 3477875"/>
              <a:gd name="connsiteX11" fmla="*/ 6192688 w 6192688"/>
              <a:gd name="connsiteY11" fmla="*/ 1321593 h 3477875"/>
              <a:gd name="connsiteX12" fmla="*/ 6192688 w 6192688"/>
              <a:gd name="connsiteY12" fmla="*/ 1947610 h 3477875"/>
              <a:gd name="connsiteX13" fmla="*/ 6192688 w 6192688"/>
              <a:gd name="connsiteY13" fmla="*/ 2608406 h 3477875"/>
              <a:gd name="connsiteX14" fmla="*/ 6192688 w 6192688"/>
              <a:gd name="connsiteY14" fmla="*/ 3477875 h 3477875"/>
              <a:gd name="connsiteX15" fmla="*/ 5504612 w 6192688"/>
              <a:gd name="connsiteY15" fmla="*/ 3477875 h 3477875"/>
              <a:gd name="connsiteX16" fmla="*/ 4940389 w 6192688"/>
              <a:gd name="connsiteY16" fmla="*/ 3477875 h 3477875"/>
              <a:gd name="connsiteX17" fmla="*/ 4314239 w 6192688"/>
              <a:gd name="connsiteY17" fmla="*/ 3477875 h 3477875"/>
              <a:gd name="connsiteX18" fmla="*/ 3502309 w 6192688"/>
              <a:gd name="connsiteY18" fmla="*/ 3477875 h 3477875"/>
              <a:gd name="connsiteX19" fmla="*/ 2690379 w 6192688"/>
              <a:gd name="connsiteY19" fmla="*/ 3477875 h 3477875"/>
              <a:gd name="connsiteX20" fmla="*/ 2126156 w 6192688"/>
              <a:gd name="connsiteY20" fmla="*/ 3477875 h 3477875"/>
              <a:gd name="connsiteX21" fmla="*/ 1561934 w 6192688"/>
              <a:gd name="connsiteY21" fmla="*/ 3477875 h 3477875"/>
              <a:gd name="connsiteX22" fmla="*/ 873857 w 6192688"/>
              <a:gd name="connsiteY22" fmla="*/ 3477875 h 3477875"/>
              <a:gd name="connsiteX23" fmla="*/ 0 w 6192688"/>
              <a:gd name="connsiteY23" fmla="*/ 3477875 h 3477875"/>
              <a:gd name="connsiteX24" fmla="*/ 0 w 6192688"/>
              <a:gd name="connsiteY24" fmla="*/ 2886636 h 3477875"/>
              <a:gd name="connsiteX25" fmla="*/ 0 w 6192688"/>
              <a:gd name="connsiteY25" fmla="*/ 2260619 h 3477875"/>
              <a:gd name="connsiteX26" fmla="*/ 0 w 6192688"/>
              <a:gd name="connsiteY26" fmla="*/ 1530265 h 3477875"/>
              <a:gd name="connsiteX27" fmla="*/ 0 w 6192688"/>
              <a:gd name="connsiteY27" fmla="*/ 904247 h 3477875"/>
              <a:gd name="connsiteX28" fmla="*/ 0 w 6192688"/>
              <a:gd name="connsiteY28" fmla="*/ 0 h 347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192688" h="3477875" extrusionOk="0">
                <a:moveTo>
                  <a:pt x="0" y="0"/>
                </a:moveTo>
                <a:cubicBezTo>
                  <a:pt x="171673" y="-22586"/>
                  <a:pt x="382321" y="7249"/>
                  <a:pt x="502296" y="0"/>
                </a:cubicBezTo>
                <a:cubicBezTo>
                  <a:pt x="622271" y="-7249"/>
                  <a:pt x="780187" y="4129"/>
                  <a:pt x="1004592" y="0"/>
                </a:cubicBezTo>
                <a:cubicBezTo>
                  <a:pt x="1228997" y="-4129"/>
                  <a:pt x="1447109" y="15191"/>
                  <a:pt x="1630741" y="0"/>
                </a:cubicBezTo>
                <a:cubicBezTo>
                  <a:pt x="1814373" y="-15191"/>
                  <a:pt x="2049711" y="-27759"/>
                  <a:pt x="2318818" y="0"/>
                </a:cubicBezTo>
                <a:cubicBezTo>
                  <a:pt x="2587925" y="27759"/>
                  <a:pt x="2937734" y="-9517"/>
                  <a:pt x="3130748" y="0"/>
                </a:cubicBezTo>
                <a:cubicBezTo>
                  <a:pt x="3323762" y="9517"/>
                  <a:pt x="3458593" y="-22087"/>
                  <a:pt x="3694971" y="0"/>
                </a:cubicBezTo>
                <a:cubicBezTo>
                  <a:pt x="3931349" y="22087"/>
                  <a:pt x="4123757" y="7600"/>
                  <a:pt x="4259193" y="0"/>
                </a:cubicBezTo>
                <a:cubicBezTo>
                  <a:pt x="4394629" y="-7600"/>
                  <a:pt x="4874230" y="-13221"/>
                  <a:pt x="5071123" y="0"/>
                </a:cubicBezTo>
                <a:cubicBezTo>
                  <a:pt x="5268016" y="13221"/>
                  <a:pt x="5730217" y="44137"/>
                  <a:pt x="6192688" y="0"/>
                </a:cubicBezTo>
                <a:cubicBezTo>
                  <a:pt x="6226114" y="247422"/>
                  <a:pt x="6200984" y="512513"/>
                  <a:pt x="6192688" y="730354"/>
                </a:cubicBezTo>
                <a:cubicBezTo>
                  <a:pt x="6184392" y="948195"/>
                  <a:pt x="6185755" y="1057325"/>
                  <a:pt x="6192688" y="1321593"/>
                </a:cubicBezTo>
                <a:cubicBezTo>
                  <a:pt x="6199621" y="1585861"/>
                  <a:pt x="6179056" y="1720852"/>
                  <a:pt x="6192688" y="1947610"/>
                </a:cubicBezTo>
                <a:cubicBezTo>
                  <a:pt x="6206320" y="2174368"/>
                  <a:pt x="6205312" y="2330450"/>
                  <a:pt x="6192688" y="2608406"/>
                </a:cubicBezTo>
                <a:cubicBezTo>
                  <a:pt x="6180064" y="2886362"/>
                  <a:pt x="6155315" y="3071123"/>
                  <a:pt x="6192688" y="3477875"/>
                </a:cubicBezTo>
                <a:cubicBezTo>
                  <a:pt x="5849514" y="3511696"/>
                  <a:pt x="5733153" y="3453065"/>
                  <a:pt x="5504612" y="3477875"/>
                </a:cubicBezTo>
                <a:cubicBezTo>
                  <a:pt x="5276071" y="3502685"/>
                  <a:pt x="5068275" y="3495729"/>
                  <a:pt x="4940389" y="3477875"/>
                </a:cubicBezTo>
                <a:cubicBezTo>
                  <a:pt x="4812503" y="3460021"/>
                  <a:pt x="4502544" y="3498927"/>
                  <a:pt x="4314239" y="3477875"/>
                </a:cubicBezTo>
                <a:cubicBezTo>
                  <a:pt x="4125934" y="3456824"/>
                  <a:pt x="3713589" y="3494566"/>
                  <a:pt x="3502309" y="3477875"/>
                </a:cubicBezTo>
                <a:cubicBezTo>
                  <a:pt x="3291029" y="3461185"/>
                  <a:pt x="2934629" y="3461716"/>
                  <a:pt x="2690379" y="3477875"/>
                </a:cubicBezTo>
                <a:cubicBezTo>
                  <a:pt x="2446129" y="3494035"/>
                  <a:pt x="2397352" y="3502656"/>
                  <a:pt x="2126156" y="3477875"/>
                </a:cubicBezTo>
                <a:cubicBezTo>
                  <a:pt x="1854960" y="3453094"/>
                  <a:pt x="1822465" y="3479277"/>
                  <a:pt x="1561934" y="3477875"/>
                </a:cubicBezTo>
                <a:cubicBezTo>
                  <a:pt x="1301403" y="3476473"/>
                  <a:pt x="1104808" y="3495913"/>
                  <a:pt x="873857" y="3477875"/>
                </a:cubicBezTo>
                <a:cubicBezTo>
                  <a:pt x="642906" y="3459837"/>
                  <a:pt x="282454" y="3504617"/>
                  <a:pt x="0" y="3477875"/>
                </a:cubicBezTo>
                <a:cubicBezTo>
                  <a:pt x="-10126" y="3317152"/>
                  <a:pt x="6177" y="3027269"/>
                  <a:pt x="0" y="2886636"/>
                </a:cubicBezTo>
                <a:cubicBezTo>
                  <a:pt x="-6177" y="2746003"/>
                  <a:pt x="16646" y="2428055"/>
                  <a:pt x="0" y="2260619"/>
                </a:cubicBezTo>
                <a:cubicBezTo>
                  <a:pt x="-16646" y="2093183"/>
                  <a:pt x="-10317" y="1771620"/>
                  <a:pt x="0" y="1530265"/>
                </a:cubicBezTo>
                <a:cubicBezTo>
                  <a:pt x="10317" y="1288910"/>
                  <a:pt x="-4900" y="1122944"/>
                  <a:pt x="0" y="904247"/>
                </a:cubicBezTo>
                <a:cubicBezTo>
                  <a:pt x="4900" y="685550"/>
                  <a:pt x="-5960" y="389864"/>
                  <a:pt x="0" y="0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2391399138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0" lvl="1" algn="ctr">
              <a:buClr>
                <a:srgbClr val="3C3C3C"/>
              </a:buClr>
              <a:buSzPts val="25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فرضا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ً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نؤديه لنرضي الله</a:t>
            </a:r>
            <a:endParaRPr lang="he-IL" altLang="zh-CN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marL="0" lvl="1" algn="ctr">
              <a:buClr>
                <a:srgbClr val="3C3C3C"/>
              </a:buClr>
              <a:buSzPts val="25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لكنها دعوة تعبر عن</a:t>
            </a:r>
            <a:endParaRPr lang="he-IL" altLang="zh-CN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marL="0" lvl="1" algn="ctr">
              <a:buClr>
                <a:srgbClr val="3C3C3C"/>
              </a:buClr>
              <a:buSzPts val="25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اشتياق الله إلينا للانفراد بنا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lvl="0" algn="ctr">
              <a:buClr>
                <a:srgbClr val="3C3C3C"/>
              </a:buClr>
              <a:buSzPts val="25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بل وهي احتياج نفوسنا 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للاختلاء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بالرب</a:t>
            </a:r>
            <a:endParaRPr lang="he-IL" altLang="zh-CN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lvl="0" algn="ctr">
              <a:buClr>
                <a:srgbClr val="3C3C3C"/>
              </a:buClr>
              <a:buSzPts val="2500"/>
              <a:defRPr/>
            </a:pPr>
            <a:r>
              <a:rPr lang="en-US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نستريح فيه </a:t>
            </a:r>
            <a:r>
              <a:rPr lang="ar-SA" altLang="zh-CN" sz="4400" b="1" dirty="0" err="1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لنر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ى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وجهه ونسمع صوته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68595187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65919" y="2780928"/>
            <a:ext cx="4660299" cy="1008112"/>
          </a:xfrm>
          <a:prstGeom prst="rect">
            <a:avLst/>
          </a:prstGeom>
        </p:spPr>
      </p:pic>
      <p:sp>
        <p:nvSpPr>
          <p:cNvPr id="97285" name="Rectangle 5"/>
          <p:cNvSpPr>
            <a:spLocks noChangeArrowheads="1"/>
          </p:cNvSpPr>
          <p:nvPr/>
        </p:nvSpPr>
        <p:spPr bwMode="auto">
          <a:xfrm>
            <a:off x="3692593" y="4653136"/>
            <a:ext cx="175881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buClr>
                <a:schemeClr val="dk1"/>
              </a:buClr>
              <a:buSzPts val="2500"/>
              <a:defRPr/>
            </a:pPr>
            <a:r>
              <a:rPr lang="en-US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)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نش 2 :14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(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</p:txBody>
      </p:sp>
      <p:sp>
        <p:nvSpPr>
          <p:cNvPr id="97286" name="Rectangle 6"/>
          <p:cNvSpPr>
            <a:spLocks noChangeArrowheads="1"/>
          </p:cNvSpPr>
          <p:nvPr/>
        </p:nvSpPr>
        <p:spPr bwMode="auto">
          <a:xfrm>
            <a:off x="2365919" y="1628800"/>
            <a:ext cx="4412163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يَا حَمَامَتِي فِي مَحَاجِئِ الصَّخْرِ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فِي سِتْرِ الْمَعَاقِلِ.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أَرِينِي وَجْهَكِ. أَسْمِعِينِي صَوْتَكِ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  <a:p>
            <a:pPr algn="ctr">
              <a:buClr>
                <a:schemeClr val="dk1"/>
              </a:buClr>
              <a:buSzPts val="2500"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لأَنَّ صَوْتَكِ لَطِيفٌ وَوَجْهَكِ جَمِيلٌ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ea typeface="Viga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87551667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10" name="Rectangle 6"/>
          <p:cNvSpPr>
            <a:spLocks noChangeArrowheads="1"/>
          </p:cNvSpPr>
          <p:nvPr/>
        </p:nvSpPr>
        <p:spPr bwMode="auto">
          <a:xfrm>
            <a:off x="2884678" y="1196752"/>
            <a:ext cx="3374642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buClr>
                <a:schemeClr val="dk1"/>
              </a:buClr>
              <a:buSzPts val="2500"/>
              <a:defRPr/>
            </a:pPr>
            <a:r>
              <a:rPr lang="ar-SA" altLang="zh-CN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كما أن الصلاة ليست هي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82452" y="2348880"/>
            <a:ext cx="7560839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buClr>
                <a:srgbClr val="3C3C3C"/>
              </a:buClr>
              <a:buSzPts val="25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itchFamily="66" charset="-78"/>
              </a:rPr>
              <a:t>العلاقة بالرب،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بل هى الوسيلة لممارسة هذه العلاقة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والتمتع بها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>
              <a:buClr>
                <a:srgbClr val="3C3C3C"/>
              </a:buClr>
              <a:buSzPts val="25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فعلاقتنا بالله علاقة بنوة واتحاد </a:t>
            </a:r>
            <a:endParaRPr lang="ar-EG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>
              <a:buClr>
                <a:srgbClr val="3C3C3C"/>
              </a:buClr>
              <a:buSzPts val="25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قائم على قبول المسيح 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 الحياة كمخلص ورب.</a:t>
            </a:r>
            <a:endParaRPr lang="he-IL" altLang="zh-CN" sz="4400" b="1" dirty="0">
              <a:solidFill>
                <a:srgbClr val="140000"/>
              </a:solidFill>
              <a:latin typeface="Arabic Typesetting" panose="03020402040406030203" pitchFamily="66" charset="-78"/>
            </a:endParaRPr>
          </a:p>
          <a:p>
            <a:pPr lvl="0" algn="ctr">
              <a:buClr>
                <a:srgbClr val="3C3C3C"/>
              </a:buClr>
              <a:buSzPts val="25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وحتى 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 انشغلنا عن الصلاة فعلاقتنا بالله </a:t>
            </a:r>
          </a:p>
          <a:p>
            <a:pPr lvl="0" algn="ctr">
              <a:buClr>
                <a:srgbClr val="3C3C3C"/>
              </a:buClr>
              <a:buSzPts val="2500"/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قائمة ومستمرة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7A70FD5-766B-D228-1F2E-38F8100C8B84}"/>
              </a:ext>
            </a:extLst>
          </p:cNvPr>
          <p:cNvSpPr txBox="1"/>
          <p:nvPr/>
        </p:nvSpPr>
        <p:spPr>
          <a:xfrm>
            <a:off x="805397" y="2230116"/>
            <a:ext cx="7560839" cy="3596639"/>
          </a:xfrm>
          <a:custGeom>
            <a:avLst/>
            <a:gdLst>
              <a:gd name="connsiteX0" fmla="*/ 0 w 7560839"/>
              <a:gd name="connsiteY0" fmla="*/ 0 h 3596639"/>
              <a:gd name="connsiteX1" fmla="*/ 460524 w 7560839"/>
              <a:gd name="connsiteY1" fmla="*/ 0 h 3596639"/>
              <a:gd name="connsiteX2" fmla="*/ 921048 w 7560839"/>
              <a:gd name="connsiteY2" fmla="*/ 0 h 3596639"/>
              <a:gd name="connsiteX3" fmla="*/ 1532788 w 7560839"/>
              <a:gd name="connsiteY3" fmla="*/ 0 h 3596639"/>
              <a:gd name="connsiteX4" fmla="*/ 2220137 w 7560839"/>
              <a:gd name="connsiteY4" fmla="*/ 0 h 3596639"/>
              <a:gd name="connsiteX5" fmla="*/ 3058703 w 7560839"/>
              <a:gd name="connsiteY5" fmla="*/ 0 h 3596639"/>
              <a:gd name="connsiteX6" fmla="*/ 3594835 w 7560839"/>
              <a:gd name="connsiteY6" fmla="*/ 0 h 3596639"/>
              <a:gd name="connsiteX7" fmla="*/ 4130967 w 7560839"/>
              <a:gd name="connsiteY7" fmla="*/ 0 h 3596639"/>
              <a:gd name="connsiteX8" fmla="*/ 4969533 w 7560839"/>
              <a:gd name="connsiteY8" fmla="*/ 0 h 3596639"/>
              <a:gd name="connsiteX9" fmla="*/ 5581274 w 7560839"/>
              <a:gd name="connsiteY9" fmla="*/ 0 h 3596639"/>
              <a:gd name="connsiteX10" fmla="*/ 6344231 w 7560839"/>
              <a:gd name="connsiteY10" fmla="*/ 0 h 3596639"/>
              <a:gd name="connsiteX11" fmla="*/ 6880363 w 7560839"/>
              <a:gd name="connsiteY11" fmla="*/ 0 h 3596639"/>
              <a:gd name="connsiteX12" fmla="*/ 7560839 w 7560839"/>
              <a:gd name="connsiteY12" fmla="*/ 0 h 3596639"/>
              <a:gd name="connsiteX13" fmla="*/ 7560839 w 7560839"/>
              <a:gd name="connsiteY13" fmla="*/ 599440 h 3596639"/>
              <a:gd name="connsiteX14" fmla="*/ 7560839 w 7560839"/>
              <a:gd name="connsiteY14" fmla="*/ 1234846 h 3596639"/>
              <a:gd name="connsiteX15" fmla="*/ 7560839 w 7560839"/>
              <a:gd name="connsiteY15" fmla="*/ 1834286 h 3596639"/>
              <a:gd name="connsiteX16" fmla="*/ 7560839 w 7560839"/>
              <a:gd name="connsiteY16" fmla="*/ 2469692 h 3596639"/>
              <a:gd name="connsiteX17" fmla="*/ 7560839 w 7560839"/>
              <a:gd name="connsiteY17" fmla="*/ 3069132 h 3596639"/>
              <a:gd name="connsiteX18" fmla="*/ 7560839 w 7560839"/>
              <a:gd name="connsiteY18" fmla="*/ 3596639 h 3596639"/>
              <a:gd name="connsiteX19" fmla="*/ 7024707 w 7560839"/>
              <a:gd name="connsiteY19" fmla="*/ 3596639 h 3596639"/>
              <a:gd name="connsiteX20" fmla="*/ 6488575 w 7560839"/>
              <a:gd name="connsiteY20" fmla="*/ 3596639 h 3596639"/>
              <a:gd name="connsiteX21" fmla="*/ 5952442 w 7560839"/>
              <a:gd name="connsiteY21" fmla="*/ 3596639 h 3596639"/>
              <a:gd name="connsiteX22" fmla="*/ 5265093 w 7560839"/>
              <a:gd name="connsiteY22" fmla="*/ 3596639 h 3596639"/>
              <a:gd name="connsiteX23" fmla="*/ 4804570 w 7560839"/>
              <a:gd name="connsiteY23" fmla="*/ 3596639 h 3596639"/>
              <a:gd name="connsiteX24" fmla="*/ 4344046 w 7560839"/>
              <a:gd name="connsiteY24" fmla="*/ 3596639 h 3596639"/>
              <a:gd name="connsiteX25" fmla="*/ 3581088 w 7560839"/>
              <a:gd name="connsiteY25" fmla="*/ 3596639 h 3596639"/>
              <a:gd name="connsiteX26" fmla="*/ 2742523 w 7560839"/>
              <a:gd name="connsiteY26" fmla="*/ 3596639 h 3596639"/>
              <a:gd name="connsiteX27" fmla="*/ 1979565 w 7560839"/>
              <a:gd name="connsiteY27" fmla="*/ 3596639 h 3596639"/>
              <a:gd name="connsiteX28" fmla="*/ 1292216 w 7560839"/>
              <a:gd name="connsiteY28" fmla="*/ 3596639 h 3596639"/>
              <a:gd name="connsiteX29" fmla="*/ 756084 w 7560839"/>
              <a:gd name="connsiteY29" fmla="*/ 3596639 h 3596639"/>
              <a:gd name="connsiteX30" fmla="*/ 0 w 7560839"/>
              <a:gd name="connsiteY30" fmla="*/ 3596639 h 3596639"/>
              <a:gd name="connsiteX31" fmla="*/ 0 w 7560839"/>
              <a:gd name="connsiteY31" fmla="*/ 2925266 h 3596639"/>
              <a:gd name="connsiteX32" fmla="*/ 0 w 7560839"/>
              <a:gd name="connsiteY32" fmla="*/ 2433726 h 3596639"/>
              <a:gd name="connsiteX33" fmla="*/ 0 w 7560839"/>
              <a:gd name="connsiteY33" fmla="*/ 1870252 h 3596639"/>
              <a:gd name="connsiteX34" fmla="*/ 0 w 7560839"/>
              <a:gd name="connsiteY34" fmla="*/ 1378712 h 3596639"/>
              <a:gd name="connsiteX35" fmla="*/ 0 w 7560839"/>
              <a:gd name="connsiteY35" fmla="*/ 743305 h 3596639"/>
              <a:gd name="connsiteX36" fmla="*/ 0 w 7560839"/>
              <a:gd name="connsiteY36" fmla="*/ 0 h 3596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560839" h="3596639" extrusionOk="0">
                <a:moveTo>
                  <a:pt x="0" y="0"/>
                </a:moveTo>
                <a:cubicBezTo>
                  <a:pt x="126577" y="19303"/>
                  <a:pt x="339984" y="1101"/>
                  <a:pt x="460524" y="0"/>
                </a:cubicBezTo>
                <a:cubicBezTo>
                  <a:pt x="581064" y="-1101"/>
                  <a:pt x="770538" y="-22718"/>
                  <a:pt x="921048" y="0"/>
                </a:cubicBezTo>
                <a:cubicBezTo>
                  <a:pt x="1071558" y="22718"/>
                  <a:pt x="1404563" y="-9918"/>
                  <a:pt x="1532788" y="0"/>
                </a:cubicBezTo>
                <a:cubicBezTo>
                  <a:pt x="1661013" y="9918"/>
                  <a:pt x="2009272" y="-28690"/>
                  <a:pt x="2220137" y="0"/>
                </a:cubicBezTo>
                <a:cubicBezTo>
                  <a:pt x="2431002" y="28690"/>
                  <a:pt x="2693893" y="-10997"/>
                  <a:pt x="3058703" y="0"/>
                </a:cubicBezTo>
                <a:cubicBezTo>
                  <a:pt x="3423513" y="10997"/>
                  <a:pt x="3434299" y="-24002"/>
                  <a:pt x="3594835" y="0"/>
                </a:cubicBezTo>
                <a:cubicBezTo>
                  <a:pt x="3755371" y="24002"/>
                  <a:pt x="3876043" y="17939"/>
                  <a:pt x="4130967" y="0"/>
                </a:cubicBezTo>
                <a:cubicBezTo>
                  <a:pt x="4385891" y="-17939"/>
                  <a:pt x="4688554" y="41675"/>
                  <a:pt x="4969533" y="0"/>
                </a:cubicBezTo>
                <a:cubicBezTo>
                  <a:pt x="5250512" y="-41675"/>
                  <a:pt x="5408827" y="-19606"/>
                  <a:pt x="5581274" y="0"/>
                </a:cubicBezTo>
                <a:cubicBezTo>
                  <a:pt x="5753721" y="19606"/>
                  <a:pt x="6017676" y="-29533"/>
                  <a:pt x="6344231" y="0"/>
                </a:cubicBezTo>
                <a:cubicBezTo>
                  <a:pt x="6670786" y="29533"/>
                  <a:pt x="6769925" y="-2377"/>
                  <a:pt x="6880363" y="0"/>
                </a:cubicBezTo>
                <a:cubicBezTo>
                  <a:pt x="6990801" y="2377"/>
                  <a:pt x="7280868" y="9190"/>
                  <a:pt x="7560839" y="0"/>
                </a:cubicBezTo>
                <a:cubicBezTo>
                  <a:pt x="7539401" y="152994"/>
                  <a:pt x="7582840" y="320358"/>
                  <a:pt x="7560839" y="599440"/>
                </a:cubicBezTo>
                <a:cubicBezTo>
                  <a:pt x="7538838" y="878522"/>
                  <a:pt x="7562030" y="1072808"/>
                  <a:pt x="7560839" y="1234846"/>
                </a:cubicBezTo>
                <a:cubicBezTo>
                  <a:pt x="7559648" y="1396884"/>
                  <a:pt x="7574910" y="1571970"/>
                  <a:pt x="7560839" y="1834286"/>
                </a:cubicBezTo>
                <a:cubicBezTo>
                  <a:pt x="7546768" y="2096602"/>
                  <a:pt x="7554183" y="2337600"/>
                  <a:pt x="7560839" y="2469692"/>
                </a:cubicBezTo>
                <a:cubicBezTo>
                  <a:pt x="7567495" y="2601784"/>
                  <a:pt x="7572371" y="2903574"/>
                  <a:pt x="7560839" y="3069132"/>
                </a:cubicBezTo>
                <a:cubicBezTo>
                  <a:pt x="7549307" y="3234690"/>
                  <a:pt x="7575406" y="3358080"/>
                  <a:pt x="7560839" y="3596639"/>
                </a:cubicBezTo>
                <a:cubicBezTo>
                  <a:pt x="7404281" y="3587762"/>
                  <a:pt x="7252659" y="3572834"/>
                  <a:pt x="7024707" y="3596639"/>
                </a:cubicBezTo>
                <a:cubicBezTo>
                  <a:pt x="6796755" y="3620444"/>
                  <a:pt x="6596926" y="3620969"/>
                  <a:pt x="6488575" y="3596639"/>
                </a:cubicBezTo>
                <a:cubicBezTo>
                  <a:pt x="6380224" y="3572309"/>
                  <a:pt x="6137841" y="3598634"/>
                  <a:pt x="5952442" y="3596639"/>
                </a:cubicBezTo>
                <a:cubicBezTo>
                  <a:pt x="5767043" y="3594644"/>
                  <a:pt x="5458187" y="3606063"/>
                  <a:pt x="5265093" y="3596639"/>
                </a:cubicBezTo>
                <a:cubicBezTo>
                  <a:pt x="5071999" y="3587215"/>
                  <a:pt x="4924299" y="3607984"/>
                  <a:pt x="4804570" y="3596639"/>
                </a:cubicBezTo>
                <a:cubicBezTo>
                  <a:pt x="4684841" y="3585294"/>
                  <a:pt x="4531423" y="3596335"/>
                  <a:pt x="4344046" y="3596639"/>
                </a:cubicBezTo>
                <a:cubicBezTo>
                  <a:pt x="4156669" y="3596943"/>
                  <a:pt x="3846319" y="3584268"/>
                  <a:pt x="3581088" y="3596639"/>
                </a:cubicBezTo>
                <a:cubicBezTo>
                  <a:pt x="3315857" y="3609010"/>
                  <a:pt x="2967778" y="3622902"/>
                  <a:pt x="2742523" y="3596639"/>
                </a:cubicBezTo>
                <a:cubicBezTo>
                  <a:pt x="2517268" y="3570376"/>
                  <a:pt x="2178565" y="3596083"/>
                  <a:pt x="1979565" y="3596639"/>
                </a:cubicBezTo>
                <a:cubicBezTo>
                  <a:pt x="1780565" y="3597195"/>
                  <a:pt x="1573592" y="3606726"/>
                  <a:pt x="1292216" y="3596639"/>
                </a:cubicBezTo>
                <a:cubicBezTo>
                  <a:pt x="1010840" y="3586552"/>
                  <a:pt x="913467" y="3576606"/>
                  <a:pt x="756084" y="3596639"/>
                </a:cubicBezTo>
                <a:cubicBezTo>
                  <a:pt x="598701" y="3616672"/>
                  <a:pt x="356741" y="3561243"/>
                  <a:pt x="0" y="3596639"/>
                </a:cubicBezTo>
                <a:cubicBezTo>
                  <a:pt x="-32751" y="3391914"/>
                  <a:pt x="-30388" y="3224169"/>
                  <a:pt x="0" y="2925266"/>
                </a:cubicBezTo>
                <a:cubicBezTo>
                  <a:pt x="30388" y="2626363"/>
                  <a:pt x="6185" y="2532756"/>
                  <a:pt x="0" y="2433726"/>
                </a:cubicBezTo>
                <a:cubicBezTo>
                  <a:pt x="-6185" y="2334696"/>
                  <a:pt x="-9946" y="2108686"/>
                  <a:pt x="0" y="1870252"/>
                </a:cubicBezTo>
                <a:cubicBezTo>
                  <a:pt x="9946" y="1631818"/>
                  <a:pt x="7514" y="1605656"/>
                  <a:pt x="0" y="1378712"/>
                </a:cubicBezTo>
                <a:cubicBezTo>
                  <a:pt x="-7514" y="1151768"/>
                  <a:pt x="-26940" y="1018648"/>
                  <a:pt x="0" y="743305"/>
                </a:cubicBezTo>
                <a:cubicBezTo>
                  <a:pt x="26940" y="467962"/>
                  <a:pt x="30546" y="354694"/>
                  <a:pt x="0" y="0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2391399138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0" lvl="1" algn="ctr">
              <a:buClr>
                <a:srgbClr val="3C3C3C"/>
              </a:buClr>
              <a:buSzPts val="2500"/>
              <a:defRPr/>
            </a:pP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ea typeface="Viga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66716275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445816" y="1196752"/>
            <a:ext cx="2252368" cy="830997"/>
          </a:xfrm>
          <a:custGeom>
            <a:avLst/>
            <a:gdLst>
              <a:gd name="connsiteX0" fmla="*/ 0 w 2252368"/>
              <a:gd name="connsiteY0" fmla="*/ 0 h 830997"/>
              <a:gd name="connsiteX1" fmla="*/ 518045 w 2252368"/>
              <a:gd name="connsiteY1" fmla="*/ 0 h 830997"/>
              <a:gd name="connsiteX2" fmla="*/ 1126184 w 2252368"/>
              <a:gd name="connsiteY2" fmla="*/ 0 h 830997"/>
              <a:gd name="connsiteX3" fmla="*/ 1644229 w 2252368"/>
              <a:gd name="connsiteY3" fmla="*/ 0 h 830997"/>
              <a:gd name="connsiteX4" fmla="*/ 2252368 w 2252368"/>
              <a:gd name="connsiteY4" fmla="*/ 0 h 830997"/>
              <a:gd name="connsiteX5" fmla="*/ 2252368 w 2252368"/>
              <a:gd name="connsiteY5" fmla="*/ 398879 h 830997"/>
              <a:gd name="connsiteX6" fmla="*/ 2252368 w 2252368"/>
              <a:gd name="connsiteY6" fmla="*/ 830997 h 830997"/>
              <a:gd name="connsiteX7" fmla="*/ 1734323 w 2252368"/>
              <a:gd name="connsiteY7" fmla="*/ 830997 h 830997"/>
              <a:gd name="connsiteX8" fmla="*/ 1216279 w 2252368"/>
              <a:gd name="connsiteY8" fmla="*/ 830997 h 830997"/>
              <a:gd name="connsiteX9" fmla="*/ 608139 w 2252368"/>
              <a:gd name="connsiteY9" fmla="*/ 830997 h 830997"/>
              <a:gd name="connsiteX10" fmla="*/ 0 w 2252368"/>
              <a:gd name="connsiteY10" fmla="*/ 830997 h 830997"/>
              <a:gd name="connsiteX11" fmla="*/ 0 w 2252368"/>
              <a:gd name="connsiteY11" fmla="*/ 407189 h 830997"/>
              <a:gd name="connsiteX12" fmla="*/ 0 w 2252368"/>
              <a:gd name="connsiteY12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52368" h="830997" fill="none" extrusionOk="0">
                <a:moveTo>
                  <a:pt x="0" y="0"/>
                </a:moveTo>
                <a:cubicBezTo>
                  <a:pt x="146665" y="19800"/>
                  <a:pt x="408072" y="24817"/>
                  <a:pt x="518045" y="0"/>
                </a:cubicBezTo>
                <a:cubicBezTo>
                  <a:pt x="628018" y="-24817"/>
                  <a:pt x="895757" y="-26383"/>
                  <a:pt x="1126184" y="0"/>
                </a:cubicBezTo>
                <a:cubicBezTo>
                  <a:pt x="1356611" y="26383"/>
                  <a:pt x="1463384" y="23992"/>
                  <a:pt x="1644229" y="0"/>
                </a:cubicBezTo>
                <a:cubicBezTo>
                  <a:pt x="1825075" y="-23992"/>
                  <a:pt x="1986454" y="25586"/>
                  <a:pt x="2252368" y="0"/>
                </a:cubicBezTo>
                <a:cubicBezTo>
                  <a:pt x="2255030" y="113335"/>
                  <a:pt x="2257931" y="228957"/>
                  <a:pt x="2252368" y="398879"/>
                </a:cubicBezTo>
                <a:cubicBezTo>
                  <a:pt x="2246805" y="568801"/>
                  <a:pt x="2263518" y="657547"/>
                  <a:pt x="2252368" y="830997"/>
                </a:cubicBezTo>
                <a:cubicBezTo>
                  <a:pt x="2025620" y="825729"/>
                  <a:pt x="1948392" y="841585"/>
                  <a:pt x="1734323" y="830997"/>
                </a:cubicBezTo>
                <a:cubicBezTo>
                  <a:pt x="1520255" y="820409"/>
                  <a:pt x="1456125" y="839921"/>
                  <a:pt x="1216279" y="830997"/>
                </a:cubicBezTo>
                <a:cubicBezTo>
                  <a:pt x="976433" y="822073"/>
                  <a:pt x="853883" y="806339"/>
                  <a:pt x="608139" y="830997"/>
                </a:cubicBezTo>
                <a:cubicBezTo>
                  <a:pt x="362395" y="855655"/>
                  <a:pt x="174929" y="831747"/>
                  <a:pt x="0" y="830997"/>
                </a:cubicBezTo>
                <a:cubicBezTo>
                  <a:pt x="-3106" y="686221"/>
                  <a:pt x="-7173" y="575936"/>
                  <a:pt x="0" y="407189"/>
                </a:cubicBezTo>
                <a:cubicBezTo>
                  <a:pt x="7173" y="238442"/>
                  <a:pt x="-13824" y="111434"/>
                  <a:pt x="0" y="0"/>
                </a:cubicBezTo>
                <a:close/>
              </a:path>
              <a:path w="2252368" h="830997" stroke="0" extrusionOk="0">
                <a:moveTo>
                  <a:pt x="0" y="0"/>
                </a:moveTo>
                <a:cubicBezTo>
                  <a:pt x="263667" y="12635"/>
                  <a:pt x="387792" y="-16293"/>
                  <a:pt x="563092" y="0"/>
                </a:cubicBezTo>
                <a:cubicBezTo>
                  <a:pt x="738392" y="16293"/>
                  <a:pt x="836587" y="21081"/>
                  <a:pt x="1058613" y="0"/>
                </a:cubicBezTo>
                <a:cubicBezTo>
                  <a:pt x="1280639" y="-21081"/>
                  <a:pt x="1400998" y="5470"/>
                  <a:pt x="1554134" y="0"/>
                </a:cubicBezTo>
                <a:cubicBezTo>
                  <a:pt x="1707270" y="-5470"/>
                  <a:pt x="2020525" y="-5465"/>
                  <a:pt x="2252368" y="0"/>
                </a:cubicBezTo>
                <a:cubicBezTo>
                  <a:pt x="2250112" y="129915"/>
                  <a:pt x="2259390" y="292454"/>
                  <a:pt x="2252368" y="432118"/>
                </a:cubicBezTo>
                <a:cubicBezTo>
                  <a:pt x="2245346" y="571782"/>
                  <a:pt x="2266376" y="719933"/>
                  <a:pt x="2252368" y="830997"/>
                </a:cubicBezTo>
                <a:cubicBezTo>
                  <a:pt x="2001922" y="815344"/>
                  <a:pt x="1891653" y="852509"/>
                  <a:pt x="1644229" y="830997"/>
                </a:cubicBezTo>
                <a:cubicBezTo>
                  <a:pt x="1396805" y="809485"/>
                  <a:pt x="1342571" y="834964"/>
                  <a:pt x="1058613" y="830997"/>
                </a:cubicBezTo>
                <a:cubicBezTo>
                  <a:pt x="774655" y="827030"/>
                  <a:pt x="388782" y="813161"/>
                  <a:pt x="0" y="830997"/>
                </a:cubicBezTo>
                <a:cubicBezTo>
                  <a:pt x="-9690" y="665232"/>
                  <a:pt x="-13086" y="619126"/>
                  <a:pt x="0" y="423808"/>
                </a:cubicBezTo>
                <a:cubicBezTo>
                  <a:pt x="13086" y="228490"/>
                  <a:pt x="2407" y="142076"/>
                  <a:pt x="0" y="0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335636367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أهمية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الصلاة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18935853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61" name="Rectangle 9"/>
          <p:cNvSpPr>
            <a:spLocks noChangeArrowheads="1"/>
          </p:cNvSpPr>
          <p:nvPr/>
        </p:nvSpPr>
        <p:spPr bwMode="auto">
          <a:xfrm>
            <a:off x="2415801" y="3068960"/>
            <a:ext cx="4312399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 علاقة حية بين طرفين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تحتاج لهذا الاتصال المباشر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لتستمر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وتنمو فتزداد قوة وعمق</a:t>
            </a:r>
          </a:p>
        </p:txBody>
      </p:sp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782235" y="1268760"/>
            <a:ext cx="5577840" cy="914400"/>
          </a:xfrm>
          <a:custGeom>
            <a:avLst/>
            <a:gdLst>
              <a:gd name="connsiteX0" fmla="*/ 0 w 5577840"/>
              <a:gd name="connsiteY0" fmla="*/ 152403 h 914400"/>
              <a:gd name="connsiteX1" fmla="*/ 152403 w 5577840"/>
              <a:gd name="connsiteY1" fmla="*/ 0 h 914400"/>
              <a:gd name="connsiteX2" fmla="*/ 811532 w 5577840"/>
              <a:gd name="connsiteY2" fmla="*/ 0 h 914400"/>
              <a:gd name="connsiteX3" fmla="*/ 1365201 w 5577840"/>
              <a:gd name="connsiteY3" fmla="*/ 0 h 914400"/>
              <a:gd name="connsiteX4" fmla="*/ 2024330 w 5577840"/>
              <a:gd name="connsiteY4" fmla="*/ 0 h 914400"/>
              <a:gd name="connsiteX5" fmla="*/ 2736190 w 5577840"/>
              <a:gd name="connsiteY5" fmla="*/ 0 h 914400"/>
              <a:gd name="connsiteX6" fmla="*/ 3500780 w 5577840"/>
              <a:gd name="connsiteY6" fmla="*/ 0 h 914400"/>
              <a:gd name="connsiteX7" fmla="*/ 4265370 w 5577840"/>
              <a:gd name="connsiteY7" fmla="*/ 0 h 914400"/>
              <a:gd name="connsiteX8" fmla="*/ 5425437 w 5577840"/>
              <a:gd name="connsiteY8" fmla="*/ 0 h 914400"/>
              <a:gd name="connsiteX9" fmla="*/ 5577840 w 5577840"/>
              <a:gd name="connsiteY9" fmla="*/ 152403 h 914400"/>
              <a:gd name="connsiteX10" fmla="*/ 5577840 w 5577840"/>
              <a:gd name="connsiteY10" fmla="*/ 761997 h 914400"/>
              <a:gd name="connsiteX11" fmla="*/ 5425437 w 5577840"/>
              <a:gd name="connsiteY11" fmla="*/ 914400 h 914400"/>
              <a:gd name="connsiteX12" fmla="*/ 4924499 w 5577840"/>
              <a:gd name="connsiteY12" fmla="*/ 914400 h 914400"/>
              <a:gd name="connsiteX13" fmla="*/ 4212639 w 5577840"/>
              <a:gd name="connsiteY13" fmla="*/ 914400 h 914400"/>
              <a:gd name="connsiteX14" fmla="*/ 3658971 w 5577840"/>
              <a:gd name="connsiteY14" fmla="*/ 914400 h 914400"/>
              <a:gd name="connsiteX15" fmla="*/ 3158032 w 5577840"/>
              <a:gd name="connsiteY15" fmla="*/ 914400 h 914400"/>
              <a:gd name="connsiteX16" fmla="*/ 2393442 w 5577840"/>
              <a:gd name="connsiteY16" fmla="*/ 914400 h 914400"/>
              <a:gd name="connsiteX17" fmla="*/ 1892504 w 5577840"/>
              <a:gd name="connsiteY17" fmla="*/ 914400 h 914400"/>
              <a:gd name="connsiteX18" fmla="*/ 1286105 w 5577840"/>
              <a:gd name="connsiteY18" fmla="*/ 914400 h 914400"/>
              <a:gd name="connsiteX19" fmla="*/ 785167 w 5577840"/>
              <a:gd name="connsiteY19" fmla="*/ 914400 h 914400"/>
              <a:gd name="connsiteX20" fmla="*/ 152403 w 5577840"/>
              <a:gd name="connsiteY20" fmla="*/ 914400 h 914400"/>
              <a:gd name="connsiteX21" fmla="*/ 0 w 5577840"/>
              <a:gd name="connsiteY21" fmla="*/ 761997 h 914400"/>
              <a:gd name="connsiteX22" fmla="*/ 0 w 5577840"/>
              <a:gd name="connsiteY22" fmla="*/ 152403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577840" h="914400" fill="none" extrusionOk="0">
                <a:moveTo>
                  <a:pt x="0" y="152403"/>
                </a:moveTo>
                <a:cubicBezTo>
                  <a:pt x="-7717" y="77467"/>
                  <a:pt x="65066" y="16774"/>
                  <a:pt x="152403" y="0"/>
                </a:cubicBezTo>
                <a:cubicBezTo>
                  <a:pt x="455015" y="-6633"/>
                  <a:pt x="517284" y="24578"/>
                  <a:pt x="811532" y="0"/>
                </a:cubicBezTo>
                <a:cubicBezTo>
                  <a:pt x="1105780" y="-24578"/>
                  <a:pt x="1100257" y="-9366"/>
                  <a:pt x="1365201" y="0"/>
                </a:cubicBezTo>
                <a:cubicBezTo>
                  <a:pt x="1630145" y="9366"/>
                  <a:pt x="1740410" y="10195"/>
                  <a:pt x="2024330" y="0"/>
                </a:cubicBezTo>
                <a:cubicBezTo>
                  <a:pt x="2308250" y="-10195"/>
                  <a:pt x="2413351" y="-7814"/>
                  <a:pt x="2736190" y="0"/>
                </a:cubicBezTo>
                <a:cubicBezTo>
                  <a:pt x="3059029" y="7814"/>
                  <a:pt x="3242299" y="-35887"/>
                  <a:pt x="3500780" y="0"/>
                </a:cubicBezTo>
                <a:cubicBezTo>
                  <a:pt x="3759261" y="35887"/>
                  <a:pt x="4001366" y="13059"/>
                  <a:pt x="4265370" y="0"/>
                </a:cubicBezTo>
                <a:cubicBezTo>
                  <a:pt x="4529374" y="-13059"/>
                  <a:pt x="4886850" y="18225"/>
                  <a:pt x="5425437" y="0"/>
                </a:cubicBezTo>
                <a:cubicBezTo>
                  <a:pt x="5507748" y="-1502"/>
                  <a:pt x="5593016" y="63140"/>
                  <a:pt x="5577840" y="152403"/>
                </a:cubicBezTo>
                <a:cubicBezTo>
                  <a:pt x="5574668" y="312145"/>
                  <a:pt x="5597636" y="599110"/>
                  <a:pt x="5577840" y="761997"/>
                </a:cubicBezTo>
                <a:cubicBezTo>
                  <a:pt x="5573685" y="840798"/>
                  <a:pt x="5502566" y="914593"/>
                  <a:pt x="5425437" y="914400"/>
                </a:cubicBezTo>
                <a:cubicBezTo>
                  <a:pt x="5308662" y="927289"/>
                  <a:pt x="5123629" y="896779"/>
                  <a:pt x="4924499" y="914400"/>
                </a:cubicBezTo>
                <a:cubicBezTo>
                  <a:pt x="4725369" y="932021"/>
                  <a:pt x="4411880" y="943945"/>
                  <a:pt x="4212639" y="914400"/>
                </a:cubicBezTo>
                <a:cubicBezTo>
                  <a:pt x="4013398" y="884855"/>
                  <a:pt x="3910284" y="891357"/>
                  <a:pt x="3658971" y="914400"/>
                </a:cubicBezTo>
                <a:cubicBezTo>
                  <a:pt x="3407658" y="937443"/>
                  <a:pt x="3276687" y="919096"/>
                  <a:pt x="3158032" y="914400"/>
                </a:cubicBezTo>
                <a:cubicBezTo>
                  <a:pt x="3039377" y="909704"/>
                  <a:pt x="2720724" y="892267"/>
                  <a:pt x="2393442" y="914400"/>
                </a:cubicBezTo>
                <a:cubicBezTo>
                  <a:pt x="2066160" y="936534"/>
                  <a:pt x="2093460" y="919397"/>
                  <a:pt x="1892504" y="914400"/>
                </a:cubicBezTo>
                <a:cubicBezTo>
                  <a:pt x="1691548" y="909403"/>
                  <a:pt x="1436903" y="914402"/>
                  <a:pt x="1286105" y="914400"/>
                </a:cubicBezTo>
                <a:cubicBezTo>
                  <a:pt x="1135307" y="914398"/>
                  <a:pt x="931604" y="932853"/>
                  <a:pt x="785167" y="914400"/>
                </a:cubicBezTo>
                <a:cubicBezTo>
                  <a:pt x="638730" y="895947"/>
                  <a:pt x="319347" y="944416"/>
                  <a:pt x="152403" y="914400"/>
                </a:cubicBezTo>
                <a:cubicBezTo>
                  <a:pt x="82388" y="902425"/>
                  <a:pt x="-7581" y="860311"/>
                  <a:pt x="0" y="761997"/>
                </a:cubicBezTo>
                <a:cubicBezTo>
                  <a:pt x="-18929" y="576259"/>
                  <a:pt x="24330" y="335765"/>
                  <a:pt x="0" y="152403"/>
                </a:cubicBezTo>
                <a:close/>
              </a:path>
              <a:path w="5577840" h="914400" stroke="0" extrusionOk="0">
                <a:moveTo>
                  <a:pt x="0" y="152403"/>
                </a:moveTo>
                <a:cubicBezTo>
                  <a:pt x="995" y="86237"/>
                  <a:pt x="79980" y="8261"/>
                  <a:pt x="152403" y="0"/>
                </a:cubicBezTo>
                <a:cubicBezTo>
                  <a:pt x="395390" y="20826"/>
                  <a:pt x="547971" y="-9119"/>
                  <a:pt x="653341" y="0"/>
                </a:cubicBezTo>
                <a:cubicBezTo>
                  <a:pt x="758711" y="9119"/>
                  <a:pt x="1144115" y="-21374"/>
                  <a:pt x="1417931" y="0"/>
                </a:cubicBezTo>
                <a:cubicBezTo>
                  <a:pt x="1691747" y="21374"/>
                  <a:pt x="1696199" y="-6455"/>
                  <a:pt x="1971600" y="0"/>
                </a:cubicBezTo>
                <a:cubicBezTo>
                  <a:pt x="2247001" y="6455"/>
                  <a:pt x="2466941" y="17578"/>
                  <a:pt x="2630729" y="0"/>
                </a:cubicBezTo>
                <a:cubicBezTo>
                  <a:pt x="2794517" y="-17578"/>
                  <a:pt x="3090260" y="28107"/>
                  <a:pt x="3237128" y="0"/>
                </a:cubicBezTo>
                <a:cubicBezTo>
                  <a:pt x="3383996" y="-28107"/>
                  <a:pt x="3645214" y="29316"/>
                  <a:pt x="3948987" y="0"/>
                </a:cubicBezTo>
                <a:cubicBezTo>
                  <a:pt x="4252760" y="-29316"/>
                  <a:pt x="4377814" y="35925"/>
                  <a:pt x="4713577" y="0"/>
                </a:cubicBezTo>
                <a:cubicBezTo>
                  <a:pt x="5049340" y="-35925"/>
                  <a:pt x="5097911" y="-5730"/>
                  <a:pt x="5425437" y="0"/>
                </a:cubicBezTo>
                <a:cubicBezTo>
                  <a:pt x="5504632" y="1821"/>
                  <a:pt x="5593622" y="70064"/>
                  <a:pt x="5577840" y="152403"/>
                </a:cubicBezTo>
                <a:cubicBezTo>
                  <a:pt x="5604540" y="400713"/>
                  <a:pt x="5595314" y="609751"/>
                  <a:pt x="5577840" y="761997"/>
                </a:cubicBezTo>
                <a:cubicBezTo>
                  <a:pt x="5573824" y="840080"/>
                  <a:pt x="5510521" y="922730"/>
                  <a:pt x="5425437" y="914400"/>
                </a:cubicBezTo>
                <a:cubicBezTo>
                  <a:pt x="5124995" y="934598"/>
                  <a:pt x="4902439" y="925316"/>
                  <a:pt x="4766308" y="914400"/>
                </a:cubicBezTo>
                <a:cubicBezTo>
                  <a:pt x="4630177" y="903484"/>
                  <a:pt x="4368979" y="890138"/>
                  <a:pt x="4107179" y="914400"/>
                </a:cubicBezTo>
                <a:cubicBezTo>
                  <a:pt x="3845379" y="938662"/>
                  <a:pt x="3676724" y="936125"/>
                  <a:pt x="3500780" y="914400"/>
                </a:cubicBezTo>
                <a:cubicBezTo>
                  <a:pt x="3324836" y="892675"/>
                  <a:pt x="3040559" y="924588"/>
                  <a:pt x="2788920" y="914400"/>
                </a:cubicBezTo>
                <a:cubicBezTo>
                  <a:pt x="2537281" y="904212"/>
                  <a:pt x="2402816" y="908447"/>
                  <a:pt x="2182521" y="914400"/>
                </a:cubicBezTo>
                <a:cubicBezTo>
                  <a:pt x="1962226" y="920353"/>
                  <a:pt x="1874387" y="935020"/>
                  <a:pt x="1681583" y="914400"/>
                </a:cubicBezTo>
                <a:cubicBezTo>
                  <a:pt x="1488779" y="893780"/>
                  <a:pt x="1430980" y="930853"/>
                  <a:pt x="1180645" y="914400"/>
                </a:cubicBezTo>
                <a:cubicBezTo>
                  <a:pt x="930310" y="897947"/>
                  <a:pt x="464331" y="936320"/>
                  <a:pt x="152403" y="914400"/>
                </a:cubicBezTo>
                <a:cubicBezTo>
                  <a:pt x="57025" y="897745"/>
                  <a:pt x="-2772" y="843988"/>
                  <a:pt x="0" y="761997"/>
                </a:cubicBezTo>
                <a:cubicBezTo>
                  <a:pt x="-4464" y="481694"/>
                  <a:pt x="-14451" y="427557"/>
                  <a:pt x="0" y="1524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1772122950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فكيف يمكننا أن نعيش مع الله ونتبعه؟</a:t>
            </a:r>
            <a:endParaRPr lang="ar-SA" sz="48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225172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43" name="Rectangle 11"/>
          <p:cNvSpPr>
            <a:spLocks noChangeArrowheads="1"/>
          </p:cNvSpPr>
          <p:nvPr/>
        </p:nvSpPr>
        <p:spPr bwMode="auto">
          <a:xfrm>
            <a:off x="1619672" y="4457465"/>
            <a:ext cx="5904656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ln w="0"/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أقبل سيادته على حياتي</a:t>
            </a:r>
            <a:endParaRPr lang="ar-EG" sz="4400" b="1" dirty="0">
              <a:ln w="0"/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dirty="0">
                <a:ln w="0"/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ln w="0"/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أقبل أن تكون له الكلمة العليا في قراراتي</a:t>
            </a:r>
            <a:r>
              <a:rPr lang="ar-SA" sz="4400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.</a:t>
            </a:r>
            <a:endParaRPr lang="en-US" sz="4400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Google Shape;9397;p104">
            <a:extLst>
              <a:ext uri="{FF2B5EF4-FFF2-40B4-BE49-F238E27FC236}">
                <a16:creationId xmlns:a16="http://schemas.microsoft.com/office/drawing/2014/main" id="{0184286F-6AFF-118D-19E7-CA216AD82BE2}"/>
              </a:ext>
            </a:extLst>
          </p:cNvPr>
          <p:cNvSpPr/>
          <p:nvPr/>
        </p:nvSpPr>
        <p:spPr>
          <a:xfrm rot="4418896" flipH="1" flipV="1">
            <a:off x="4066401" y="3420696"/>
            <a:ext cx="1036595" cy="631596"/>
          </a:xfrm>
          <a:custGeom>
            <a:avLst/>
            <a:gdLst/>
            <a:ahLst/>
            <a:cxnLst/>
            <a:rect l="l" t="t" r="r" b="b"/>
            <a:pathLst>
              <a:path w="27245" h="17277" extrusionOk="0">
                <a:moveTo>
                  <a:pt x="13695" y="761"/>
                </a:moveTo>
                <a:cubicBezTo>
                  <a:pt x="15669" y="761"/>
                  <a:pt x="17497" y="1887"/>
                  <a:pt x="17913" y="3903"/>
                </a:cubicBezTo>
                <a:cubicBezTo>
                  <a:pt x="18447" y="6471"/>
                  <a:pt x="16512" y="8406"/>
                  <a:pt x="14144" y="8940"/>
                </a:cubicBezTo>
                <a:cubicBezTo>
                  <a:pt x="13488" y="9073"/>
                  <a:pt x="12824" y="9140"/>
                  <a:pt x="12163" y="9140"/>
                </a:cubicBezTo>
                <a:cubicBezTo>
                  <a:pt x="10841" y="9140"/>
                  <a:pt x="9529" y="8873"/>
                  <a:pt x="8306" y="8339"/>
                </a:cubicBezTo>
                <a:cubicBezTo>
                  <a:pt x="7873" y="4904"/>
                  <a:pt x="9574" y="1001"/>
                  <a:pt x="13443" y="767"/>
                </a:cubicBezTo>
                <a:cubicBezTo>
                  <a:pt x="13527" y="763"/>
                  <a:pt x="13611" y="761"/>
                  <a:pt x="13695" y="761"/>
                </a:cubicBezTo>
                <a:close/>
                <a:moveTo>
                  <a:pt x="13766" y="0"/>
                </a:moveTo>
                <a:cubicBezTo>
                  <a:pt x="10507" y="0"/>
                  <a:pt x="7900" y="2974"/>
                  <a:pt x="7572" y="6305"/>
                </a:cubicBezTo>
                <a:cubicBezTo>
                  <a:pt x="7506" y="6872"/>
                  <a:pt x="7506" y="7439"/>
                  <a:pt x="7572" y="7972"/>
                </a:cubicBezTo>
                <a:cubicBezTo>
                  <a:pt x="5037" y="6772"/>
                  <a:pt x="2769" y="4737"/>
                  <a:pt x="901" y="2835"/>
                </a:cubicBezTo>
                <a:lnTo>
                  <a:pt x="834" y="2535"/>
                </a:lnTo>
                <a:lnTo>
                  <a:pt x="3336" y="2769"/>
                </a:lnTo>
                <a:cubicBezTo>
                  <a:pt x="3347" y="2769"/>
                  <a:pt x="3358" y="2770"/>
                  <a:pt x="3368" y="2770"/>
                </a:cubicBezTo>
                <a:cubicBezTo>
                  <a:pt x="3869" y="2770"/>
                  <a:pt x="3859" y="2001"/>
                  <a:pt x="3336" y="1968"/>
                </a:cubicBezTo>
                <a:lnTo>
                  <a:pt x="401" y="1701"/>
                </a:lnTo>
                <a:cubicBezTo>
                  <a:pt x="200" y="1701"/>
                  <a:pt x="0" y="1868"/>
                  <a:pt x="0" y="2102"/>
                </a:cubicBezTo>
                <a:lnTo>
                  <a:pt x="100" y="2869"/>
                </a:lnTo>
                <a:cubicBezTo>
                  <a:pt x="100" y="2902"/>
                  <a:pt x="100" y="2969"/>
                  <a:pt x="100" y="3002"/>
                </a:cubicBezTo>
                <a:cubicBezTo>
                  <a:pt x="267" y="4070"/>
                  <a:pt x="434" y="5137"/>
                  <a:pt x="567" y="6204"/>
                </a:cubicBezTo>
                <a:cubicBezTo>
                  <a:pt x="597" y="6380"/>
                  <a:pt x="754" y="6459"/>
                  <a:pt x="919" y="6459"/>
                </a:cubicBezTo>
                <a:cubicBezTo>
                  <a:pt x="1130" y="6459"/>
                  <a:pt x="1353" y="6329"/>
                  <a:pt x="1335" y="6104"/>
                </a:cubicBezTo>
                <a:cubicBezTo>
                  <a:pt x="1234" y="5404"/>
                  <a:pt x="1134" y="4703"/>
                  <a:pt x="1068" y="4003"/>
                </a:cubicBezTo>
                <a:lnTo>
                  <a:pt x="1068" y="4003"/>
                </a:lnTo>
                <a:cubicBezTo>
                  <a:pt x="2969" y="5871"/>
                  <a:pt x="5237" y="7706"/>
                  <a:pt x="7706" y="8840"/>
                </a:cubicBezTo>
                <a:cubicBezTo>
                  <a:pt x="8440" y="12409"/>
                  <a:pt x="10975" y="15344"/>
                  <a:pt x="14377" y="16645"/>
                </a:cubicBezTo>
                <a:cubicBezTo>
                  <a:pt x="15496" y="17074"/>
                  <a:pt x="16661" y="17276"/>
                  <a:pt x="17817" y="17276"/>
                </a:cubicBezTo>
                <a:cubicBezTo>
                  <a:pt x="21695" y="17276"/>
                  <a:pt x="25483" y="15005"/>
                  <a:pt x="27153" y="11408"/>
                </a:cubicBezTo>
                <a:cubicBezTo>
                  <a:pt x="27244" y="11249"/>
                  <a:pt x="27102" y="11089"/>
                  <a:pt x="26960" y="11089"/>
                </a:cubicBezTo>
                <a:cubicBezTo>
                  <a:pt x="26894" y="11089"/>
                  <a:pt x="26828" y="11123"/>
                  <a:pt x="26786" y="11208"/>
                </a:cubicBezTo>
                <a:cubicBezTo>
                  <a:pt x="25018" y="14429"/>
                  <a:pt x="21546" y="16633"/>
                  <a:pt x="17842" y="16633"/>
                </a:cubicBezTo>
                <a:cubicBezTo>
                  <a:pt x="17633" y="16633"/>
                  <a:pt x="17423" y="16626"/>
                  <a:pt x="17213" y="16612"/>
                </a:cubicBezTo>
                <a:cubicBezTo>
                  <a:pt x="13243" y="16245"/>
                  <a:pt x="9874" y="13510"/>
                  <a:pt x="8640" y="9707"/>
                </a:cubicBezTo>
                <a:cubicBezTo>
                  <a:pt x="8606" y="9540"/>
                  <a:pt x="8540" y="9373"/>
                  <a:pt x="8506" y="9173"/>
                </a:cubicBezTo>
                <a:lnTo>
                  <a:pt x="8506" y="9173"/>
                </a:lnTo>
                <a:cubicBezTo>
                  <a:pt x="9700" y="9663"/>
                  <a:pt x="10961" y="9909"/>
                  <a:pt x="12230" y="9909"/>
                </a:cubicBezTo>
                <a:cubicBezTo>
                  <a:pt x="12947" y="9909"/>
                  <a:pt x="13667" y="9830"/>
                  <a:pt x="14377" y="9674"/>
                </a:cubicBezTo>
                <a:cubicBezTo>
                  <a:pt x="16579" y="9207"/>
                  <a:pt x="18513" y="7639"/>
                  <a:pt x="18780" y="5304"/>
                </a:cubicBezTo>
                <a:cubicBezTo>
                  <a:pt x="19047" y="3269"/>
                  <a:pt x="17913" y="1301"/>
                  <a:pt x="16012" y="467"/>
                </a:cubicBezTo>
                <a:cubicBezTo>
                  <a:pt x="15243" y="146"/>
                  <a:pt x="14488" y="0"/>
                  <a:pt x="137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3923507" y="1916832"/>
            <a:ext cx="1296987" cy="864000"/>
          </a:xfrm>
          <a:custGeom>
            <a:avLst/>
            <a:gdLst>
              <a:gd name="connsiteX0" fmla="*/ 0 w 1296987"/>
              <a:gd name="connsiteY0" fmla="*/ 144003 h 864000"/>
              <a:gd name="connsiteX1" fmla="*/ 144003 w 1296987"/>
              <a:gd name="connsiteY1" fmla="*/ 0 h 864000"/>
              <a:gd name="connsiteX2" fmla="*/ 1152984 w 1296987"/>
              <a:gd name="connsiteY2" fmla="*/ 0 h 864000"/>
              <a:gd name="connsiteX3" fmla="*/ 1296987 w 1296987"/>
              <a:gd name="connsiteY3" fmla="*/ 144003 h 864000"/>
              <a:gd name="connsiteX4" fmla="*/ 1296987 w 1296987"/>
              <a:gd name="connsiteY4" fmla="*/ 719997 h 864000"/>
              <a:gd name="connsiteX5" fmla="*/ 1152984 w 1296987"/>
              <a:gd name="connsiteY5" fmla="*/ 864000 h 864000"/>
              <a:gd name="connsiteX6" fmla="*/ 144003 w 1296987"/>
              <a:gd name="connsiteY6" fmla="*/ 864000 h 864000"/>
              <a:gd name="connsiteX7" fmla="*/ 0 w 1296987"/>
              <a:gd name="connsiteY7" fmla="*/ 719997 h 864000"/>
              <a:gd name="connsiteX8" fmla="*/ 0 w 1296987"/>
              <a:gd name="connsiteY8" fmla="*/ 144003 h 8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987" h="864000" extrusionOk="0">
                <a:moveTo>
                  <a:pt x="0" y="144003"/>
                </a:moveTo>
                <a:cubicBezTo>
                  <a:pt x="10415" y="65500"/>
                  <a:pt x="73374" y="-798"/>
                  <a:pt x="144003" y="0"/>
                </a:cubicBezTo>
                <a:cubicBezTo>
                  <a:pt x="410091" y="74813"/>
                  <a:pt x="682445" y="45852"/>
                  <a:pt x="1152984" y="0"/>
                </a:cubicBezTo>
                <a:cubicBezTo>
                  <a:pt x="1229145" y="14944"/>
                  <a:pt x="1299373" y="57587"/>
                  <a:pt x="1296987" y="144003"/>
                </a:cubicBezTo>
                <a:cubicBezTo>
                  <a:pt x="1300213" y="325358"/>
                  <a:pt x="1261000" y="539127"/>
                  <a:pt x="1296987" y="719997"/>
                </a:cubicBezTo>
                <a:cubicBezTo>
                  <a:pt x="1304260" y="801260"/>
                  <a:pt x="1236404" y="867954"/>
                  <a:pt x="1152984" y="864000"/>
                </a:cubicBezTo>
                <a:cubicBezTo>
                  <a:pt x="773406" y="936334"/>
                  <a:pt x="563675" y="926633"/>
                  <a:pt x="144003" y="864000"/>
                </a:cubicBezTo>
                <a:cubicBezTo>
                  <a:pt x="67769" y="869182"/>
                  <a:pt x="-2160" y="801579"/>
                  <a:pt x="0" y="719997"/>
                </a:cubicBezTo>
                <a:cubicBezTo>
                  <a:pt x="17242" y="607607"/>
                  <a:pt x="-38617" y="213824"/>
                  <a:pt x="0" y="144003"/>
                </a:cubicBezTo>
                <a:close/>
              </a:path>
            </a:pathLst>
          </a:custGeom>
          <a:noFill/>
          <a:ln w="38100">
            <a:noFill/>
            <a:headEnd/>
            <a:tailEnd/>
            <a:extLst>
              <a:ext uri="{C807C97D-BFC1-408E-A445-0C87EB9F89A2}">
                <ask:lineSketchStyleProps xmlns:ask="http://schemas.microsoft.com/office/drawing/2018/sketchyshapes" sd="3832056975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رب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2736000" y="620688"/>
            <a:ext cx="3672000" cy="864000"/>
          </a:xfrm>
          <a:ln/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معنى قبول المسيح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4703FF1E-DC7C-E130-EF1C-1F69E8C3CD6B}"/>
              </a:ext>
            </a:extLst>
          </p:cNvPr>
          <p:cNvSpPr/>
          <p:nvPr/>
        </p:nvSpPr>
        <p:spPr>
          <a:xfrm>
            <a:off x="3968169" y="1916832"/>
            <a:ext cx="1233057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175139"/>
      </p:ext>
    </p:extLst>
  </p:cSld>
  <p:clrMapOvr>
    <a:masterClrMapping/>
  </p:clrMapOvr>
  <p:transition spd="slow"/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19212" y="2924944"/>
            <a:ext cx="6809172" cy="864096"/>
          </a:xfrm>
          <a:prstGeom prst="rect">
            <a:avLst/>
          </a:prstGeom>
        </p:spPr>
      </p:pic>
      <p:sp>
        <p:nvSpPr>
          <p:cNvPr id="121861" name="Rectangle 5"/>
          <p:cNvSpPr>
            <a:spLocks noChangeArrowheads="1"/>
          </p:cNvSpPr>
          <p:nvPr/>
        </p:nvSpPr>
        <p:spPr bwMode="auto">
          <a:xfrm>
            <a:off x="1219212" y="2285037"/>
            <a:ext cx="6705576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يَا اللهُ إِلَهِي أَنْتَ. إِلَيْكَ أُبَكِّرُ.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َ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طِشَتْ إِلَيْكَ نَفْسِي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يَشْتَاقُ إِلَيْكَ جَسَدِي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فِى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أَرْضٍ نَاشِفَةٍ وَيَابِسَةٍ بِلاَ مَاءٍ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لِكَيْ أُبْصِرَ قُوَّتَكَ وَمَجْدَكَ كَمَا قَدْ رَأَيْتُكَ فِي قُدْسِكَ.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رَحْمَتَكَ أَفْضَلُ مِنَ الْحَيَاةِ. شَفَتَايَ تُسَبِّحَانِكَ.</a:t>
            </a:r>
            <a:r>
              <a:rPr lang="ar-SA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21862" name="Rectangle 6"/>
          <p:cNvSpPr>
            <a:spLocks noChangeArrowheads="1"/>
          </p:cNvSpPr>
          <p:nvPr/>
        </p:nvSpPr>
        <p:spPr bwMode="auto">
          <a:xfrm>
            <a:off x="3371191" y="5657242"/>
            <a:ext cx="240161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مز63 : 1 – 3</a:t>
            </a:r>
            <a:r>
              <a:rPr lang="en-US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6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508040" y="929903"/>
            <a:ext cx="6127920" cy="1005840"/>
          </a:xfrm>
          <a:custGeom>
            <a:avLst/>
            <a:gdLst>
              <a:gd name="connsiteX0" fmla="*/ 0 w 6127920"/>
              <a:gd name="connsiteY0" fmla="*/ 167643 h 1005840"/>
              <a:gd name="connsiteX1" fmla="*/ 167643 w 6127920"/>
              <a:gd name="connsiteY1" fmla="*/ 0 h 1005840"/>
              <a:gd name="connsiteX2" fmla="*/ 869195 w 6127920"/>
              <a:gd name="connsiteY2" fmla="*/ 0 h 1005840"/>
              <a:gd name="connsiteX3" fmla="*/ 1396969 w 6127920"/>
              <a:gd name="connsiteY3" fmla="*/ 0 h 1005840"/>
              <a:gd name="connsiteX4" fmla="*/ 1924742 w 6127920"/>
              <a:gd name="connsiteY4" fmla="*/ 0 h 1005840"/>
              <a:gd name="connsiteX5" fmla="*/ 2452515 w 6127920"/>
              <a:gd name="connsiteY5" fmla="*/ 0 h 1005840"/>
              <a:gd name="connsiteX6" fmla="*/ 3154068 w 6127920"/>
              <a:gd name="connsiteY6" fmla="*/ 0 h 1005840"/>
              <a:gd name="connsiteX7" fmla="*/ 3681841 w 6127920"/>
              <a:gd name="connsiteY7" fmla="*/ 0 h 1005840"/>
              <a:gd name="connsiteX8" fmla="*/ 4209614 w 6127920"/>
              <a:gd name="connsiteY8" fmla="*/ 0 h 1005840"/>
              <a:gd name="connsiteX9" fmla="*/ 4853240 w 6127920"/>
              <a:gd name="connsiteY9" fmla="*/ 0 h 1005840"/>
              <a:gd name="connsiteX10" fmla="*/ 5960277 w 6127920"/>
              <a:gd name="connsiteY10" fmla="*/ 0 h 1005840"/>
              <a:gd name="connsiteX11" fmla="*/ 6127920 w 6127920"/>
              <a:gd name="connsiteY11" fmla="*/ 167643 h 1005840"/>
              <a:gd name="connsiteX12" fmla="*/ 6127920 w 6127920"/>
              <a:gd name="connsiteY12" fmla="*/ 838197 h 1005840"/>
              <a:gd name="connsiteX13" fmla="*/ 5960277 w 6127920"/>
              <a:gd name="connsiteY13" fmla="*/ 1005840 h 1005840"/>
              <a:gd name="connsiteX14" fmla="*/ 5374577 w 6127920"/>
              <a:gd name="connsiteY14" fmla="*/ 1005840 h 1005840"/>
              <a:gd name="connsiteX15" fmla="*/ 4788878 w 6127920"/>
              <a:gd name="connsiteY15" fmla="*/ 1005840 h 1005840"/>
              <a:gd name="connsiteX16" fmla="*/ 4261104 w 6127920"/>
              <a:gd name="connsiteY16" fmla="*/ 1005840 h 1005840"/>
              <a:gd name="connsiteX17" fmla="*/ 3501626 w 6127920"/>
              <a:gd name="connsiteY17" fmla="*/ 1005840 h 1005840"/>
              <a:gd name="connsiteX18" fmla="*/ 2742147 w 6127920"/>
              <a:gd name="connsiteY18" fmla="*/ 1005840 h 1005840"/>
              <a:gd name="connsiteX19" fmla="*/ 2272300 w 6127920"/>
              <a:gd name="connsiteY19" fmla="*/ 1005840 h 1005840"/>
              <a:gd name="connsiteX20" fmla="*/ 1802453 w 6127920"/>
              <a:gd name="connsiteY20" fmla="*/ 1005840 h 1005840"/>
              <a:gd name="connsiteX21" fmla="*/ 1100901 w 6127920"/>
              <a:gd name="connsiteY21" fmla="*/ 1005840 h 1005840"/>
              <a:gd name="connsiteX22" fmla="*/ 167643 w 6127920"/>
              <a:gd name="connsiteY22" fmla="*/ 1005840 h 1005840"/>
              <a:gd name="connsiteX23" fmla="*/ 0 w 6127920"/>
              <a:gd name="connsiteY23" fmla="*/ 838197 h 1005840"/>
              <a:gd name="connsiteX24" fmla="*/ 0 w 6127920"/>
              <a:gd name="connsiteY24" fmla="*/ 167643 h 100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127920" h="1005840" fill="none" extrusionOk="0">
                <a:moveTo>
                  <a:pt x="0" y="167643"/>
                </a:moveTo>
                <a:cubicBezTo>
                  <a:pt x="11882" y="66137"/>
                  <a:pt x="76689" y="14137"/>
                  <a:pt x="167643" y="0"/>
                </a:cubicBezTo>
                <a:cubicBezTo>
                  <a:pt x="411889" y="-19659"/>
                  <a:pt x="578375" y="-29788"/>
                  <a:pt x="869195" y="0"/>
                </a:cubicBezTo>
                <a:cubicBezTo>
                  <a:pt x="1160015" y="29788"/>
                  <a:pt x="1287248" y="24333"/>
                  <a:pt x="1396969" y="0"/>
                </a:cubicBezTo>
                <a:cubicBezTo>
                  <a:pt x="1506690" y="-24333"/>
                  <a:pt x="1690798" y="5734"/>
                  <a:pt x="1924742" y="0"/>
                </a:cubicBezTo>
                <a:cubicBezTo>
                  <a:pt x="2158686" y="-5734"/>
                  <a:pt x="2320734" y="1004"/>
                  <a:pt x="2452515" y="0"/>
                </a:cubicBezTo>
                <a:cubicBezTo>
                  <a:pt x="2584296" y="-1004"/>
                  <a:pt x="2858135" y="-12636"/>
                  <a:pt x="3154068" y="0"/>
                </a:cubicBezTo>
                <a:cubicBezTo>
                  <a:pt x="3450001" y="12636"/>
                  <a:pt x="3462565" y="-10240"/>
                  <a:pt x="3681841" y="0"/>
                </a:cubicBezTo>
                <a:cubicBezTo>
                  <a:pt x="3901117" y="10240"/>
                  <a:pt x="4002606" y="-12891"/>
                  <a:pt x="4209614" y="0"/>
                </a:cubicBezTo>
                <a:cubicBezTo>
                  <a:pt x="4416622" y="12891"/>
                  <a:pt x="4685801" y="-5425"/>
                  <a:pt x="4853240" y="0"/>
                </a:cubicBezTo>
                <a:cubicBezTo>
                  <a:pt x="5020679" y="5425"/>
                  <a:pt x="5590247" y="-16843"/>
                  <a:pt x="5960277" y="0"/>
                </a:cubicBezTo>
                <a:cubicBezTo>
                  <a:pt x="6042237" y="1113"/>
                  <a:pt x="6115338" y="87854"/>
                  <a:pt x="6127920" y="167643"/>
                </a:cubicBezTo>
                <a:cubicBezTo>
                  <a:pt x="6111702" y="347180"/>
                  <a:pt x="6097056" y="580250"/>
                  <a:pt x="6127920" y="838197"/>
                </a:cubicBezTo>
                <a:cubicBezTo>
                  <a:pt x="6115485" y="922747"/>
                  <a:pt x="6050780" y="1005622"/>
                  <a:pt x="5960277" y="1005840"/>
                </a:cubicBezTo>
                <a:cubicBezTo>
                  <a:pt x="5672951" y="996883"/>
                  <a:pt x="5648914" y="1016309"/>
                  <a:pt x="5374577" y="1005840"/>
                </a:cubicBezTo>
                <a:cubicBezTo>
                  <a:pt x="5100240" y="995371"/>
                  <a:pt x="5032478" y="1021485"/>
                  <a:pt x="4788878" y="1005840"/>
                </a:cubicBezTo>
                <a:cubicBezTo>
                  <a:pt x="4545278" y="990195"/>
                  <a:pt x="4481050" y="1001635"/>
                  <a:pt x="4261104" y="1005840"/>
                </a:cubicBezTo>
                <a:cubicBezTo>
                  <a:pt x="4041158" y="1010045"/>
                  <a:pt x="3871543" y="1031084"/>
                  <a:pt x="3501626" y="1005840"/>
                </a:cubicBezTo>
                <a:cubicBezTo>
                  <a:pt x="3131709" y="980596"/>
                  <a:pt x="3094014" y="1029724"/>
                  <a:pt x="2742147" y="1005840"/>
                </a:cubicBezTo>
                <a:cubicBezTo>
                  <a:pt x="2390280" y="981956"/>
                  <a:pt x="2432791" y="1020909"/>
                  <a:pt x="2272300" y="1005840"/>
                </a:cubicBezTo>
                <a:cubicBezTo>
                  <a:pt x="2111809" y="990771"/>
                  <a:pt x="1958598" y="1028828"/>
                  <a:pt x="1802453" y="1005840"/>
                </a:cubicBezTo>
                <a:cubicBezTo>
                  <a:pt x="1646308" y="982852"/>
                  <a:pt x="1415192" y="1013510"/>
                  <a:pt x="1100901" y="1005840"/>
                </a:cubicBezTo>
                <a:cubicBezTo>
                  <a:pt x="786610" y="998170"/>
                  <a:pt x="511341" y="1015547"/>
                  <a:pt x="167643" y="1005840"/>
                </a:cubicBezTo>
                <a:cubicBezTo>
                  <a:pt x="74127" y="1010888"/>
                  <a:pt x="-4234" y="917280"/>
                  <a:pt x="0" y="838197"/>
                </a:cubicBezTo>
                <a:cubicBezTo>
                  <a:pt x="-33331" y="532465"/>
                  <a:pt x="4000" y="443352"/>
                  <a:pt x="0" y="167643"/>
                </a:cubicBezTo>
                <a:close/>
              </a:path>
              <a:path w="6127920" h="1005840" stroke="0" extrusionOk="0">
                <a:moveTo>
                  <a:pt x="0" y="167643"/>
                </a:moveTo>
                <a:cubicBezTo>
                  <a:pt x="-12876" y="63299"/>
                  <a:pt x="65871" y="-1536"/>
                  <a:pt x="167643" y="0"/>
                </a:cubicBezTo>
                <a:cubicBezTo>
                  <a:pt x="305579" y="-21789"/>
                  <a:pt x="540975" y="20034"/>
                  <a:pt x="695416" y="0"/>
                </a:cubicBezTo>
                <a:cubicBezTo>
                  <a:pt x="849857" y="-20034"/>
                  <a:pt x="1002441" y="1221"/>
                  <a:pt x="1281116" y="0"/>
                </a:cubicBezTo>
                <a:cubicBezTo>
                  <a:pt x="1559791" y="-1221"/>
                  <a:pt x="1758250" y="4221"/>
                  <a:pt x="1982668" y="0"/>
                </a:cubicBezTo>
                <a:cubicBezTo>
                  <a:pt x="2207086" y="-4221"/>
                  <a:pt x="2264165" y="-19919"/>
                  <a:pt x="2452515" y="0"/>
                </a:cubicBezTo>
                <a:cubicBezTo>
                  <a:pt x="2640865" y="19919"/>
                  <a:pt x="2777029" y="-16691"/>
                  <a:pt x="2922362" y="0"/>
                </a:cubicBezTo>
                <a:cubicBezTo>
                  <a:pt x="3067695" y="16691"/>
                  <a:pt x="3238050" y="-26809"/>
                  <a:pt x="3508062" y="0"/>
                </a:cubicBezTo>
                <a:cubicBezTo>
                  <a:pt x="3778074" y="26809"/>
                  <a:pt x="3865260" y="-21154"/>
                  <a:pt x="4035835" y="0"/>
                </a:cubicBezTo>
                <a:cubicBezTo>
                  <a:pt x="4206410" y="21154"/>
                  <a:pt x="4530602" y="-5484"/>
                  <a:pt x="4737388" y="0"/>
                </a:cubicBezTo>
                <a:cubicBezTo>
                  <a:pt x="4944174" y="5484"/>
                  <a:pt x="5216699" y="12687"/>
                  <a:pt x="5381014" y="0"/>
                </a:cubicBezTo>
                <a:cubicBezTo>
                  <a:pt x="5545329" y="-12687"/>
                  <a:pt x="5809169" y="509"/>
                  <a:pt x="5960277" y="0"/>
                </a:cubicBezTo>
                <a:cubicBezTo>
                  <a:pt x="6049739" y="-2258"/>
                  <a:pt x="6116327" y="55638"/>
                  <a:pt x="6127920" y="167643"/>
                </a:cubicBezTo>
                <a:cubicBezTo>
                  <a:pt x="6157678" y="450196"/>
                  <a:pt x="6135097" y="630071"/>
                  <a:pt x="6127920" y="838197"/>
                </a:cubicBezTo>
                <a:cubicBezTo>
                  <a:pt x="6131813" y="946858"/>
                  <a:pt x="6052099" y="1002980"/>
                  <a:pt x="5960277" y="1005840"/>
                </a:cubicBezTo>
                <a:cubicBezTo>
                  <a:pt x="5791674" y="1000014"/>
                  <a:pt x="5555632" y="1007345"/>
                  <a:pt x="5258725" y="1005840"/>
                </a:cubicBezTo>
                <a:cubicBezTo>
                  <a:pt x="4961818" y="1004335"/>
                  <a:pt x="4888121" y="979564"/>
                  <a:pt x="4730951" y="1005840"/>
                </a:cubicBezTo>
                <a:cubicBezTo>
                  <a:pt x="4573781" y="1032116"/>
                  <a:pt x="4204936" y="1014061"/>
                  <a:pt x="4029399" y="1005840"/>
                </a:cubicBezTo>
                <a:cubicBezTo>
                  <a:pt x="3853862" y="997619"/>
                  <a:pt x="3673489" y="983134"/>
                  <a:pt x="3443699" y="1005840"/>
                </a:cubicBezTo>
                <a:cubicBezTo>
                  <a:pt x="3213909" y="1028546"/>
                  <a:pt x="3138934" y="1004763"/>
                  <a:pt x="2973852" y="1005840"/>
                </a:cubicBezTo>
                <a:cubicBezTo>
                  <a:pt x="2808770" y="1006917"/>
                  <a:pt x="2705867" y="985151"/>
                  <a:pt x="2504005" y="1005840"/>
                </a:cubicBezTo>
                <a:cubicBezTo>
                  <a:pt x="2302143" y="1026529"/>
                  <a:pt x="2035956" y="989093"/>
                  <a:pt x="1802453" y="1005840"/>
                </a:cubicBezTo>
                <a:cubicBezTo>
                  <a:pt x="1568950" y="1022587"/>
                  <a:pt x="1304711" y="1013799"/>
                  <a:pt x="1042974" y="1005840"/>
                </a:cubicBezTo>
                <a:cubicBezTo>
                  <a:pt x="781237" y="997881"/>
                  <a:pt x="505725" y="996648"/>
                  <a:pt x="167643" y="1005840"/>
                </a:cubicBezTo>
                <a:cubicBezTo>
                  <a:pt x="80589" y="1006839"/>
                  <a:pt x="4726" y="926764"/>
                  <a:pt x="0" y="838197"/>
                </a:cubicBezTo>
                <a:cubicBezTo>
                  <a:pt x="-4561" y="506232"/>
                  <a:pt x="-7585" y="347833"/>
                  <a:pt x="0" y="16764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1541065661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أرواحنا ونفوسنا تجوع وتعطش للرب</a:t>
            </a:r>
            <a:r>
              <a:rPr lang="ar-SA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4397712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07705" y="1916832"/>
            <a:ext cx="5256583" cy="1152128"/>
          </a:xfrm>
          <a:prstGeom prst="rect">
            <a:avLst/>
          </a:prstGeom>
        </p:spPr>
      </p:pic>
      <p:sp>
        <p:nvSpPr>
          <p:cNvPr id="99332" name="Rectangle 4"/>
          <p:cNvSpPr>
            <a:spLocks noChangeArrowheads="1"/>
          </p:cNvSpPr>
          <p:nvPr/>
        </p:nvSpPr>
        <p:spPr bwMode="auto">
          <a:xfrm>
            <a:off x="1907705" y="1505689"/>
            <a:ext cx="5328591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كَمَا يَشْتَاقُ الإِيَّلُ إِلَى جَدَاوِلِ الْمِيَاهِ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هَكَذَا تَشْتَاقُ نَفْسِي إِلَيْكَ يَا اللهُ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عَطِشَتْ نَفْسِي إِلَى اللهِ إِلَى الإِلَهِ الْحَيِّ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مَتَى أَجِيءُ وَأَتَرَاءَى قُدَّامَ اللهِ!</a:t>
            </a:r>
            <a:r>
              <a:rPr lang="ar-SA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99333" name="Rectangle 5"/>
          <p:cNvSpPr>
            <a:spLocks noChangeArrowheads="1"/>
          </p:cNvSpPr>
          <p:nvPr/>
        </p:nvSpPr>
        <p:spPr bwMode="auto">
          <a:xfrm>
            <a:off x="3374498" y="4395961"/>
            <a:ext cx="239500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 42 : 1، 2</a:t>
            </a:r>
            <a:r>
              <a:rPr lang="en-US" sz="40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71624276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544619163"/>
              </p:ext>
            </p:extLst>
          </p:nvPr>
        </p:nvGraphicFramePr>
        <p:xfrm>
          <a:off x="107504" y="-764704"/>
          <a:ext cx="8892480" cy="6858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Rectangle 2"/>
          <p:cNvSpPr/>
          <p:nvPr/>
        </p:nvSpPr>
        <p:spPr>
          <a:xfrm>
            <a:off x="6893760" y="2428726"/>
            <a:ext cx="1775859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ar-SA" sz="3200" b="1" u="sng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عن الرب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buFontTx/>
              <a:buAutoNum type="arabicPeriod"/>
              <a:tabLst>
                <a:tab pos="457200" algn="l"/>
              </a:tabLst>
            </a:pP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صفاته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buFontTx/>
              <a:buAutoNum type="arabicPeriod"/>
              <a:tabLst>
                <a:tab pos="457200" algn="l"/>
              </a:tabLst>
            </a:pPr>
            <a:r>
              <a:rPr lang="ar-EG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فك</a:t>
            </a: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ره ومشاعره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buFontTx/>
              <a:buAutoNum type="arabicPeriod"/>
              <a:tabLst>
                <a:tab pos="457200" algn="l"/>
              </a:tabLst>
            </a:pP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أرادته</a:t>
            </a:r>
            <a:endParaRPr lang="ar-SA" sz="3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706291" y="4399038"/>
            <a:ext cx="1954884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tabLst>
                <a:tab pos="854075" algn="ctr"/>
              </a:tabLst>
            </a:pPr>
            <a:r>
              <a:rPr lang="ar-SA" sz="3200" b="1" u="sng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عن أنفسنا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tabLst>
                <a:tab pos="854075" algn="ctr"/>
              </a:tabLst>
            </a:pP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احتياجاتنا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tabLst>
                <a:tab pos="854075" algn="ctr"/>
              </a:tabLst>
            </a:pP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أخطائنا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tabLst>
                <a:tab pos="854075" algn="ctr"/>
              </a:tabLst>
            </a:pP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عيوبنا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tabLst>
                <a:tab pos="854075" algn="ctr"/>
              </a:tabLst>
            </a:pP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دوافعنا</a:t>
            </a:r>
            <a:endParaRPr lang="ar-SA" sz="3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427494" y="2060848"/>
            <a:ext cx="1907704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ar-SA" sz="3200" b="1" u="sng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بسبب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buFontTx/>
              <a:buAutoNum type="arabicPeriod"/>
              <a:tabLst>
                <a:tab pos="457200" algn="l"/>
              </a:tabLst>
            </a:pPr>
            <a:r>
              <a:rPr lang="ar-EG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المعرفة </a:t>
            </a: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المباشرة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buFontTx/>
              <a:buAutoNum type="arabicPeriod"/>
              <a:tabLst>
                <a:tab pos="457200" algn="l"/>
              </a:tabLst>
            </a:pP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استنارة الذهن</a:t>
            </a:r>
            <a:endParaRPr 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buFontTx/>
              <a:buAutoNum type="arabicPeriod"/>
              <a:tabLst>
                <a:tab pos="457200" algn="l"/>
              </a:tabLst>
            </a:pPr>
            <a:r>
              <a:rPr lang="ar-SA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بطريقة روحية</a:t>
            </a:r>
            <a:endParaRPr lang="ar-SA" sz="32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051720" y="1580998"/>
            <a:ext cx="223406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ar-SA" altLang="zh-CN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من صورتنا إلى صورته</a:t>
            </a:r>
          </a:p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ar-SA" altLang="zh-CN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من إرادتنا إلى إرادته</a:t>
            </a:r>
            <a:endParaRPr lang="ar-EG" altLang="zh-CN" sz="32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marL="342900" indent="-3429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ar-SA" altLang="zh-CN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من ضعفنا إلى قوته</a:t>
            </a:r>
            <a:endParaRPr lang="ar-SA" altLang="zh-CN" sz="3200" b="1" dirty="0">
              <a:solidFill>
                <a:srgbClr val="140000"/>
              </a:solidFill>
              <a:latin typeface="Arabic Typesetting" panose="03020402040406030203" pitchFamily="66" charset="-78"/>
              <a:ea typeface="黑体"/>
              <a:cs typeface="Arabic Typesetting" panose="03020402040406030203" pitchFamily="66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9616" y="1106741"/>
            <a:ext cx="1473480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ar-SA" altLang="zh-CN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تتحقق مشيئته</a:t>
            </a:r>
            <a:endParaRPr lang="ar-EG" altLang="zh-CN" sz="32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ar-EG" altLang="zh-CN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 </a:t>
            </a:r>
            <a:r>
              <a:rPr lang="ar-SA" altLang="zh-CN" sz="32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في العالم</a:t>
            </a:r>
          </a:p>
        </p:txBody>
      </p:sp>
    </p:spTree>
    <p:extLst>
      <p:ext uri="{BB962C8B-B14F-4D97-AF65-F5344CB8AC3E}">
        <p14:creationId xmlns:p14="http://schemas.microsoft.com/office/powerpoint/2010/main" val="3775422288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5112631" y="2209072"/>
            <a:ext cx="3240000" cy="936625"/>
          </a:xfrm>
          <a:custGeom>
            <a:avLst/>
            <a:gdLst>
              <a:gd name="connsiteX0" fmla="*/ 0 w 3240000"/>
              <a:gd name="connsiteY0" fmla="*/ 156107 h 936625"/>
              <a:gd name="connsiteX1" fmla="*/ 156107 w 3240000"/>
              <a:gd name="connsiteY1" fmla="*/ 0 h 936625"/>
              <a:gd name="connsiteX2" fmla="*/ 800220 w 3240000"/>
              <a:gd name="connsiteY2" fmla="*/ 0 h 936625"/>
              <a:gd name="connsiteX3" fmla="*/ 1327221 w 3240000"/>
              <a:gd name="connsiteY3" fmla="*/ 0 h 936625"/>
              <a:gd name="connsiteX4" fmla="*/ 1883501 w 3240000"/>
              <a:gd name="connsiteY4" fmla="*/ 0 h 936625"/>
              <a:gd name="connsiteX5" fmla="*/ 2439780 w 3240000"/>
              <a:gd name="connsiteY5" fmla="*/ 0 h 936625"/>
              <a:gd name="connsiteX6" fmla="*/ 3083893 w 3240000"/>
              <a:gd name="connsiteY6" fmla="*/ 0 h 936625"/>
              <a:gd name="connsiteX7" fmla="*/ 3240000 w 3240000"/>
              <a:gd name="connsiteY7" fmla="*/ 156107 h 936625"/>
              <a:gd name="connsiteX8" fmla="*/ 3240000 w 3240000"/>
              <a:gd name="connsiteY8" fmla="*/ 780518 h 936625"/>
              <a:gd name="connsiteX9" fmla="*/ 3083893 w 3240000"/>
              <a:gd name="connsiteY9" fmla="*/ 936625 h 936625"/>
              <a:gd name="connsiteX10" fmla="*/ 2498336 w 3240000"/>
              <a:gd name="connsiteY10" fmla="*/ 936625 h 936625"/>
              <a:gd name="connsiteX11" fmla="*/ 1971334 w 3240000"/>
              <a:gd name="connsiteY11" fmla="*/ 936625 h 936625"/>
              <a:gd name="connsiteX12" fmla="*/ 1327221 w 3240000"/>
              <a:gd name="connsiteY12" fmla="*/ 936625 h 936625"/>
              <a:gd name="connsiteX13" fmla="*/ 741664 w 3240000"/>
              <a:gd name="connsiteY13" fmla="*/ 936625 h 936625"/>
              <a:gd name="connsiteX14" fmla="*/ 156107 w 3240000"/>
              <a:gd name="connsiteY14" fmla="*/ 936625 h 936625"/>
              <a:gd name="connsiteX15" fmla="*/ 0 w 3240000"/>
              <a:gd name="connsiteY15" fmla="*/ 780518 h 936625"/>
              <a:gd name="connsiteX16" fmla="*/ 0 w 3240000"/>
              <a:gd name="connsiteY16" fmla="*/ 156107 h 93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40000" h="936625" extrusionOk="0">
                <a:moveTo>
                  <a:pt x="0" y="156107"/>
                </a:moveTo>
                <a:cubicBezTo>
                  <a:pt x="-767" y="68023"/>
                  <a:pt x="82720" y="4007"/>
                  <a:pt x="156107" y="0"/>
                </a:cubicBezTo>
                <a:cubicBezTo>
                  <a:pt x="339467" y="20801"/>
                  <a:pt x="542913" y="-22592"/>
                  <a:pt x="800220" y="0"/>
                </a:cubicBezTo>
                <a:cubicBezTo>
                  <a:pt x="1057527" y="22592"/>
                  <a:pt x="1166173" y="-22176"/>
                  <a:pt x="1327221" y="0"/>
                </a:cubicBezTo>
                <a:cubicBezTo>
                  <a:pt x="1488269" y="22176"/>
                  <a:pt x="1707796" y="10552"/>
                  <a:pt x="1883501" y="0"/>
                </a:cubicBezTo>
                <a:cubicBezTo>
                  <a:pt x="2059206" y="-10552"/>
                  <a:pt x="2288445" y="-11591"/>
                  <a:pt x="2439780" y="0"/>
                </a:cubicBezTo>
                <a:cubicBezTo>
                  <a:pt x="2591115" y="11591"/>
                  <a:pt x="2931775" y="6193"/>
                  <a:pt x="3083893" y="0"/>
                </a:cubicBezTo>
                <a:cubicBezTo>
                  <a:pt x="3169032" y="1860"/>
                  <a:pt x="3233155" y="58774"/>
                  <a:pt x="3240000" y="156107"/>
                </a:cubicBezTo>
                <a:cubicBezTo>
                  <a:pt x="3252560" y="304060"/>
                  <a:pt x="3241290" y="543958"/>
                  <a:pt x="3240000" y="780518"/>
                </a:cubicBezTo>
                <a:cubicBezTo>
                  <a:pt x="3240008" y="872266"/>
                  <a:pt x="3166547" y="940748"/>
                  <a:pt x="3083893" y="936625"/>
                </a:cubicBezTo>
                <a:cubicBezTo>
                  <a:pt x="2916185" y="956487"/>
                  <a:pt x="2766802" y="913790"/>
                  <a:pt x="2498336" y="936625"/>
                </a:cubicBezTo>
                <a:cubicBezTo>
                  <a:pt x="2229870" y="959460"/>
                  <a:pt x="2166894" y="940896"/>
                  <a:pt x="1971334" y="936625"/>
                </a:cubicBezTo>
                <a:cubicBezTo>
                  <a:pt x="1775774" y="932354"/>
                  <a:pt x="1547297" y="936521"/>
                  <a:pt x="1327221" y="936625"/>
                </a:cubicBezTo>
                <a:cubicBezTo>
                  <a:pt x="1107145" y="936729"/>
                  <a:pt x="883155" y="942701"/>
                  <a:pt x="741664" y="936625"/>
                </a:cubicBezTo>
                <a:cubicBezTo>
                  <a:pt x="600173" y="930549"/>
                  <a:pt x="382239" y="931366"/>
                  <a:pt x="156107" y="936625"/>
                </a:cubicBezTo>
                <a:cubicBezTo>
                  <a:pt x="65062" y="947493"/>
                  <a:pt x="-6334" y="883909"/>
                  <a:pt x="0" y="780518"/>
                </a:cubicBezTo>
                <a:cubicBezTo>
                  <a:pt x="26280" y="583890"/>
                  <a:pt x="-2183" y="284534"/>
                  <a:pt x="0" y="156107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150399539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صلاة التسبيح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5154691" y="3688307"/>
            <a:ext cx="3240000" cy="936625"/>
          </a:xfrm>
          <a:custGeom>
            <a:avLst/>
            <a:gdLst>
              <a:gd name="connsiteX0" fmla="*/ 0 w 3240000"/>
              <a:gd name="connsiteY0" fmla="*/ 156107 h 936625"/>
              <a:gd name="connsiteX1" fmla="*/ 156107 w 3240000"/>
              <a:gd name="connsiteY1" fmla="*/ 0 h 936625"/>
              <a:gd name="connsiteX2" fmla="*/ 800220 w 3240000"/>
              <a:gd name="connsiteY2" fmla="*/ 0 h 936625"/>
              <a:gd name="connsiteX3" fmla="*/ 1415055 w 3240000"/>
              <a:gd name="connsiteY3" fmla="*/ 0 h 936625"/>
              <a:gd name="connsiteX4" fmla="*/ 2000612 w 3240000"/>
              <a:gd name="connsiteY4" fmla="*/ 0 h 936625"/>
              <a:gd name="connsiteX5" fmla="*/ 3083893 w 3240000"/>
              <a:gd name="connsiteY5" fmla="*/ 0 h 936625"/>
              <a:gd name="connsiteX6" fmla="*/ 3240000 w 3240000"/>
              <a:gd name="connsiteY6" fmla="*/ 156107 h 936625"/>
              <a:gd name="connsiteX7" fmla="*/ 3240000 w 3240000"/>
              <a:gd name="connsiteY7" fmla="*/ 780518 h 936625"/>
              <a:gd name="connsiteX8" fmla="*/ 3083893 w 3240000"/>
              <a:gd name="connsiteY8" fmla="*/ 936625 h 936625"/>
              <a:gd name="connsiteX9" fmla="*/ 2527614 w 3240000"/>
              <a:gd name="connsiteY9" fmla="*/ 936625 h 936625"/>
              <a:gd name="connsiteX10" fmla="*/ 1942056 w 3240000"/>
              <a:gd name="connsiteY10" fmla="*/ 936625 h 936625"/>
              <a:gd name="connsiteX11" fmla="*/ 1385777 w 3240000"/>
              <a:gd name="connsiteY11" fmla="*/ 936625 h 936625"/>
              <a:gd name="connsiteX12" fmla="*/ 741664 w 3240000"/>
              <a:gd name="connsiteY12" fmla="*/ 936625 h 936625"/>
              <a:gd name="connsiteX13" fmla="*/ 156107 w 3240000"/>
              <a:gd name="connsiteY13" fmla="*/ 936625 h 936625"/>
              <a:gd name="connsiteX14" fmla="*/ 0 w 3240000"/>
              <a:gd name="connsiteY14" fmla="*/ 780518 h 936625"/>
              <a:gd name="connsiteX15" fmla="*/ 0 w 3240000"/>
              <a:gd name="connsiteY15" fmla="*/ 156107 h 93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40000" h="936625" extrusionOk="0">
                <a:moveTo>
                  <a:pt x="0" y="156107"/>
                </a:moveTo>
                <a:cubicBezTo>
                  <a:pt x="7136" y="51623"/>
                  <a:pt x="66879" y="1284"/>
                  <a:pt x="156107" y="0"/>
                </a:cubicBezTo>
                <a:cubicBezTo>
                  <a:pt x="432419" y="13614"/>
                  <a:pt x="631805" y="28816"/>
                  <a:pt x="800220" y="0"/>
                </a:cubicBezTo>
                <a:cubicBezTo>
                  <a:pt x="968635" y="-28816"/>
                  <a:pt x="1229557" y="-10312"/>
                  <a:pt x="1415055" y="0"/>
                </a:cubicBezTo>
                <a:cubicBezTo>
                  <a:pt x="1600554" y="10312"/>
                  <a:pt x="1880380" y="-22911"/>
                  <a:pt x="2000612" y="0"/>
                </a:cubicBezTo>
                <a:cubicBezTo>
                  <a:pt x="2120844" y="22911"/>
                  <a:pt x="2563963" y="-27902"/>
                  <a:pt x="3083893" y="0"/>
                </a:cubicBezTo>
                <a:cubicBezTo>
                  <a:pt x="3167340" y="-5221"/>
                  <a:pt x="3244007" y="55115"/>
                  <a:pt x="3240000" y="156107"/>
                </a:cubicBezTo>
                <a:cubicBezTo>
                  <a:pt x="3264705" y="419863"/>
                  <a:pt x="3250608" y="502533"/>
                  <a:pt x="3240000" y="780518"/>
                </a:cubicBezTo>
                <a:cubicBezTo>
                  <a:pt x="3239461" y="880080"/>
                  <a:pt x="3160871" y="927854"/>
                  <a:pt x="3083893" y="936625"/>
                </a:cubicBezTo>
                <a:cubicBezTo>
                  <a:pt x="2852136" y="910077"/>
                  <a:pt x="2682768" y="941792"/>
                  <a:pt x="2527614" y="936625"/>
                </a:cubicBezTo>
                <a:cubicBezTo>
                  <a:pt x="2372460" y="931458"/>
                  <a:pt x="2108203" y="964316"/>
                  <a:pt x="1942056" y="936625"/>
                </a:cubicBezTo>
                <a:cubicBezTo>
                  <a:pt x="1775909" y="908934"/>
                  <a:pt x="1554017" y="942990"/>
                  <a:pt x="1385777" y="936625"/>
                </a:cubicBezTo>
                <a:cubicBezTo>
                  <a:pt x="1217537" y="930260"/>
                  <a:pt x="1055294" y="960041"/>
                  <a:pt x="741664" y="936625"/>
                </a:cubicBezTo>
                <a:cubicBezTo>
                  <a:pt x="428034" y="913209"/>
                  <a:pt x="355385" y="940663"/>
                  <a:pt x="156107" y="936625"/>
                </a:cubicBezTo>
                <a:cubicBezTo>
                  <a:pt x="62818" y="926237"/>
                  <a:pt x="7064" y="866443"/>
                  <a:pt x="0" y="780518"/>
                </a:cubicBezTo>
                <a:cubicBezTo>
                  <a:pt x="-12446" y="507342"/>
                  <a:pt x="17251" y="433234"/>
                  <a:pt x="0" y="156107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602734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صلاة النقاء والاعتراف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2232000" y="5248360"/>
            <a:ext cx="4680000" cy="936625"/>
          </a:xfrm>
          <a:custGeom>
            <a:avLst/>
            <a:gdLst>
              <a:gd name="connsiteX0" fmla="*/ 0 w 4680000"/>
              <a:gd name="connsiteY0" fmla="*/ 156107 h 936625"/>
              <a:gd name="connsiteX1" fmla="*/ 156107 w 4680000"/>
              <a:gd name="connsiteY1" fmla="*/ 0 h 936625"/>
              <a:gd name="connsiteX2" fmla="*/ 823754 w 4680000"/>
              <a:gd name="connsiteY2" fmla="*/ 0 h 936625"/>
              <a:gd name="connsiteX3" fmla="*/ 1404046 w 4680000"/>
              <a:gd name="connsiteY3" fmla="*/ 0 h 936625"/>
              <a:gd name="connsiteX4" fmla="*/ 2115371 w 4680000"/>
              <a:gd name="connsiteY4" fmla="*/ 0 h 936625"/>
              <a:gd name="connsiteX5" fmla="*/ 2608307 w 4680000"/>
              <a:gd name="connsiteY5" fmla="*/ 0 h 936625"/>
              <a:gd name="connsiteX6" fmla="*/ 3275954 w 4680000"/>
              <a:gd name="connsiteY6" fmla="*/ 0 h 936625"/>
              <a:gd name="connsiteX7" fmla="*/ 3899924 w 4680000"/>
              <a:gd name="connsiteY7" fmla="*/ 0 h 936625"/>
              <a:gd name="connsiteX8" fmla="*/ 4523893 w 4680000"/>
              <a:gd name="connsiteY8" fmla="*/ 0 h 936625"/>
              <a:gd name="connsiteX9" fmla="*/ 4680000 w 4680000"/>
              <a:gd name="connsiteY9" fmla="*/ 156107 h 936625"/>
              <a:gd name="connsiteX10" fmla="*/ 4680000 w 4680000"/>
              <a:gd name="connsiteY10" fmla="*/ 780518 h 936625"/>
              <a:gd name="connsiteX11" fmla="*/ 4523893 w 4680000"/>
              <a:gd name="connsiteY11" fmla="*/ 936625 h 936625"/>
              <a:gd name="connsiteX12" fmla="*/ 3943601 w 4680000"/>
              <a:gd name="connsiteY12" fmla="*/ 936625 h 936625"/>
              <a:gd name="connsiteX13" fmla="*/ 3450666 w 4680000"/>
              <a:gd name="connsiteY13" fmla="*/ 936625 h 936625"/>
              <a:gd name="connsiteX14" fmla="*/ 2870374 w 4680000"/>
              <a:gd name="connsiteY14" fmla="*/ 936625 h 936625"/>
              <a:gd name="connsiteX15" fmla="*/ 2290082 w 4680000"/>
              <a:gd name="connsiteY15" fmla="*/ 936625 h 936625"/>
              <a:gd name="connsiteX16" fmla="*/ 1797147 w 4680000"/>
              <a:gd name="connsiteY16" fmla="*/ 936625 h 936625"/>
              <a:gd name="connsiteX17" fmla="*/ 1129499 w 4680000"/>
              <a:gd name="connsiteY17" fmla="*/ 936625 h 936625"/>
              <a:gd name="connsiteX18" fmla="*/ 156107 w 4680000"/>
              <a:gd name="connsiteY18" fmla="*/ 936625 h 936625"/>
              <a:gd name="connsiteX19" fmla="*/ 0 w 4680000"/>
              <a:gd name="connsiteY19" fmla="*/ 780518 h 936625"/>
              <a:gd name="connsiteX20" fmla="*/ 0 w 4680000"/>
              <a:gd name="connsiteY20" fmla="*/ 156107 h 93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680000" h="936625" extrusionOk="0">
                <a:moveTo>
                  <a:pt x="0" y="156107"/>
                </a:moveTo>
                <a:cubicBezTo>
                  <a:pt x="-3222" y="68760"/>
                  <a:pt x="72905" y="1584"/>
                  <a:pt x="156107" y="0"/>
                </a:cubicBezTo>
                <a:cubicBezTo>
                  <a:pt x="488216" y="-5276"/>
                  <a:pt x="645180" y="3259"/>
                  <a:pt x="823754" y="0"/>
                </a:cubicBezTo>
                <a:cubicBezTo>
                  <a:pt x="1002328" y="-3259"/>
                  <a:pt x="1279801" y="-2814"/>
                  <a:pt x="1404046" y="0"/>
                </a:cubicBezTo>
                <a:cubicBezTo>
                  <a:pt x="1528291" y="2814"/>
                  <a:pt x="1874666" y="-10986"/>
                  <a:pt x="2115371" y="0"/>
                </a:cubicBezTo>
                <a:cubicBezTo>
                  <a:pt x="2356076" y="10986"/>
                  <a:pt x="2427666" y="-23613"/>
                  <a:pt x="2608307" y="0"/>
                </a:cubicBezTo>
                <a:cubicBezTo>
                  <a:pt x="2788948" y="23613"/>
                  <a:pt x="2955410" y="29955"/>
                  <a:pt x="3275954" y="0"/>
                </a:cubicBezTo>
                <a:cubicBezTo>
                  <a:pt x="3596498" y="-29955"/>
                  <a:pt x="3629756" y="8280"/>
                  <a:pt x="3899924" y="0"/>
                </a:cubicBezTo>
                <a:cubicBezTo>
                  <a:pt x="4170092" y="-8280"/>
                  <a:pt x="4325714" y="-12489"/>
                  <a:pt x="4523893" y="0"/>
                </a:cubicBezTo>
                <a:cubicBezTo>
                  <a:pt x="4601653" y="-626"/>
                  <a:pt x="4682252" y="71562"/>
                  <a:pt x="4680000" y="156107"/>
                </a:cubicBezTo>
                <a:cubicBezTo>
                  <a:pt x="4697508" y="416274"/>
                  <a:pt x="4705317" y="472913"/>
                  <a:pt x="4680000" y="780518"/>
                </a:cubicBezTo>
                <a:cubicBezTo>
                  <a:pt x="4693462" y="863068"/>
                  <a:pt x="4604481" y="920776"/>
                  <a:pt x="4523893" y="936625"/>
                </a:cubicBezTo>
                <a:cubicBezTo>
                  <a:pt x="4285516" y="963243"/>
                  <a:pt x="4229768" y="934874"/>
                  <a:pt x="3943601" y="936625"/>
                </a:cubicBezTo>
                <a:cubicBezTo>
                  <a:pt x="3657434" y="938376"/>
                  <a:pt x="3638917" y="945357"/>
                  <a:pt x="3450666" y="936625"/>
                </a:cubicBezTo>
                <a:cubicBezTo>
                  <a:pt x="3262415" y="927893"/>
                  <a:pt x="3046915" y="908823"/>
                  <a:pt x="2870374" y="936625"/>
                </a:cubicBezTo>
                <a:cubicBezTo>
                  <a:pt x="2693833" y="964427"/>
                  <a:pt x="2506055" y="945567"/>
                  <a:pt x="2290082" y="936625"/>
                </a:cubicBezTo>
                <a:cubicBezTo>
                  <a:pt x="2074109" y="927683"/>
                  <a:pt x="1964910" y="929932"/>
                  <a:pt x="1797147" y="936625"/>
                </a:cubicBezTo>
                <a:cubicBezTo>
                  <a:pt x="1629385" y="943318"/>
                  <a:pt x="1291473" y="931059"/>
                  <a:pt x="1129499" y="936625"/>
                </a:cubicBezTo>
                <a:cubicBezTo>
                  <a:pt x="967525" y="942191"/>
                  <a:pt x="499284" y="888639"/>
                  <a:pt x="156107" y="936625"/>
                </a:cubicBezTo>
                <a:cubicBezTo>
                  <a:pt x="73641" y="930524"/>
                  <a:pt x="-6639" y="854413"/>
                  <a:pt x="0" y="780518"/>
                </a:cubicBezTo>
                <a:cubicBezTo>
                  <a:pt x="19915" y="523874"/>
                  <a:pt x="12100" y="303304"/>
                  <a:pt x="0" y="156107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236635896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صلاة الطلب والتضرع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791370" y="2209071"/>
            <a:ext cx="3240000" cy="936625"/>
          </a:xfrm>
          <a:custGeom>
            <a:avLst/>
            <a:gdLst>
              <a:gd name="connsiteX0" fmla="*/ 0 w 3240000"/>
              <a:gd name="connsiteY0" fmla="*/ 156107 h 936625"/>
              <a:gd name="connsiteX1" fmla="*/ 156107 w 3240000"/>
              <a:gd name="connsiteY1" fmla="*/ 0 h 936625"/>
              <a:gd name="connsiteX2" fmla="*/ 683108 w 3240000"/>
              <a:gd name="connsiteY2" fmla="*/ 0 h 936625"/>
              <a:gd name="connsiteX3" fmla="*/ 1327221 w 3240000"/>
              <a:gd name="connsiteY3" fmla="*/ 0 h 936625"/>
              <a:gd name="connsiteX4" fmla="*/ 1824945 w 3240000"/>
              <a:gd name="connsiteY4" fmla="*/ 0 h 936625"/>
              <a:gd name="connsiteX5" fmla="*/ 2322669 w 3240000"/>
              <a:gd name="connsiteY5" fmla="*/ 0 h 936625"/>
              <a:gd name="connsiteX6" fmla="*/ 3083893 w 3240000"/>
              <a:gd name="connsiteY6" fmla="*/ 0 h 936625"/>
              <a:gd name="connsiteX7" fmla="*/ 3240000 w 3240000"/>
              <a:gd name="connsiteY7" fmla="*/ 156107 h 936625"/>
              <a:gd name="connsiteX8" fmla="*/ 3240000 w 3240000"/>
              <a:gd name="connsiteY8" fmla="*/ 780518 h 936625"/>
              <a:gd name="connsiteX9" fmla="*/ 3083893 w 3240000"/>
              <a:gd name="connsiteY9" fmla="*/ 936625 h 936625"/>
              <a:gd name="connsiteX10" fmla="*/ 2469058 w 3240000"/>
              <a:gd name="connsiteY10" fmla="*/ 936625 h 936625"/>
              <a:gd name="connsiteX11" fmla="*/ 1824945 w 3240000"/>
              <a:gd name="connsiteY11" fmla="*/ 936625 h 936625"/>
              <a:gd name="connsiteX12" fmla="*/ 1210110 w 3240000"/>
              <a:gd name="connsiteY12" fmla="*/ 936625 h 936625"/>
              <a:gd name="connsiteX13" fmla="*/ 156107 w 3240000"/>
              <a:gd name="connsiteY13" fmla="*/ 936625 h 936625"/>
              <a:gd name="connsiteX14" fmla="*/ 0 w 3240000"/>
              <a:gd name="connsiteY14" fmla="*/ 780518 h 936625"/>
              <a:gd name="connsiteX15" fmla="*/ 0 w 3240000"/>
              <a:gd name="connsiteY15" fmla="*/ 156107 h 93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40000" h="936625" extrusionOk="0">
                <a:moveTo>
                  <a:pt x="0" y="156107"/>
                </a:moveTo>
                <a:cubicBezTo>
                  <a:pt x="3088" y="83825"/>
                  <a:pt x="76631" y="-6153"/>
                  <a:pt x="156107" y="0"/>
                </a:cubicBezTo>
                <a:cubicBezTo>
                  <a:pt x="382518" y="-7385"/>
                  <a:pt x="421198" y="-3296"/>
                  <a:pt x="683108" y="0"/>
                </a:cubicBezTo>
                <a:cubicBezTo>
                  <a:pt x="945018" y="3296"/>
                  <a:pt x="1015608" y="20644"/>
                  <a:pt x="1327221" y="0"/>
                </a:cubicBezTo>
                <a:cubicBezTo>
                  <a:pt x="1638834" y="-20644"/>
                  <a:pt x="1601969" y="13125"/>
                  <a:pt x="1824945" y="0"/>
                </a:cubicBezTo>
                <a:cubicBezTo>
                  <a:pt x="2047921" y="-13125"/>
                  <a:pt x="2108824" y="-15293"/>
                  <a:pt x="2322669" y="0"/>
                </a:cubicBezTo>
                <a:cubicBezTo>
                  <a:pt x="2536514" y="15293"/>
                  <a:pt x="2863022" y="37348"/>
                  <a:pt x="3083893" y="0"/>
                </a:cubicBezTo>
                <a:cubicBezTo>
                  <a:pt x="3161398" y="-9655"/>
                  <a:pt x="3244879" y="68110"/>
                  <a:pt x="3240000" y="156107"/>
                </a:cubicBezTo>
                <a:cubicBezTo>
                  <a:pt x="3242982" y="463404"/>
                  <a:pt x="3249002" y="548702"/>
                  <a:pt x="3240000" y="780518"/>
                </a:cubicBezTo>
                <a:cubicBezTo>
                  <a:pt x="3237656" y="864593"/>
                  <a:pt x="3165528" y="916413"/>
                  <a:pt x="3083893" y="936625"/>
                </a:cubicBezTo>
                <a:cubicBezTo>
                  <a:pt x="2929181" y="953354"/>
                  <a:pt x="2753736" y="924763"/>
                  <a:pt x="2469058" y="936625"/>
                </a:cubicBezTo>
                <a:cubicBezTo>
                  <a:pt x="2184381" y="948487"/>
                  <a:pt x="2073924" y="942839"/>
                  <a:pt x="1824945" y="936625"/>
                </a:cubicBezTo>
                <a:cubicBezTo>
                  <a:pt x="1575966" y="930411"/>
                  <a:pt x="1334174" y="923265"/>
                  <a:pt x="1210110" y="936625"/>
                </a:cubicBezTo>
                <a:cubicBezTo>
                  <a:pt x="1086046" y="949985"/>
                  <a:pt x="549333" y="983708"/>
                  <a:pt x="156107" y="936625"/>
                </a:cubicBezTo>
                <a:cubicBezTo>
                  <a:pt x="69615" y="915153"/>
                  <a:pt x="-7606" y="865598"/>
                  <a:pt x="0" y="780518"/>
                </a:cubicBezTo>
                <a:cubicBezTo>
                  <a:pt x="-13345" y="528957"/>
                  <a:pt x="-25127" y="448082"/>
                  <a:pt x="0" y="156107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207059188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صلاة الحمد والشكر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791370" y="3696057"/>
            <a:ext cx="3240000" cy="936625"/>
          </a:xfrm>
          <a:custGeom>
            <a:avLst/>
            <a:gdLst>
              <a:gd name="connsiteX0" fmla="*/ 0 w 3240000"/>
              <a:gd name="connsiteY0" fmla="*/ 156107 h 936625"/>
              <a:gd name="connsiteX1" fmla="*/ 156107 w 3240000"/>
              <a:gd name="connsiteY1" fmla="*/ 0 h 936625"/>
              <a:gd name="connsiteX2" fmla="*/ 683108 w 3240000"/>
              <a:gd name="connsiteY2" fmla="*/ 0 h 936625"/>
              <a:gd name="connsiteX3" fmla="*/ 1327221 w 3240000"/>
              <a:gd name="connsiteY3" fmla="*/ 0 h 936625"/>
              <a:gd name="connsiteX4" fmla="*/ 1824945 w 3240000"/>
              <a:gd name="connsiteY4" fmla="*/ 0 h 936625"/>
              <a:gd name="connsiteX5" fmla="*/ 2381224 w 3240000"/>
              <a:gd name="connsiteY5" fmla="*/ 0 h 936625"/>
              <a:gd name="connsiteX6" fmla="*/ 3083893 w 3240000"/>
              <a:gd name="connsiteY6" fmla="*/ 0 h 936625"/>
              <a:gd name="connsiteX7" fmla="*/ 3240000 w 3240000"/>
              <a:gd name="connsiteY7" fmla="*/ 156107 h 936625"/>
              <a:gd name="connsiteX8" fmla="*/ 3240000 w 3240000"/>
              <a:gd name="connsiteY8" fmla="*/ 780518 h 936625"/>
              <a:gd name="connsiteX9" fmla="*/ 3083893 w 3240000"/>
              <a:gd name="connsiteY9" fmla="*/ 936625 h 936625"/>
              <a:gd name="connsiteX10" fmla="*/ 2439780 w 3240000"/>
              <a:gd name="connsiteY10" fmla="*/ 936625 h 936625"/>
              <a:gd name="connsiteX11" fmla="*/ 1854223 w 3240000"/>
              <a:gd name="connsiteY11" fmla="*/ 936625 h 936625"/>
              <a:gd name="connsiteX12" fmla="*/ 1356499 w 3240000"/>
              <a:gd name="connsiteY12" fmla="*/ 936625 h 936625"/>
              <a:gd name="connsiteX13" fmla="*/ 829498 w 3240000"/>
              <a:gd name="connsiteY13" fmla="*/ 936625 h 936625"/>
              <a:gd name="connsiteX14" fmla="*/ 156107 w 3240000"/>
              <a:gd name="connsiteY14" fmla="*/ 936625 h 936625"/>
              <a:gd name="connsiteX15" fmla="*/ 0 w 3240000"/>
              <a:gd name="connsiteY15" fmla="*/ 780518 h 936625"/>
              <a:gd name="connsiteX16" fmla="*/ 0 w 3240000"/>
              <a:gd name="connsiteY16" fmla="*/ 156107 h 93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40000" h="936625" extrusionOk="0">
                <a:moveTo>
                  <a:pt x="0" y="156107"/>
                </a:moveTo>
                <a:cubicBezTo>
                  <a:pt x="5746" y="74774"/>
                  <a:pt x="88577" y="-281"/>
                  <a:pt x="156107" y="0"/>
                </a:cubicBezTo>
                <a:cubicBezTo>
                  <a:pt x="328569" y="2803"/>
                  <a:pt x="497474" y="1127"/>
                  <a:pt x="683108" y="0"/>
                </a:cubicBezTo>
                <a:cubicBezTo>
                  <a:pt x="868742" y="-1127"/>
                  <a:pt x="1033899" y="14299"/>
                  <a:pt x="1327221" y="0"/>
                </a:cubicBezTo>
                <a:cubicBezTo>
                  <a:pt x="1620543" y="-14299"/>
                  <a:pt x="1648266" y="-22809"/>
                  <a:pt x="1824945" y="0"/>
                </a:cubicBezTo>
                <a:cubicBezTo>
                  <a:pt x="2001624" y="22809"/>
                  <a:pt x="2188937" y="-13060"/>
                  <a:pt x="2381224" y="0"/>
                </a:cubicBezTo>
                <a:cubicBezTo>
                  <a:pt x="2573511" y="13060"/>
                  <a:pt x="2817355" y="6244"/>
                  <a:pt x="3083893" y="0"/>
                </a:cubicBezTo>
                <a:cubicBezTo>
                  <a:pt x="3161437" y="-1461"/>
                  <a:pt x="3237254" y="75801"/>
                  <a:pt x="3240000" y="156107"/>
                </a:cubicBezTo>
                <a:cubicBezTo>
                  <a:pt x="3227531" y="453698"/>
                  <a:pt x="3210980" y="528026"/>
                  <a:pt x="3240000" y="780518"/>
                </a:cubicBezTo>
                <a:cubicBezTo>
                  <a:pt x="3226043" y="871937"/>
                  <a:pt x="3173164" y="933303"/>
                  <a:pt x="3083893" y="936625"/>
                </a:cubicBezTo>
                <a:cubicBezTo>
                  <a:pt x="2814169" y="914318"/>
                  <a:pt x="2620386" y="907197"/>
                  <a:pt x="2439780" y="936625"/>
                </a:cubicBezTo>
                <a:cubicBezTo>
                  <a:pt x="2259174" y="966053"/>
                  <a:pt x="2071133" y="962133"/>
                  <a:pt x="1854223" y="936625"/>
                </a:cubicBezTo>
                <a:cubicBezTo>
                  <a:pt x="1637313" y="911117"/>
                  <a:pt x="1482675" y="945542"/>
                  <a:pt x="1356499" y="936625"/>
                </a:cubicBezTo>
                <a:cubicBezTo>
                  <a:pt x="1230323" y="927708"/>
                  <a:pt x="1064566" y="961534"/>
                  <a:pt x="829498" y="936625"/>
                </a:cubicBezTo>
                <a:cubicBezTo>
                  <a:pt x="594430" y="911716"/>
                  <a:pt x="461644" y="964457"/>
                  <a:pt x="156107" y="936625"/>
                </a:cubicBezTo>
                <a:cubicBezTo>
                  <a:pt x="60313" y="948942"/>
                  <a:pt x="-9067" y="850863"/>
                  <a:pt x="0" y="780518"/>
                </a:cubicBezTo>
                <a:cubicBezTo>
                  <a:pt x="-27847" y="521659"/>
                  <a:pt x="-28113" y="445933"/>
                  <a:pt x="0" y="156107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34665825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صلاة المشاركة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2843808" y="673015"/>
            <a:ext cx="3348192" cy="864096"/>
          </a:xfrm>
          <a:custGeom>
            <a:avLst/>
            <a:gdLst>
              <a:gd name="connsiteX0" fmla="*/ 0 w 3348192"/>
              <a:gd name="connsiteY0" fmla="*/ 144019 h 864096"/>
              <a:gd name="connsiteX1" fmla="*/ 144019 w 3348192"/>
              <a:gd name="connsiteY1" fmla="*/ 0 h 864096"/>
              <a:gd name="connsiteX2" fmla="*/ 786651 w 3348192"/>
              <a:gd name="connsiteY2" fmla="*/ 0 h 864096"/>
              <a:gd name="connsiteX3" fmla="*/ 1306878 w 3348192"/>
              <a:gd name="connsiteY3" fmla="*/ 0 h 864096"/>
              <a:gd name="connsiteX4" fmla="*/ 1888307 w 3348192"/>
              <a:gd name="connsiteY4" fmla="*/ 0 h 864096"/>
              <a:gd name="connsiteX5" fmla="*/ 2561541 w 3348192"/>
              <a:gd name="connsiteY5" fmla="*/ 0 h 864096"/>
              <a:gd name="connsiteX6" fmla="*/ 3204173 w 3348192"/>
              <a:gd name="connsiteY6" fmla="*/ 0 h 864096"/>
              <a:gd name="connsiteX7" fmla="*/ 3348192 w 3348192"/>
              <a:gd name="connsiteY7" fmla="*/ 144019 h 864096"/>
              <a:gd name="connsiteX8" fmla="*/ 3348192 w 3348192"/>
              <a:gd name="connsiteY8" fmla="*/ 720077 h 864096"/>
              <a:gd name="connsiteX9" fmla="*/ 3204173 w 3348192"/>
              <a:gd name="connsiteY9" fmla="*/ 864096 h 864096"/>
              <a:gd name="connsiteX10" fmla="*/ 2561541 w 3348192"/>
              <a:gd name="connsiteY10" fmla="*/ 864096 h 864096"/>
              <a:gd name="connsiteX11" fmla="*/ 2041314 w 3348192"/>
              <a:gd name="connsiteY11" fmla="*/ 864096 h 864096"/>
              <a:gd name="connsiteX12" fmla="*/ 1459885 w 3348192"/>
              <a:gd name="connsiteY12" fmla="*/ 864096 h 864096"/>
              <a:gd name="connsiteX13" fmla="*/ 878456 w 3348192"/>
              <a:gd name="connsiteY13" fmla="*/ 864096 h 864096"/>
              <a:gd name="connsiteX14" fmla="*/ 144019 w 3348192"/>
              <a:gd name="connsiteY14" fmla="*/ 864096 h 864096"/>
              <a:gd name="connsiteX15" fmla="*/ 0 w 3348192"/>
              <a:gd name="connsiteY15" fmla="*/ 720077 h 864096"/>
              <a:gd name="connsiteX16" fmla="*/ 0 w 3348192"/>
              <a:gd name="connsiteY16" fmla="*/ 144019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48192" h="864096" fill="none" extrusionOk="0">
                <a:moveTo>
                  <a:pt x="0" y="144019"/>
                </a:moveTo>
                <a:cubicBezTo>
                  <a:pt x="4867" y="62249"/>
                  <a:pt x="59702" y="5558"/>
                  <a:pt x="144019" y="0"/>
                </a:cubicBezTo>
                <a:cubicBezTo>
                  <a:pt x="370537" y="26214"/>
                  <a:pt x="616831" y="24243"/>
                  <a:pt x="786651" y="0"/>
                </a:cubicBezTo>
                <a:cubicBezTo>
                  <a:pt x="956471" y="-24243"/>
                  <a:pt x="1196768" y="-3175"/>
                  <a:pt x="1306878" y="0"/>
                </a:cubicBezTo>
                <a:cubicBezTo>
                  <a:pt x="1416988" y="3175"/>
                  <a:pt x="1690337" y="6034"/>
                  <a:pt x="1888307" y="0"/>
                </a:cubicBezTo>
                <a:cubicBezTo>
                  <a:pt x="2086277" y="-6034"/>
                  <a:pt x="2274129" y="28031"/>
                  <a:pt x="2561541" y="0"/>
                </a:cubicBezTo>
                <a:cubicBezTo>
                  <a:pt x="2848953" y="-28031"/>
                  <a:pt x="2944241" y="-10346"/>
                  <a:pt x="3204173" y="0"/>
                </a:cubicBezTo>
                <a:cubicBezTo>
                  <a:pt x="3280483" y="-5"/>
                  <a:pt x="3335784" y="53312"/>
                  <a:pt x="3348192" y="144019"/>
                </a:cubicBezTo>
                <a:cubicBezTo>
                  <a:pt x="3373408" y="299193"/>
                  <a:pt x="3354078" y="454613"/>
                  <a:pt x="3348192" y="720077"/>
                </a:cubicBezTo>
                <a:cubicBezTo>
                  <a:pt x="3352196" y="796641"/>
                  <a:pt x="3293130" y="860585"/>
                  <a:pt x="3204173" y="864096"/>
                </a:cubicBezTo>
                <a:cubicBezTo>
                  <a:pt x="2940181" y="860554"/>
                  <a:pt x="2696499" y="891717"/>
                  <a:pt x="2561541" y="864096"/>
                </a:cubicBezTo>
                <a:cubicBezTo>
                  <a:pt x="2426583" y="836475"/>
                  <a:pt x="2207114" y="843136"/>
                  <a:pt x="2041314" y="864096"/>
                </a:cubicBezTo>
                <a:cubicBezTo>
                  <a:pt x="1875514" y="885056"/>
                  <a:pt x="1740354" y="836683"/>
                  <a:pt x="1459885" y="864096"/>
                </a:cubicBezTo>
                <a:cubicBezTo>
                  <a:pt x="1179416" y="891509"/>
                  <a:pt x="1080108" y="839399"/>
                  <a:pt x="878456" y="864096"/>
                </a:cubicBezTo>
                <a:cubicBezTo>
                  <a:pt x="676804" y="888793"/>
                  <a:pt x="293926" y="871480"/>
                  <a:pt x="144019" y="864096"/>
                </a:cubicBezTo>
                <a:cubicBezTo>
                  <a:pt x="61792" y="869218"/>
                  <a:pt x="2066" y="797732"/>
                  <a:pt x="0" y="720077"/>
                </a:cubicBezTo>
                <a:cubicBezTo>
                  <a:pt x="25577" y="599700"/>
                  <a:pt x="-20994" y="340112"/>
                  <a:pt x="0" y="144019"/>
                </a:cubicBezTo>
                <a:close/>
              </a:path>
              <a:path w="3348192" h="864096" stroke="0" extrusionOk="0">
                <a:moveTo>
                  <a:pt x="0" y="144019"/>
                </a:moveTo>
                <a:cubicBezTo>
                  <a:pt x="-9622" y="70032"/>
                  <a:pt x="59857" y="-3396"/>
                  <a:pt x="144019" y="0"/>
                </a:cubicBezTo>
                <a:cubicBezTo>
                  <a:pt x="370488" y="-13138"/>
                  <a:pt x="499637" y="-14738"/>
                  <a:pt x="694847" y="0"/>
                </a:cubicBezTo>
                <a:cubicBezTo>
                  <a:pt x="890057" y="14738"/>
                  <a:pt x="1100204" y="5373"/>
                  <a:pt x="1276276" y="0"/>
                </a:cubicBezTo>
                <a:cubicBezTo>
                  <a:pt x="1452348" y="-5373"/>
                  <a:pt x="1680616" y="8306"/>
                  <a:pt x="1796502" y="0"/>
                </a:cubicBezTo>
                <a:cubicBezTo>
                  <a:pt x="1912388" y="-8306"/>
                  <a:pt x="2176315" y="12308"/>
                  <a:pt x="2347330" y="0"/>
                </a:cubicBezTo>
                <a:cubicBezTo>
                  <a:pt x="2518345" y="-12308"/>
                  <a:pt x="2844176" y="37644"/>
                  <a:pt x="3204173" y="0"/>
                </a:cubicBezTo>
                <a:cubicBezTo>
                  <a:pt x="3286532" y="3504"/>
                  <a:pt x="3360152" y="65378"/>
                  <a:pt x="3348192" y="144019"/>
                </a:cubicBezTo>
                <a:cubicBezTo>
                  <a:pt x="3359747" y="341380"/>
                  <a:pt x="3336328" y="548614"/>
                  <a:pt x="3348192" y="720077"/>
                </a:cubicBezTo>
                <a:cubicBezTo>
                  <a:pt x="3341970" y="809203"/>
                  <a:pt x="3282262" y="860953"/>
                  <a:pt x="3204173" y="864096"/>
                </a:cubicBezTo>
                <a:cubicBezTo>
                  <a:pt x="2957321" y="886034"/>
                  <a:pt x="2788309" y="849327"/>
                  <a:pt x="2622744" y="864096"/>
                </a:cubicBezTo>
                <a:cubicBezTo>
                  <a:pt x="2457179" y="878865"/>
                  <a:pt x="2352833" y="848417"/>
                  <a:pt x="2102518" y="864096"/>
                </a:cubicBezTo>
                <a:cubicBezTo>
                  <a:pt x="1852203" y="879775"/>
                  <a:pt x="1693422" y="833706"/>
                  <a:pt x="1459885" y="864096"/>
                </a:cubicBezTo>
                <a:cubicBezTo>
                  <a:pt x="1226348" y="894486"/>
                  <a:pt x="1031819" y="884554"/>
                  <a:pt x="909057" y="864096"/>
                </a:cubicBezTo>
                <a:cubicBezTo>
                  <a:pt x="786295" y="843638"/>
                  <a:pt x="459300" y="888056"/>
                  <a:pt x="144019" y="864096"/>
                </a:cubicBezTo>
                <a:cubicBezTo>
                  <a:pt x="54105" y="868359"/>
                  <a:pt x="-18185" y="803649"/>
                  <a:pt x="0" y="720077"/>
                </a:cubicBezTo>
                <a:cubicBezTo>
                  <a:pt x="14066" y="446760"/>
                  <a:pt x="23084" y="411793"/>
                  <a:pt x="0" y="14401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extLst>
              <a:ext uri="{C807C97D-BFC1-408E-A445-0C87EB9F89A2}">
                <ask:lineSketchStyleProps xmlns:ask="http://schemas.microsoft.com/office/drawing/2018/sketchyshapes" sd="345699116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ar-EG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جوانب </a:t>
            </a:r>
            <a:r>
              <a:rPr lang="ar-SA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الصلاة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77846586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23728" y="3759572"/>
            <a:ext cx="5116630" cy="648072"/>
          </a:xfrm>
          <a:prstGeom prst="rect">
            <a:avLst/>
          </a:prstGeom>
        </p:spPr>
      </p:pic>
      <p:sp>
        <p:nvSpPr>
          <p:cNvPr id="11280" name="Text Box 16"/>
          <p:cNvSpPr txBox="1">
            <a:spLocks noChangeArrowheads="1"/>
          </p:cNvSpPr>
          <p:nvPr/>
        </p:nvSpPr>
        <p:spPr bwMode="auto">
          <a:xfrm>
            <a:off x="3859304" y="6020321"/>
            <a:ext cx="142539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مز 100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ectangle 15"/>
          <p:cNvSpPr>
            <a:spLocks noChangeArrowheads="1"/>
          </p:cNvSpPr>
          <p:nvPr/>
        </p:nvSpPr>
        <p:spPr bwMode="auto">
          <a:xfrm>
            <a:off x="482061" y="1711548"/>
            <a:ext cx="8399964" cy="4154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اِهْتِفِي لِلرَّبِّ يَا كُلَّ الأَرْضِ</a:t>
            </a: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اعْبُدُوا الرَّبَّ بِفَرَحٍ. ادْخُلُوا إِلَى حَضْرَتِهِ بِتَرَنُّمٍ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اعْلَمُوا أَنَّ الرَّبَّ هُوَ اللهُ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هُوَ صَنَعَنَا وَلَهُ نَحْنُ شَعْبُهُ وَغَنَمُ مَرْعَاهُ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ادْخُلُوا أَبْوَابَهُ بِحَمْدٍ دِيَارَهُ بِالتَّسْبِيحِ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احْمَدُوهُ بَارِكُوا اسْمَهُ لأَنَّ الرَّبَّ صَالِحٌ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إِلَى الأَبَدِ رَحْمَتُهُ وَإِلَى دَوْرٍ فَدَوْرٍ أَمَانَتُهُ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0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3491880" y="478444"/>
            <a:ext cx="2574286" cy="1026048"/>
          </a:xfrm>
          <a:custGeom>
            <a:avLst/>
            <a:gdLst>
              <a:gd name="connsiteX0" fmla="*/ 0 w 2574286"/>
              <a:gd name="connsiteY0" fmla="*/ 171011 h 1026048"/>
              <a:gd name="connsiteX1" fmla="*/ 171011 w 2574286"/>
              <a:gd name="connsiteY1" fmla="*/ 0 h 1026048"/>
              <a:gd name="connsiteX2" fmla="*/ 662109 w 2574286"/>
              <a:gd name="connsiteY2" fmla="*/ 0 h 1026048"/>
              <a:gd name="connsiteX3" fmla="*/ 1264820 w 2574286"/>
              <a:gd name="connsiteY3" fmla="*/ 0 h 1026048"/>
              <a:gd name="connsiteX4" fmla="*/ 1845209 w 2574286"/>
              <a:gd name="connsiteY4" fmla="*/ 0 h 1026048"/>
              <a:gd name="connsiteX5" fmla="*/ 2403275 w 2574286"/>
              <a:gd name="connsiteY5" fmla="*/ 0 h 1026048"/>
              <a:gd name="connsiteX6" fmla="*/ 2574286 w 2574286"/>
              <a:gd name="connsiteY6" fmla="*/ 171011 h 1026048"/>
              <a:gd name="connsiteX7" fmla="*/ 2574286 w 2574286"/>
              <a:gd name="connsiteY7" fmla="*/ 855037 h 1026048"/>
              <a:gd name="connsiteX8" fmla="*/ 2403275 w 2574286"/>
              <a:gd name="connsiteY8" fmla="*/ 1026048 h 1026048"/>
              <a:gd name="connsiteX9" fmla="*/ 1845209 w 2574286"/>
              <a:gd name="connsiteY9" fmla="*/ 1026048 h 1026048"/>
              <a:gd name="connsiteX10" fmla="*/ 1354111 w 2574286"/>
              <a:gd name="connsiteY10" fmla="*/ 1026048 h 1026048"/>
              <a:gd name="connsiteX11" fmla="*/ 773722 w 2574286"/>
              <a:gd name="connsiteY11" fmla="*/ 1026048 h 1026048"/>
              <a:gd name="connsiteX12" fmla="*/ 171011 w 2574286"/>
              <a:gd name="connsiteY12" fmla="*/ 1026048 h 1026048"/>
              <a:gd name="connsiteX13" fmla="*/ 0 w 2574286"/>
              <a:gd name="connsiteY13" fmla="*/ 855037 h 1026048"/>
              <a:gd name="connsiteX14" fmla="*/ 0 w 2574286"/>
              <a:gd name="connsiteY14" fmla="*/ 171011 h 102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74286" h="1026048" extrusionOk="0">
                <a:moveTo>
                  <a:pt x="0" y="171011"/>
                </a:moveTo>
                <a:cubicBezTo>
                  <a:pt x="1437" y="79869"/>
                  <a:pt x="72027" y="-6719"/>
                  <a:pt x="171011" y="0"/>
                </a:cubicBezTo>
                <a:cubicBezTo>
                  <a:pt x="398525" y="-5255"/>
                  <a:pt x="506974" y="-22274"/>
                  <a:pt x="662109" y="0"/>
                </a:cubicBezTo>
                <a:cubicBezTo>
                  <a:pt x="817244" y="22274"/>
                  <a:pt x="1130355" y="16128"/>
                  <a:pt x="1264820" y="0"/>
                </a:cubicBezTo>
                <a:cubicBezTo>
                  <a:pt x="1399285" y="-16128"/>
                  <a:pt x="1569492" y="-13839"/>
                  <a:pt x="1845209" y="0"/>
                </a:cubicBezTo>
                <a:cubicBezTo>
                  <a:pt x="2120926" y="13839"/>
                  <a:pt x="2143269" y="-18500"/>
                  <a:pt x="2403275" y="0"/>
                </a:cubicBezTo>
                <a:cubicBezTo>
                  <a:pt x="2506944" y="3484"/>
                  <a:pt x="2564778" y="96054"/>
                  <a:pt x="2574286" y="171011"/>
                </a:cubicBezTo>
                <a:cubicBezTo>
                  <a:pt x="2554274" y="461964"/>
                  <a:pt x="2586616" y="548885"/>
                  <a:pt x="2574286" y="855037"/>
                </a:cubicBezTo>
                <a:cubicBezTo>
                  <a:pt x="2568107" y="948811"/>
                  <a:pt x="2505622" y="1019464"/>
                  <a:pt x="2403275" y="1026048"/>
                </a:cubicBezTo>
                <a:cubicBezTo>
                  <a:pt x="2266282" y="1051979"/>
                  <a:pt x="2089825" y="1023272"/>
                  <a:pt x="1845209" y="1026048"/>
                </a:cubicBezTo>
                <a:cubicBezTo>
                  <a:pt x="1600593" y="1028824"/>
                  <a:pt x="1546982" y="1025321"/>
                  <a:pt x="1354111" y="1026048"/>
                </a:cubicBezTo>
                <a:cubicBezTo>
                  <a:pt x="1161240" y="1026775"/>
                  <a:pt x="1042355" y="1047056"/>
                  <a:pt x="773722" y="1026048"/>
                </a:cubicBezTo>
                <a:cubicBezTo>
                  <a:pt x="505089" y="1005040"/>
                  <a:pt x="318437" y="1022733"/>
                  <a:pt x="171011" y="1026048"/>
                </a:cubicBezTo>
                <a:cubicBezTo>
                  <a:pt x="68940" y="1020018"/>
                  <a:pt x="-1322" y="952021"/>
                  <a:pt x="0" y="855037"/>
                </a:cubicBezTo>
                <a:cubicBezTo>
                  <a:pt x="-18501" y="716659"/>
                  <a:pt x="31399" y="406068"/>
                  <a:pt x="0" y="171011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1526338019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algn="ctr"/>
            <a:r>
              <a:rPr lang="ar-EG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صلاة التسبيح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88592458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07740" y="2564904"/>
            <a:ext cx="7896079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buSzPct val="100000"/>
              <a:tabLst>
                <a:tab pos="430213" algn="l"/>
              </a:tabLst>
              <a:defRPr/>
            </a:pPr>
            <a:r>
              <a:rPr lang="ar-SA" altLang="zh-CN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سجود</a:t>
            </a:r>
            <a:r>
              <a:rPr lang="ar-EG" altLang="zh-CN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</a:t>
            </a:r>
            <a:r>
              <a:rPr lang="ar-SA" altLang="zh-CN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القلب أمام بهاء الرب وجلاله واعتراف الفم بروعة الرب وكماله</a:t>
            </a:r>
            <a:r>
              <a:rPr lang="ar-EG" altLang="zh-CN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</a:t>
            </a:r>
            <a:r>
              <a:rPr lang="ar-SA" altLang="zh-CN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وذلك بالمديح والتمجيد والهتاف لشخصه العظيم</a:t>
            </a:r>
            <a:r>
              <a:rPr lang="ar-SA" altLang="zh-CN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</a:t>
            </a:r>
          </a:p>
        </p:txBody>
      </p:sp>
      <p:sp>
        <p:nvSpPr>
          <p:cNvPr id="4" name="Rectangle 3"/>
          <p:cNvSpPr/>
          <p:nvPr/>
        </p:nvSpPr>
        <p:spPr>
          <a:xfrm>
            <a:off x="6266838" y="1556792"/>
            <a:ext cx="181331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ar-EG" altLang="zh-CN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التسبيح هو:</a:t>
            </a:r>
            <a:endParaRPr lang="en-US" sz="2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4E2BBCBA-CF3C-4BA7-1DDF-2888D0272115}"/>
              </a:ext>
            </a:extLst>
          </p:cNvPr>
          <p:cNvSpPr/>
          <p:nvPr/>
        </p:nvSpPr>
        <p:spPr>
          <a:xfrm>
            <a:off x="5962184" y="1373318"/>
            <a:ext cx="2422624" cy="1122778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5769018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99792" y="2780928"/>
            <a:ext cx="3384376" cy="859996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699792" y="1556792"/>
            <a:ext cx="3744416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فَلْنُقَدِّمْ بِ</a:t>
            </a:r>
            <a:r>
              <a:rPr kumimoji="0" lang="ar-EG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ة</a:t>
            </a: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فِي كُلِّ حِينٍ</a:t>
            </a:r>
            <a:endParaRPr kumimoji="0" lang="ar-EG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لِلَّهِ ذَبِيحَةَ التَّسْبِيحِ،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أَيْ ثَمَرَ شِفَاهٍ مُعْتَرِفَةٍ بِاسْمِهِ. 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491880" y="3685014"/>
            <a:ext cx="216024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عب 13: 15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en-US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76942026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6372200" y="1484784"/>
            <a:ext cx="177163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التسبيح هو :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899591" y="2348880"/>
            <a:ext cx="724424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التسبيح عمل إرادي فيه ن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ُ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مجد الله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ون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ُ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علي اسمه وليس مجرد </a:t>
            </a:r>
          </a:p>
          <a:p>
            <a:pPr lvl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رد فعل عاطفي تجاه أحداث معينة تجري من حولنا</a:t>
            </a:r>
            <a:endParaRPr lang="en-US" dirty="0"/>
          </a:p>
        </p:txBody>
      </p:sp>
      <p:sp>
        <p:nvSpPr>
          <p:cNvPr id="4" name="Google Shape;9394;p104">
            <a:extLst>
              <a:ext uri="{FF2B5EF4-FFF2-40B4-BE49-F238E27FC236}">
                <a16:creationId xmlns:a16="http://schemas.microsoft.com/office/drawing/2014/main" id="{B7578F0B-3F06-E35A-28DD-317E0D52A671}"/>
              </a:ext>
            </a:extLst>
          </p:cNvPr>
          <p:cNvSpPr/>
          <p:nvPr/>
        </p:nvSpPr>
        <p:spPr>
          <a:xfrm>
            <a:off x="6046707" y="1308115"/>
            <a:ext cx="2422624" cy="1122778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49208853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3807" y="2145449"/>
            <a:ext cx="3384376" cy="926705"/>
          </a:xfrm>
          <a:prstGeom prst="rect">
            <a:avLst/>
          </a:prstGeom>
        </p:spPr>
      </p:pic>
      <p:sp>
        <p:nvSpPr>
          <p:cNvPr id="21506" name="Rectangle 5"/>
          <p:cNvSpPr>
            <a:spLocks noChangeArrowheads="1"/>
          </p:cNvSpPr>
          <p:nvPr/>
        </p:nvSpPr>
        <p:spPr bwMode="auto">
          <a:xfrm>
            <a:off x="2542274" y="1625605"/>
            <a:ext cx="4059451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أُبَارِكُ الرَّبَّ فِي كُلِّ حِينٍ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دَائِماً تَسْبِيحُهُ فِي فَمِي. </a:t>
            </a:r>
          </a:p>
        </p:txBody>
      </p:sp>
      <p:sp>
        <p:nvSpPr>
          <p:cNvPr id="58374" name="Rectangle 6"/>
          <p:cNvSpPr>
            <a:spLocks noChangeArrowheads="1"/>
          </p:cNvSpPr>
          <p:nvPr/>
        </p:nvSpPr>
        <p:spPr bwMode="auto">
          <a:xfrm>
            <a:off x="3756711" y="3238733"/>
            <a:ext cx="163057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مز 1:34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0920212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592000" y="548680"/>
            <a:ext cx="3960000" cy="720000"/>
          </a:xfrm>
          <a:custGeom>
            <a:avLst/>
            <a:gdLst>
              <a:gd name="connsiteX0" fmla="*/ 0 w 3960000"/>
              <a:gd name="connsiteY0" fmla="*/ 120002 h 720000"/>
              <a:gd name="connsiteX1" fmla="*/ 120002 w 3960000"/>
              <a:gd name="connsiteY1" fmla="*/ 0 h 720000"/>
              <a:gd name="connsiteX2" fmla="*/ 814401 w 3960000"/>
              <a:gd name="connsiteY2" fmla="*/ 0 h 720000"/>
              <a:gd name="connsiteX3" fmla="*/ 1322801 w 3960000"/>
              <a:gd name="connsiteY3" fmla="*/ 0 h 720000"/>
              <a:gd name="connsiteX4" fmla="*/ 1868400 w 3960000"/>
              <a:gd name="connsiteY4" fmla="*/ 0 h 720000"/>
              <a:gd name="connsiteX5" fmla="*/ 2451199 w 3960000"/>
              <a:gd name="connsiteY5" fmla="*/ 0 h 720000"/>
              <a:gd name="connsiteX6" fmla="*/ 2996799 w 3960000"/>
              <a:gd name="connsiteY6" fmla="*/ 0 h 720000"/>
              <a:gd name="connsiteX7" fmla="*/ 3839998 w 3960000"/>
              <a:gd name="connsiteY7" fmla="*/ 0 h 720000"/>
              <a:gd name="connsiteX8" fmla="*/ 3960000 w 3960000"/>
              <a:gd name="connsiteY8" fmla="*/ 120002 h 720000"/>
              <a:gd name="connsiteX9" fmla="*/ 3960000 w 3960000"/>
              <a:gd name="connsiteY9" fmla="*/ 599998 h 720000"/>
              <a:gd name="connsiteX10" fmla="*/ 3839998 w 3960000"/>
              <a:gd name="connsiteY10" fmla="*/ 720000 h 720000"/>
              <a:gd name="connsiteX11" fmla="*/ 3145599 w 3960000"/>
              <a:gd name="connsiteY11" fmla="*/ 720000 h 720000"/>
              <a:gd name="connsiteX12" fmla="*/ 2451199 w 3960000"/>
              <a:gd name="connsiteY12" fmla="*/ 720000 h 720000"/>
              <a:gd name="connsiteX13" fmla="*/ 1756800 w 3960000"/>
              <a:gd name="connsiteY13" fmla="*/ 720000 h 720000"/>
              <a:gd name="connsiteX14" fmla="*/ 1062401 w 3960000"/>
              <a:gd name="connsiteY14" fmla="*/ 720000 h 720000"/>
              <a:gd name="connsiteX15" fmla="*/ 120002 w 3960000"/>
              <a:gd name="connsiteY15" fmla="*/ 720000 h 720000"/>
              <a:gd name="connsiteX16" fmla="*/ 0 w 3960000"/>
              <a:gd name="connsiteY16" fmla="*/ 599998 h 720000"/>
              <a:gd name="connsiteX17" fmla="*/ 0 w 3960000"/>
              <a:gd name="connsiteY17" fmla="*/ 120002 h 72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60000" h="720000" fill="none" extrusionOk="0">
                <a:moveTo>
                  <a:pt x="0" y="120002"/>
                </a:moveTo>
                <a:cubicBezTo>
                  <a:pt x="-5430" y="50986"/>
                  <a:pt x="60036" y="4859"/>
                  <a:pt x="120002" y="0"/>
                </a:cubicBezTo>
                <a:cubicBezTo>
                  <a:pt x="426695" y="-10172"/>
                  <a:pt x="571737" y="-5388"/>
                  <a:pt x="814401" y="0"/>
                </a:cubicBezTo>
                <a:cubicBezTo>
                  <a:pt x="1057065" y="5388"/>
                  <a:pt x="1107962" y="10678"/>
                  <a:pt x="1322801" y="0"/>
                </a:cubicBezTo>
                <a:cubicBezTo>
                  <a:pt x="1537640" y="-10678"/>
                  <a:pt x="1641719" y="26798"/>
                  <a:pt x="1868400" y="0"/>
                </a:cubicBezTo>
                <a:cubicBezTo>
                  <a:pt x="2095081" y="-26798"/>
                  <a:pt x="2186269" y="1442"/>
                  <a:pt x="2451199" y="0"/>
                </a:cubicBezTo>
                <a:cubicBezTo>
                  <a:pt x="2716129" y="-1442"/>
                  <a:pt x="2736075" y="-24748"/>
                  <a:pt x="2996799" y="0"/>
                </a:cubicBezTo>
                <a:cubicBezTo>
                  <a:pt x="3257523" y="24748"/>
                  <a:pt x="3454564" y="-32506"/>
                  <a:pt x="3839998" y="0"/>
                </a:cubicBezTo>
                <a:cubicBezTo>
                  <a:pt x="3917668" y="4173"/>
                  <a:pt x="3952453" y="45980"/>
                  <a:pt x="3960000" y="120002"/>
                </a:cubicBezTo>
                <a:cubicBezTo>
                  <a:pt x="3956120" y="276373"/>
                  <a:pt x="3948482" y="379665"/>
                  <a:pt x="3960000" y="599998"/>
                </a:cubicBezTo>
                <a:cubicBezTo>
                  <a:pt x="3962171" y="661378"/>
                  <a:pt x="3918153" y="714925"/>
                  <a:pt x="3839998" y="720000"/>
                </a:cubicBezTo>
                <a:cubicBezTo>
                  <a:pt x="3651140" y="716490"/>
                  <a:pt x="3459853" y="745163"/>
                  <a:pt x="3145599" y="720000"/>
                </a:cubicBezTo>
                <a:cubicBezTo>
                  <a:pt x="2831345" y="694837"/>
                  <a:pt x="2685307" y="689278"/>
                  <a:pt x="2451199" y="720000"/>
                </a:cubicBezTo>
                <a:cubicBezTo>
                  <a:pt x="2217091" y="750722"/>
                  <a:pt x="2027597" y="695660"/>
                  <a:pt x="1756800" y="720000"/>
                </a:cubicBezTo>
                <a:cubicBezTo>
                  <a:pt x="1486003" y="744340"/>
                  <a:pt x="1262567" y="697220"/>
                  <a:pt x="1062401" y="720000"/>
                </a:cubicBezTo>
                <a:cubicBezTo>
                  <a:pt x="862235" y="742780"/>
                  <a:pt x="350645" y="692289"/>
                  <a:pt x="120002" y="720000"/>
                </a:cubicBezTo>
                <a:cubicBezTo>
                  <a:pt x="40556" y="723588"/>
                  <a:pt x="-2349" y="669009"/>
                  <a:pt x="0" y="599998"/>
                </a:cubicBezTo>
                <a:cubicBezTo>
                  <a:pt x="-10827" y="382172"/>
                  <a:pt x="-6495" y="282361"/>
                  <a:pt x="0" y="120002"/>
                </a:cubicBezTo>
                <a:close/>
              </a:path>
              <a:path w="3960000" h="720000" stroke="0" extrusionOk="0">
                <a:moveTo>
                  <a:pt x="0" y="120002"/>
                </a:moveTo>
                <a:cubicBezTo>
                  <a:pt x="-4035" y="47159"/>
                  <a:pt x="54597" y="1649"/>
                  <a:pt x="120002" y="0"/>
                </a:cubicBezTo>
                <a:cubicBezTo>
                  <a:pt x="313596" y="-16937"/>
                  <a:pt x="515789" y="34580"/>
                  <a:pt x="814401" y="0"/>
                </a:cubicBezTo>
                <a:cubicBezTo>
                  <a:pt x="1113013" y="-34580"/>
                  <a:pt x="1164582" y="-30467"/>
                  <a:pt x="1471601" y="0"/>
                </a:cubicBezTo>
                <a:cubicBezTo>
                  <a:pt x="1778620" y="30467"/>
                  <a:pt x="1911586" y="-14658"/>
                  <a:pt x="2091600" y="0"/>
                </a:cubicBezTo>
                <a:cubicBezTo>
                  <a:pt x="2271614" y="14658"/>
                  <a:pt x="2508534" y="-941"/>
                  <a:pt x="2711599" y="0"/>
                </a:cubicBezTo>
                <a:cubicBezTo>
                  <a:pt x="2914664" y="941"/>
                  <a:pt x="3019959" y="23846"/>
                  <a:pt x="3257199" y="0"/>
                </a:cubicBezTo>
                <a:cubicBezTo>
                  <a:pt x="3494439" y="-23846"/>
                  <a:pt x="3635443" y="3817"/>
                  <a:pt x="3839998" y="0"/>
                </a:cubicBezTo>
                <a:cubicBezTo>
                  <a:pt x="3900572" y="2711"/>
                  <a:pt x="3956965" y="44087"/>
                  <a:pt x="3960000" y="120002"/>
                </a:cubicBezTo>
                <a:cubicBezTo>
                  <a:pt x="3943697" y="222361"/>
                  <a:pt x="3953433" y="392000"/>
                  <a:pt x="3960000" y="599998"/>
                </a:cubicBezTo>
                <a:cubicBezTo>
                  <a:pt x="3961972" y="667410"/>
                  <a:pt x="3914327" y="729076"/>
                  <a:pt x="3839998" y="720000"/>
                </a:cubicBezTo>
                <a:cubicBezTo>
                  <a:pt x="3690984" y="741129"/>
                  <a:pt x="3544431" y="706446"/>
                  <a:pt x="3331599" y="720000"/>
                </a:cubicBezTo>
                <a:cubicBezTo>
                  <a:pt x="3118767" y="733554"/>
                  <a:pt x="3035601" y="733950"/>
                  <a:pt x="2823199" y="720000"/>
                </a:cubicBezTo>
                <a:cubicBezTo>
                  <a:pt x="2610797" y="706050"/>
                  <a:pt x="2371601" y="704931"/>
                  <a:pt x="2166000" y="720000"/>
                </a:cubicBezTo>
                <a:cubicBezTo>
                  <a:pt x="1960399" y="735069"/>
                  <a:pt x="1758244" y="719532"/>
                  <a:pt x="1508801" y="720000"/>
                </a:cubicBezTo>
                <a:cubicBezTo>
                  <a:pt x="1259358" y="720468"/>
                  <a:pt x="1185733" y="736102"/>
                  <a:pt x="1000401" y="720000"/>
                </a:cubicBezTo>
                <a:cubicBezTo>
                  <a:pt x="815069" y="703898"/>
                  <a:pt x="401387" y="689283"/>
                  <a:pt x="120002" y="720000"/>
                </a:cubicBezTo>
                <a:cubicBezTo>
                  <a:pt x="46081" y="715918"/>
                  <a:pt x="441" y="667971"/>
                  <a:pt x="0" y="599998"/>
                </a:cubicBezTo>
                <a:cubicBezTo>
                  <a:pt x="23585" y="433878"/>
                  <a:pt x="22897" y="269972"/>
                  <a:pt x="0" y="120002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568806314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base">
              <a:lnSpc>
                <a:spcPts val="1800"/>
              </a:lnSpc>
            </a:pPr>
            <a:endParaRPr lang="ar-EG" sz="4800" b="1" dirty="0">
              <a:solidFill>
                <a:srgbClr val="140000"/>
              </a:solidFill>
              <a:latin typeface="Arabic Typesetting" pitchFamily="66" charset="-78"/>
              <a:ea typeface="Times New Roman"/>
              <a:cs typeface="Arabic Typesetting" pitchFamily="66" charset="-78"/>
            </a:endParaRPr>
          </a:p>
          <a:p>
            <a:pPr algn="ctr" fontAlgn="base">
              <a:lnSpc>
                <a:spcPts val="1800"/>
              </a:lnSpc>
            </a:pP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ea typeface="Times New Roman"/>
                <a:cs typeface="Arabic Typesetting" pitchFamily="66" charset="-78"/>
              </a:rPr>
              <a:t>أهمية التسبيح ونتائجه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ea typeface="Calibri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331640" y="1497607"/>
            <a:ext cx="6804248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 fontAlgn="base">
              <a:buFont typeface="Arial" pitchFamily="34" charset="0"/>
              <a:buChar char="•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التسبيح لائق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571500" indent="-571500" fontAlgn="base">
              <a:buFont typeface="Arial" pitchFamily="34" charset="0"/>
              <a:buChar char="•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التسبيح ملذ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571500" indent="-571500" fontAlgn="base">
              <a:buFont typeface="Arial" pitchFamily="34" charset="0"/>
              <a:buChar char="•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التسبيح يقودنا الى محضر الله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571500" indent="-571500" fontAlgn="base">
              <a:buFont typeface="Arial" pitchFamily="34" charset="0"/>
              <a:buChar char="•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يحقق وحدة الجماعة المتعبدة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571500" indent="-571500" fontAlgn="base">
              <a:buFont typeface="Arial" pitchFamily="34" charset="0"/>
              <a:buChar char="•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التسبيح يُمجد الله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571500" indent="-571500" fontAlgn="base">
              <a:buFont typeface="Courier New" panose="02070309020205020404" pitchFamily="49" charset="0"/>
              <a:buChar char="o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مجد الله في عيوننا نحن الساجدين له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571500" indent="-571500" fontAlgn="base">
              <a:buFont typeface="Courier New" panose="02070309020205020404" pitchFamily="49" charset="0"/>
              <a:buChar char="o"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ويمجد الله في عيون من حولنا والذين يسمعوننا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340369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3280621" y="1301859"/>
            <a:ext cx="258275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ماذا يريد الله منا؟</a:t>
            </a:r>
            <a:endParaRPr lang="en-US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ight Arrow 4"/>
          <p:cNvSpPr/>
          <p:nvPr/>
        </p:nvSpPr>
        <p:spPr>
          <a:xfrm>
            <a:off x="5610779" y="3212976"/>
            <a:ext cx="1732956" cy="1872208"/>
          </a:xfrm>
          <a:prstGeom prst="rightArrow">
            <a:avLst/>
          </a:prstGeom>
          <a:ln>
            <a:solidFill>
              <a:schemeClr val="bg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علاقة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ight Arrow 5"/>
          <p:cNvSpPr/>
          <p:nvPr/>
        </p:nvSpPr>
        <p:spPr>
          <a:xfrm flipH="1">
            <a:off x="1547665" y="3212976"/>
            <a:ext cx="1732956" cy="1872208"/>
          </a:xfrm>
          <a:prstGeom prst="rightArrow">
            <a:avLst/>
          </a:prstGeom>
          <a:ln>
            <a:solidFill>
              <a:schemeClr val="bg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فرائض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677237" y="2594730"/>
            <a:ext cx="193354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هناك احتمالين</a:t>
            </a:r>
            <a:endParaRPr lang="en-US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Oval 4">
            <a:extLst>
              <a:ext uri="{FF2B5EF4-FFF2-40B4-BE49-F238E27FC236}">
                <a16:creationId xmlns:a16="http://schemas.microsoft.com/office/drawing/2014/main" id="{F03D42F0-6545-3139-6D73-96EAC5449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4008" y="1268760"/>
            <a:ext cx="5220000" cy="864096"/>
          </a:xfrm>
          <a:custGeom>
            <a:avLst/>
            <a:gdLst>
              <a:gd name="connsiteX0" fmla="*/ 0 w 5220000"/>
              <a:gd name="connsiteY0" fmla="*/ 144019 h 864096"/>
              <a:gd name="connsiteX1" fmla="*/ 144019 w 5220000"/>
              <a:gd name="connsiteY1" fmla="*/ 0 h 864096"/>
              <a:gd name="connsiteX2" fmla="*/ 760514 w 5220000"/>
              <a:gd name="connsiteY2" fmla="*/ 0 h 864096"/>
              <a:gd name="connsiteX3" fmla="*/ 1278370 w 5220000"/>
              <a:gd name="connsiteY3" fmla="*/ 0 h 864096"/>
              <a:gd name="connsiteX4" fmla="*/ 1796226 w 5220000"/>
              <a:gd name="connsiteY4" fmla="*/ 0 h 864096"/>
              <a:gd name="connsiteX5" fmla="*/ 2264763 w 5220000"/>
              <a:gd name="connsiteY5" fmla="*/ 0 h 864096"/>
              <a:gd name="connsiteX6" fmla="*/ 2782619 w 5220000"/>
              <a:gd name="connsiteY6" fmla="*/ 0 h 864096"/>
              <a:gd name="connsiteX7" fmla="*/ 3399114 w 5220000"/>
              <a:gd name="connsiteY7" fmla="*/ 0 h 864096"/>
              <a:gd name="connsiteX8" fmla="*/ 4064929 w 5220000"/>
              <a:gd name="connsiteY8" fmla="*/ 0 h 864096"/>
              <a:gd name="connsiteX9" fmla="*/ 5075981 w 5220000"/>
              <a:gd name="connsiteY9" fmla="*/ 0 h 864096"/>
              <a:gd name="connsiteX10" fmla="*/ 5220000 w 5220000"/>
              <a:gd name="connsiteY10" fmla="*/ 144019 h 864096"/>
              <a:gd name="connsiteX11" fmla="*/ 5220000 w 5220000"/>
              <a:gd name="connsiteY11" fmla="*/ 720077 h 864096"/>
              <a:gd name="connsiteX12" fmla="*/ 5075981 w 5220000"/>
              <a:gd name="connsiteY12" fmla="*/ 864096 h 864096"/>
              <a:gd name="connsiteX13" fmla="*/ 4360847 w 5220000"/>
              <a:gd name="connsiteY13" fmla="*/ 864096 h 864096"/>
              <a:gd name="connsiteX14" fmla="*/ 3892310 w 5220000"/>
              <a:gd name="connsiteY14" fmla="*/ 864096 h 864096"/>
              <a:gd name="connsiteX15" fmla="*/ 3275815 w 5220000"/>
              <a:gd name="connsiteY15" fmla="*/ 864096 h 864096"/>
              <a:gd name="connsiteX16" fmla="*/ 2659320 w 5220000"/>
              <a:gd name="connsiteY16" fmla="*/ 864096 h 864096"/>
              <a:gd name="connsiteX17" fmla="*/ 2042824 w 5220000"/>
              <a:gd name="connsiteY17" fmla="*/ 864096 h 864096"/>
              <a:gd name="connsiteX18" fmla="*/ 1574288 w 5220000"/>
              <a:gd name="connsiteY18" fmla="*/ 864096 h 864096"/>
              <a:gd name="connsiteX19" fmla="*/ 859153 w 5220000"/>
              <a:gd name="connsiteY19" fmla="*/ 864096 h 864096"/>
              <a:gd name="connsiteX20" fmla="*/ 144019 w 5220000"/>
              <a:gd name="connsiteY20" fmla="*/ 864096 h 864096"/>
              <a:gd name="connsiteX21" fmla="*/ 0 w 5220000"/>
              <a:gd name="connsiteY21" fmla="*/ 720077 h 864096"/>
              <a:gd name="connsiteX22" fmla="*/ 0 w 5220000"/>
              <a:gd name="connsiteY22" fmla="*/ 144019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20000" h="864096" extrusionOk="0">
                <a:moveTo>
                  <a:pt x="0" y="144019"/>
                </a:moveTo>
                <a:cubicBezTo>
                  <a:pt x="-8357" y="50869"/>
                  <a:pt x="83748" y="-577"/>
                  <a:pt x="144019" y="0"/>
                </a:cubicBezTo>
                <a:cubicBezTo>
                  <a:pt x="388589" y="6773"/>
                  <a:pt x="613266" y="-5503"/>
                  <a:pt x="760514" y="0"/>
                </a:cubicBezTo>
                <a:cubicBezTo>
                  <a:pt x="907763" y="5503"/>
                  <a:pt x="1032311" y="-8931"/>
                  <a:pt x="1278370" y="0"/>
                </a:cubicBezTo>
                <a:cubicBezTo>
                  <a:pt x="1524429" y="8931"/>
                  <a:pt x="1589463" y="2436"/>
                  <a:pt x="1796226" y="0"/>
                </a:cubicBezTo>
                <a:cubicBezTo>
                  <a:pt x="2002989" y="-2436"/>
                  <a:pt x="2167647" y="13748"/>
                  <a:pt x="2264763" y="0"/>
                </a:cubicBezTo>
                <a:cubicBezTo>
                  <a:pt x="2361879" y="-13748"/>
                  <a:pt x="2656171" y="-6469"/>
                  <a:pt x="2782619" y="0"/>
                </a:cubicBezTo>
                <a:cubicBezTo>
                  <a:pt x="2909067" y="6469"/>
                  <a:pt x="3208115" y="-9559"/>
                  <a:pt x="3399114" y="0"/>
                </a:cubicBezTo>
                <a:cubicBezTo>
                  <a:pt x="3590114" y="9559"/>
                  <a:pt x="3905795" y="3556"/>
                  <a:pt x="4064929" y="0"/>
                </a:cubicBezTo>
                <a:cubicBezTo>
                  <a:pt x="4224064" y="-3556"/>
                  <a:pt x="4810242" y="12045"/>
                  <a:pt x="5075981" y="0"/>
                </a:cubicBezTo>
                <a:cubicBezTo>
                  <a:pt x="5166830" y="3610"/>
                  <a:pt x="5205240" y="76832"/>
                  <a:pt x="5220000" y="144019"/>
                </a:cubicBezTo>
                <a:cubicBezTo>
                  <a:pt x="5239609" y="304302"/>
                  <a:pt x="5192180" y="511242"/>
                  <a:pt x="5220000" y="720077"/>
                </a:cubicBezTo>
                <a:cubicBezTo>
                  <a:pt x="5213682" y="812742"/>
                  <a:pt x="5156969" y="848837"/>
                  <a:pt x="5075981" y="864096"/>
                </a:cubicBezTo>
                <a:cubicBezTo>
                  <a:pt x="4844345" y="884335"/>
                  <a:pt x="4701117" y="863345"/>
                  <a:pt x="4360847" y="864096"/>
                </a:cubicBezTo>
                <a:cubicBezTo>
                  <a:pt x="4020577" y="864847"/>
                  <a:pt x="4029321" y="883127"/>
                  <a:pt x="3892310" y="864096"/>
                </a:cubicBezTo>
                <a:cubicBezTo>
                  <a:pt x="3755299" y="845065"/>
                  <a:pt x="3550733" y="865098"/>
                  <a:pt x="3275815" y="864096"/>
                </a:cubicBezTo>
                <a:cubicBezTo>
                  <a:pt x="3000897" y="863094"/>
                  <a:pt x="2911558" y="840537"/>
                  <a:pt x="2659320" y="864096"/>
                </a:cubicBezTo>
                <a:cubicBezTo>
                  <a:pt x="2407082" y="887655"/>
                  <a:pt x="2202754" y="855890"/>
                  <a:pt x="2042824" y="864096"/>
                </a:cubicBezTo>
                <a:cubicBezTo>
                  <a:pt x="1882894" y="872302"/>
                  <a:pt x="1761662" y="876281"/>
                  <a:pt x="1574288" y="864096"/>
                </a:cubicBezTo>
                <a:cubicBezTo>
                  <a:pt x="1386914" y="851911"/>
                  <a:pt x="1116145" y="862320"/>
                  <a:pt x="859153" y="864096"/>
                </a:cubicBezTo>
                <a:cubicBezTo>
                  <a:pt x="602162" y="865872"/>
                  <a:pt x="368638" y="854342"/>
                  <a:pt x="144019" y="864096"/>
                </a:cubicBezTo>
                <a:cubicBezTo>
                  <a:pt x="56621" y="874223"/>
                  <a:pt x="259" y="782605"/>
                  <a:pt x="0" y="720077"/>
                </a:cubicBezTo>
                <a:cubicBezTo>
                  <a:pt x="25393" y="542209"/>
                  <a:pt x="-1168" y="409836"/>
                  <a:pt x="0" y="144019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10000"/>
              </a:schemeClr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271751559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ar-SA" sz="4800" b="1" dirty="0">
              <a:ln w="0"/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5526559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74507" y="2315546"/>
            <a:ext cx="697493" cy="861605"/>
          </a:xfrm>
          <a:prstGeom prst="rect">
            <a:avLst/>
          </a:prstGeom>
        </p:spPr>
      </p:pic>
      <p:sp>
        <p:nvSpPr>
          <p:cNvPr id="44034" name="Rectangle 5"/>
          <p:cNvSpPr>
            <a:spLocks noChangeArrowheads="1"/>
          </p:cNvSpPr>
          <p:nvPr/>
        </p:nvSpPr>
        <p:spPr bwMode="auto">
          <a:xfrm>
            <a:off x="2361600" y="2348880"/>
            <a:ext cx="44208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«أَجَابَ تُومَا: رَبِّي وَإِلَهِي»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  </a:t>
            </a:r>
          </a:p>
        </p:txBody>
      </p:sp>
      <p:sp>
        <p:nvSpPr>
          <p:cNvPr id="2" name="Rectangle 1"/>
          <p:cNvSpPr/>
          <p:nvPr/>
        </p:nvSpPr>
        <p:spPr>
          <a:xfrm>
            <a:off x="3690188" y="3285226"/>
            <a:ext cx="176362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20: 28)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2950213"/>
      </p:ext>
    </p:extLst>
  </p:cSld>
  <p:clrMapOvr>
    <a:masterClrMapping/>
  </p:clrMapOvr>
  <p:transition spd="slow"/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2" name="Rectangle 4"/>
          <p:cNvSpPr>
            <a:spLocks noChangeArrowheads="1"/>
          </p:cNvSpPr>
          <p:nvPr/>
        </p:nvSpPr>
        <p:spPr bwMode="auto">
          <a:xfrm>
            <a:off x="6670588" y="1718575"/>
            <a:ext cx="1655118" cy="93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b">
              <a:rot lat="0" lon="0" rev="8700000"/>
            </a:lightRig>
          </a:scene3d>
          <a:sp3d>
            <a:bevelT w="190500" h="38100"/>
          </a:sp3d>
        </p:spPr>
        <p:txBody>
          <a:bodyPr wrap="none" anchor="ctr">
            <a:flatTx/>
          </a:bodyPr>
          <a:lstStyle/>
          <a:p>
            <a:pPr rtl="1" eaLnBrk="1" hangingPunct="1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الشكر هو: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99334" name="Rectangle 6"/>
          <p:cNvSpPr>
            <a:spLocks noChangeArrowheads="1"/>
          </p:cNvSpPr>
          <p:nvPr/>
        </p:nvSpPr>
        <p:spPr bwMode="auto">
          <a:xfrm>
            <a:off x="3117669" y="1868781"/>
            <a:ext cx="3105337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هو قبول الأمر والرضا به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99339" name="Rectangle 11"/>
          <p:cNvSpPr>
            <a:spLocks noChangeArrowheads="1"/>
          </p:cNvSpPr>
          <p:nvPr/>
        </p:nvSpPr>
        <p:spPr bwMode="auto">
          <a:xfrm>
            <a:off x="673893" y="3278594"/>
            <a:ext cx="7992888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tabLst>
                <a:tab pos="457200" algn="l"/>
                <a:tab pos="5273675" algn="r"/>
              </a:tabLst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tabLst>
                <a:tab pos="457200" algn="l"/>
                <a:tab pos="5273675" algn="r"/>
              </a:tabLst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tabLst>
                <a:tab pos="457200" algn="l"/>
                <a:tab pos="5273675" algn="r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tabLst>
                <a:tab pos="4572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هو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الاعتراف بصاحب الفضل وإرجاع الحق له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أي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العرفان بالجميل.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وهو اتجاه إيجابي وليس مجرد استسلام للأمور والأحداث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6AE5D2BE-9E5A-0321-CB14-5FC9B1AA8541}"/>
              </a:ext>
            </a:extLst>
          </p:cNvPr>
          <p:cNvSpPr/>
          <p:nvPr/>
        </p:nvSpPr>
        <p:spPr>
          <a:xfrm>
            <a:off x="6372200" y="1532422"/>
            <a:ext cx="2422624" cy="1122778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146" name="TextBox 4"/>
          <p:cNvSpPr txBox="1">
            <a:spLocks noChangeArrowheads="1"/>
          </p:cNvSpPr>
          <p:nvPr/>
        </p:nvSpPr>
        <p:spPr bwMode="auto">
          <a:xfrm>
            <a:off x="3983798" y="467634"/>
            <a:ext cx="1846979" cy="830997"/>
          </a:xfrm>
          <a:noFill/>
          <a:ln w="38100"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>
            <a:defPPr>
              <a:defRPr lang="ar-SA"/>
            </a:defPPr>
            <a:lvl1pPr algn="ctr">
              <a:defRPr sz="4800" b="1" kern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ar-EG" dirty="0"/>
              <a:t>صلاة الشكر</a:t>
            </a:r>
          </a:p>
        </p:txBody>
      </p:sp>
      <p:sp>
        <p:nvSpPr>
          <p:cNvPr id="3" name="Rectangle 10">
            <a:extLst>
              <a:ext uri="{FF2B5EF4-FFF2-40B4-BE49-F238E27FC236}">
                <a16:creationId xmlns:a16="http://schemas.microsoft.com/office/drawing/2014/main" id="{8B4FA943-780C-32C3-A004-DBA73B645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0800" y="414819"/>
            <a:ext cx="3240000" cy="936625"/>
          </a:xfrm>
          <a:custGeom>
            <a:avLst/>
            <a:gdLst>
              <a:gd name="connsiteX0" fmla="*/ 0 w 3240000"/>
              <a:gd name="connsiteY0" fmla="*/ 156107 h 936625"/>
              <a:gd name="connsiteX1" fmla="*/ 156107 w 3240000"/>
              <a:gd name="connsiteY1" fmla="*/ 0 h 936625"/>
              <a:gd name="connsiteX2" fmla="*/ 683108 w 3240000"/>
              <a:gd name="connsiteY2" fmla="*/ 0 h 936625"/>
              <a:gd name="connsiteX3" fmla="*/ 1327221 w 3240000"/>
              <a:gd name="connsiteY3" fmla="*/ 0 h 936625"/>
              <a:gd name="connsiteX4" fmla="*/ 1824945 w 3240000"/>
              <a:gd name="connsiteY4" fmla="*/ 0 h 936625"/>
              <a:gd name="connsiteX5" fmla="*/ 2322669 w 3240000"/>
              <a:gd name="connsiteY5" fmla="*/ 0 h 936625"/>
              <a:gd name="connsiteX6" fmla="*/ 3083893 w 3240000"/>
              <a:gd name="connsiteY6" fmla="*/ 0 h 936625"/>
              <a:gd name="connsiteX7" fmla="*/ 3240000 w 3240000"/>
              <a:gd name="connsiteY7" fmla="*/ 156107 h 936625"/>
              <a:gd name="connsiteX8" fmla="*/ 3240000 w 3240000"/>
              <a:gd name="connsiteY8" fmla="*/ 780518 h 936625"/>
              <a:gd name="connsiteX9" fmla="*/ 3083893 w 3240000"/>
              <a:gd name="connsiteY9" fmla="*/ 936625 h 936625"/>
              <a:gd name="connsiteX10" fmla="*/ 2469058 w 3240000"/>
              <a:gd name="connsiteY10" fmla="*/ 936625 h 936625"/>
              <a:gd name="connsiteX11" fmla="*/ 1824945 w 3240000"/>
              <a:gd name="connsiteY11" fmla="*/ 936625 h 936625"/>
              <a:gd name="connsiteX12" fmla="*/ 1210110 w 3240000"/>
              <a:gd name="connsiteY12" fmla="*/ 936625 h 936625"/>
              <a:gd name="connsiteX13" fmla="*/ 156107 w 3240000"/>
              <a:gd name="connsiteY13" fmla="*/ 936625 h 936625"/>
              <a:gd name="connsiteX14" fmla="*/ 0 w 3240000"/>
              <a:gd name="connsiteY14" fmla="*/ 780518 h 936625"/>
              <a:gd name="connsiteX15" fmla="*/ 0 w 3240000"/>
              <a:gd name="connsiteY15" fmla="*/ 156107 h 93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40000" h="936625" extrusionOk="0">
                <a:moveTo>
                  <a:pt x="0" y="156107"/>
                </a:moveTo>
                <a:cubicBezTo>
                  <a:pt x="3088" y="83825"/>
                  <a:pt x="76631" y="-6153"/>
                  <a:pt x="156107" y="0"/>
                </a:cubicBezTo>
                <a:cubicBezTo>
                  <a:pt x="382518" y="-7385"/>
                  <a:pt x="421198" y="-3296"/>
                  <a:pt x="683108" y="0"/>
                </a:cubicBezTo>
                <a:cubicBezTo>
                  <a:pt x="945018" y="3296"/>
                  <a:pt x="1015608" y="20644"/>
                  <a:pt x="1327221" y="0"/>
                </a:cubicBezTo>
                <a:cubicBezTo>
                  <a:pt x="1638834" y="-20644"/>
                  <a:pt x="1601969" y="13125"/>
                  <a:pt x="1824945" y="0"/>
                </a:cubicBezTo>
                <a:cubicBezTo>
                  <a:pt x="2047921" y="-13125"/>
                  <a:pt x="2108824" y="-15293"/>
                  <a:pt x="2322669" y="0"/>
                </a:cubicBezTo>
                <a:cubicBezTo>
                  <a:pt x="2536514" y="15293"/>
                  <a:pt x="2863022" y="37348"/>
                  <a:pt x="3083893" y="0"/>
                </a:cubicBezTo>
                <a:cubicBezTo>
                  <a:pt x="3161398" y="-9655"/>
                  <a:pt x="3244879" y="68110"/>
                  <a:pt x="3240000" y="156107"/>
                </a:cubicBezTo>
                <a:cubicBezTo>
                  <a:pt x="3242982" y="463404"/>
                  <a:pt x="3249002" y="548702"/>
                  <a:pt x="3240000" y="780518"/>
                </a:cubicBezTo>
                <a:cubicBezTo>
                  <a:pt x="3237656" y="864593"/>
                  <a:pt x="3165528" y="916413"/>
                  <a:pt x="3083893" y="936625"/>
                </a:cubicBezTo>
                <a:cubicBezTo>
                  <a:pt x="2929181" y="953354"/>
                  <a:pt x="2753736" y="924763"/>
                  <a:pt x="2469058" y="936625"/>
                </a:cubicBezTo>
                <a:cubicBezTo>
                  <a:pt x="2184381" y="948487"/>
                  <a:pt x="2073924" y="942839"/>
                  <a:pt x="1824945" y="936625"/>
                </a:cubicBezTo>
                <a:cubicBezTo>
                  <a:pt x="1575966" y="930411"/>
                  <a:pt x="1334174" y="923265"/>
                  <a:pt x="1210110" y="936625"/>
                </a:cubicBezTo>
                <a:cubicBezTo>
                  <a:pt x="1086046" y="949985"/>
                  <a:pt x="549333" y="983708"/>
                  <a:pt x="156107" y="936625"/>
                </a:cubicBezTo>
                <a:cubicBezTo>
                  <a:pt x="69615" y="915153"/>
                  <a:pt x="-7606" y="865598"/>
                  <a:pt x="0" y="780518"/>
                </a:cubicBezTo>
                <a:cubicBezTo>
                  <a:pt x="-13345" y="528957"/>
                  <a:pt x="-25127" y="448082"/>
                  <a:pt x="0" y="156107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207059188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47320629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EB17303-7E44-290F-BFBC-422BFD47DECD}"/>
              </a:ext>
            </a:extLst>
          </p:cNvPr>
          <p:cNvSpPr txBox="1"/>
          <p:nvPr/>
        </p:nvSpPr>
        <p:spPr>
          <a:xfrm>
            <a:off x="2483768" y="1182996"/>
            <a:ext cx="4392488" cy="769441"/>
          </a:xfrm>
          <a:custGeom>
            <a:avLst/>
            <a:gdLst>
              <a:gd name="connsiteX0" fmla="*/ 0 w 4392488"/>
              <a:gd name="connsiteY0" fmla="*/ 0 h 769441"/>
              <a:gd name="connsiteX1" fmla="*/ 505136 w 4392488"/>
              <a:gd name="connsiteY1" fmla="*/ 0 h 769441"/>
              <a:gd name="connsiteX2" fmla="*/ 1054197 w 4392488"/>
              <a:gd name="connsiteY2" fmla="*/ 0 h 769441"/>
              <a:gd name="connsiteX3" fmla="*/ 1559333 w 4392488"/>
              <a:gd name="connsiteY3" fmla="*/ 0 h 769441"/>
              <a:gd name="connsiteX4" fmla="*/ 2196244 w 4392488"/>
              <a:gd name="connsiteY4" fmla="*/ 0 h 769441"/>
              <a:gd name="connsiteX5" fmla="*/ 2789230 w 4392488"/>
              <a:gd name="connsiteY5" fmla="*/ 0 h 769441"/>
              <a:gd name="connsiteX6" fmla="*/ 3294366 w 4392488"/>
              <a:gd name="connsiteY6" fmla="*/ 0 h 769441"/>
              <a:gd name="connsiteX7" fmla="*/ 4392488 w 4392488"/>
              <a:gd name="connsiteY7" fmla="*/ 0 h 769441"/>
              <a:gd name="connsiteX8" fmla="*/ 4392488 w 4392488"/>
              <a:gd name="connsiteY8" fmla="*/ 392415 h 769441"/>
              <a:gd name="connsiteX9" fmla="*/ 4392488 w 4392488"/>
              <a:gd name="connsiteY9" fmla="*/ 769441 h 769441"/>
              <a:gd name="connsiteX10" fmla="*/ 3755577 w 4392488"/>
              <a:gd name="connsiteY10" fmla="*/ 769441 h 769441"/>
              <a:gd name="connsiteX11" fmla="*/ 3294366 w 4392488"/>
              <a:gd name="connsiteY11" fmla="*/ 769441 h 769441"/>
              <a:gd name="connsiteX12" fmla="*/ 2877080 w 4392488"/>
              <a:gd name="connsiteY12" fmla="*/ 769441 h 769441"/>
              <a:gd name="connsiteX13" fmla="*/ 2328019 w 4392488"/>
              <a:gd name="connsiteY13" fmla="*/ 769441 h 769441"/>
              <a:gd name="connsiteX14" fmla="*/ 1910732 w 4392488"/>
              <a:gd name="connsiteY14" fmla="*/ 769441 h 769441"/>
              <a:gd name="connsiteX15" fmla="*/ 1493446 w 4392488"/>
              <a:gd name="connsiteY15" fmla="*/ 769441 h 769441"/>
              <a:gd name="connsiteX16" fmla="*/ 988310 w 4392488"/>
              <a:gd name="connsiteY16" fmla="*/ 769441 h 769441"/>
              <a:gd name="connsiteX17" fmla="*/ 0 w 4392488"/>
              <a:gd name="connsiteY17" fmla="*/ 769441 h 769441"/>
              <a:gd name="connsiteX18" fmla="*/ 0 w 4392488"/>
              <a:gd name="connsiteY18" fmla="*/ 400109 h 769441"/>
              <a:gd name="connsiteX19" fmla="*/ 0 w 4392488"/>
              <a:gd name="connsiteY19" fmla="*/ 0 h 76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92488" h="769441" fill="none" extrusionOk="0">
                <a:moveTo>
                  <a:pt x="0" y="0"/>
                </a:moveTo>
                <a:cubicBezTo>
                  <a:pt x="215859" y="-37442"/>
                  <a:pt x="272998" y="32975"/>
                  <a:pt x="505136" y="0"/>
                </a:cubicBezTo>
                <a:cubicBezTo>
                  <a:pt x="737274" y="-32975"/>
                  <a:pt x="813197" y="20231"/>
                  <a:pt x="1054197" y="0"/>
                </a:cubicBezTo>
                <a:cubicBezTo>
                  <a:pt x="1295197" y="-20231"/>
                  <a:pt x="1347648" y="42054"/>
                  <a:pt x="1559333" y="0"/>
                </a:cubicBezTo>
                <a:cubicBezTo>
                  <a:pt x="1771018" y="-42054"/>
                  <a:pt x="1921903" y="7464"/>
                  <a:pt x="2196244" y="0"/>
                </a:cubicBezTo>
                <a:cubicBezTo>
                  <a:pt x="2470585" y="-7464"/>
                  <a:pt x="2634920" y="17708"/>
                  <a:pt x="2789230" y="0"/>
                </a:cubicBezTo>
                <a:cubicBezTo>
                  <a:pt x="2943540" y="-17708"/>
                  <a:pt x="3138200" y="2637"/>
                  <a:pt x="3294366" y="0"/>
                </a:cubicBezTo>
                <a:cubicBezTo>
                  <a:pt x="3450532" y="-2637"/>
                  <a:pt x="3927790" y="54721"/>
                  <a:pt x="4392488" y="0"/>
                </a:cubicBezTo>
                <a:cubicBezTo>
                  <a:pt x="4414523" y="194660"/>
                  <a:pt x="4357246" y="267452"/>
                  <a:pt x="4392488" y="392415"/>
                </a:cubicBezTo>
                <a:cubicBezTo>
                  <a:pt x="4427730" y="517378"/>
                  <a:pt x="4350997" y="602489"/>
                  <a:pt x="4392488" y="769441"/>
                </a:cubicBezTo>
                <a:cubicBezTo>
                  <a:pt x="4251317" y="815523"/>
                  <a:pt x="4009388" y="747845"/>
                  <a:pt x="3755577" y="769441"/>
                </a:cubicBezTo>
                <a:cubicBezTo>
                  <a:pt x="3501766" y="791037"/>
                  <a:pt x="3496049" y="746129"/>
                  <a:pt x="3294366" y="769441"/>
                </a:cubicBezTo>
                <a:cubicBezTo>
                  <a:pt x="3092683" y="792753"/>
                  <a:pt x="3070168" y="727231"/>
                  <a:pt x="2877080" y="769441"/>
                </a:cubicBezTo>
                <a:cubicBezTo>
                  <a:pt x="2683992" y="811651"/>
                  <a:pt x="2560519" y="740895"/>
                  <a:pt x="2328019" y="769441"/>
                </a:cubicBezTo>
                <a:cubicBezTo>
                  <a:pt x="2095519" y="797987"/>
                  <a:pt x="2082287" y="726230"/>
                  <a:pt x="1910732" y="769441"/>
                </a:cubicBezTo>
                <a:cubicBezTo>
                  <a:pt x="1739177" y="812652"/>
                  <a:pt x="1694124" y="720344"/>
                  <a:pt x="1493446" y="769441"/>
                </a:cubicBezTo>
                <a:cubicBezTo>
                  <a:pt x="1292768" y="818538"/>
                  <a:pt x="1217831" y="769342"/>
                  <a:pt x="988310" y="769441"/>
                </a:cubicBezTo>
                <a:cubicBezTo>
                  <a:pt x="758789" y="769540"/>
                  <a:pt x="259503" y="679983"/>
                  <a:pt x="0" y="769441"/>
                </a:cubicBezTo>
                <a:cubicBezTo>
                  <a:pt x="-10198" y="603027"/>
                  <a:pt x="40401" y="568251"/>
                  <a:pt x="0" y="400109"/>
                </a:cubicBezTo>
                <a:cubicBezTo>
                  <a:pt x="-40401" y="231967"/>
                  <a:pt x="10893" y="157015"/>
                  <a:pt x="0" y="0"/>
                </a:cubicBezTo>
                <a:close/>
              </a:path>
              <a:path w="4392488" h="769441" stroke="0" extrusionOk="0">
                <a:moveTo>
                  <a:pt x="0" y="0"/>
                </a:moveTo>
                <a:cubicBezTo>
                  <a:pt x="257267" y="-56706"/>
                  <a:pt x="403635" y="51134"/>
                  <a:pt x="549061" y="0"/>
                </a:cubicBezTo>
                <a:cubicBezTo>
                  <a:pt x="694487" y="-51134"/>
                  <a:pt x="848491" y="40339"/>
                  <a:pt x="966347" y="0"/>
                </a:cubicBezTo>
                <a:cubicBezTo>
                  <a:pt x="1084203" y="-40339"/>
                  <a:pt x="1299081" y="54949"/>
                  <a:pt x="1471483" y="0"/>
                </a:cubicBezTo>
                <a:cubicBezTo>
                  <a:pt x="1643885" y="-54949"/>
                  <a:pt x="1797727" y="49675"/>
                  <a:pt x="2108394" y="0"/>
                </a:cubicBezTo>
                <a:cubicBezTo>
                  <a:pt x="2419061" y="-49675"/>
                  <a:pt x="2506613" y="48652"/>
                  <a:pt x="2745305" y="0"/>
                </a:cubicBezTo>
                <a:cubicBezTo>
                  <a:pt x="2983997" y="-48652"/>
                  <a:pt x="2966211" y="13422"/>
                  <a:pt x="3162591" y="0"/>
                </a:cubicBezTo>
                <a:cubicBezTo>
                  <a:pt x="3358971" y="-13422"/>
                  <a:pt x="3494186" y="47918"/>
                  <a:pt x="3711652" y="0"/>
                </a:cubicBezTo>
                <a:cubicBezTo>
                  <a:pt x="3929118" y="-47918"/>
                  <a:pt x="4195429" y="8175"/>
                  <a:pt x="4392488" y="0"/>
                </a:cubicBezTo>
                <a:cubicBezTo>
                  <a:pt x="4403713" y="146785"/>
                  <a:pt x="4363193" y="270592"/>
                  <a:pt x="4392488" y="361637"/>
                </a:cubicBezTo>
                <a:cubicBezTo>
                  <a:pt x="4421783" y="452682"/>
                  <a:pt x="4367665" y="671388"/>
                  <a:pt x="4392488" y="769441"/>
                </a:cubicBezTo>
                <a:cubicBezTo>
                  <a:pt x="4184811" y="774099"/>
                  <a:pt x="4063946" y="734810"/>
                  <a:pt x="3975202" y="769441"/>
                </a:cubicBezTo>
                <a:cubicBezTo>
                  <a:pt x="3886458" y="804072"/>
                  <a:pt x="3650043" y="723637"/>
                  <a:pt x="3470066" y="769441"/>
                </a:cubicBezTo>
                <a:cubicBezTo>
                  <a:pt x="3290089" y="815245"/>
                  <a:pt x="3133833" y="705177"/>
                  <a:pt x="2833155" y="769441"/>
                </a:cubicBezTo>
                <a:cubicBezTo>
                  <a:pt x="2532477" y="833705"/>
                  <a:pt x="2485684" y="740969"/>
                  <a:pt x="2328019" y="769441"/>
                </a:cubicBezTo>
                <a:cubicBezTo>
                  <a:pt x="2170354" y="797913"/>
                  <a:pt x="1998541" y="761677"/>
                  <a:pt x="1691108" y="769441"/>
                </a:cubicBezTo>
                <a:cubicBezTo>
                  <a:pt x="1383675" y="777205"/>
                  <a:pt x="1293225" y="712717"/>
                  <a:pt x="1098122" y="769441"/>
                </a:cubicBezTo>
                <a:cubicBezTo>
                  <a:pt x="903019" y="826165"/>
                  <a:pt x="740303" y="713320"/>
                  <a:pt x="592986" y="769441"/>
                </a:cubicBezTo>
                <a:cubicBezTo>
                  <a:pt x="445669" y="825562"/>
                  <a:pt x="184448" y="721507"/>
                  <a:pt x="0" y="769441"/>
                </a:cubicBezTo>
                <a:cubicBezTo>
                  <a:pt x="-341" y="683733"/>
                  <a:pt x="12808" y="565932"/>
                  <a:pt x="0" y="407804"/>
                </a:cubicBezTo>
                <a:cubicBezTo>
                  <a:pt x="-12808" y="249676"/>
                  <a:pt x="5369" y="106628"/>
                  <a:pt x="0" y="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3608472408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algn="ctr"/>
            <a:r>
              <a:rPr lang="ar-EG" sz="44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على ماذا نشكر؟</a:t>
            </a:r>
            <a:endParaRPr 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65D98B-825E-48E3-37B8-1B6E2CD97CC3}"/>
              </a:ext>
            </a:extLst>
          </p:cNvPr>
          <p:cNvSpPr/>
          <p:nvPr/>
        </p:nvSpPr>
        <p:spPr>
          <a:xfrm>
            <a:off x="6069660" y="3013502"/>
            <a:ext cx="1915909" cy="769441"/>
          </a:xfrm>
          <a:custGeom>
            <a:avLst/>
            <a:gdLst>
              <a:gd name="connsiteX0" fmla="*/ 0 w 1915909"/>
              <a:gd name="connsiteY0" fmla="*/ 0 h 769441"/>
              <a:gd name="connsiteX1" fmla="*/ 581159 w 1915909"/>
              <a:gd name="connsiteY1" fmla="*/ 0 h 769441"/>
              <a:gd name="connsiteX2" fmla="*/ 1219795 w 1915909"/>
              <a:gd name="connsiteY2" fmla="*/ 0 h 769441"/>
              <a:gd name="connsiteX3" fmla="*/ 1915909 w 1915909"/>
              <a:gd name="connsiteY3" fmla="*/ 0 h 769441"/>
              <a:gd name="connsiteX4" fmla="*/ 1915909 w 1915909"/>
              <a:gd name="connsiteY4" fmla="*/ 377026 h 769441"/>
              <a:gd name="connsiteX5" fmla="*/ 1915909 w 1915909"/>
              <a:gd name="connsiteY5" fmla="*/ 769441 h 769441"/>
              <a:gd name="connsiteX6" fmla="*/ 1296432 w 1915909"/>
              <a:gd name="connsiteY6" fmla="*/ 769441 h 769441"/>
              <a:gd name="connsiteX7" fmla="*/ 715273 w 1915909"/>
              <a:gd name="connsiteY7" fmla="*/ 769441 h 769441"/>
              <a:gd name="connsiteX8" fmla="*/ 0 w 1915909"/>
              <a:gd name="connsiteY8" fmla="*/ 769441 h 769441"/>
              <a:gd name="connsiteX9" fmla="*/ 0 w 1915909"/>
              <a:gd name="connsiteY9" fmla="*/ 407804 h 769441"/>
              <a:gd name="connsiteX10" fmla="*/ 0 w 1915909"/>
              <a:gd name="connsiteY10" fmla="*/ 0 h 76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15909" h="769441" fill="none" extrusionOk="0">
                <a:moveTo>
                  <a:pt x="0" y="0"/>
                </a:moveTo>
                <a:cubicBezTo>
                  <a:pt x="251893" y="24190"/>
                  <a:pt x="450681" y="-4772"/>
                  <a:pt x="581159" y="0"/>
                </a:cubicBezTo>
                <a:cubicBezTo>
                  <a:pt x="711637" y="4772"/>
                  <a:pt x="931715" y="24827"/>
                  <a:pt x="1219795" y="0"/>
                </a:cubicBezTo>
                <a:cubicBezTo>
                  <a:pt x="1507875" y="-24827"/>
                  <a:pt x="1715772" y="-20103"/>
                  <a:pt x="1915909" y="0"/>
                </a:cubicBezTo>
                <a:cubicBezTo>
                  <a:pt x="1912222" y="126123"/>
                  <a:pt x="1926087" y="276349"/>
                  <a:pt x="1915909" y="377026"/>
                </a:cubicBezTo>
                <a:cubicBezTo>
                  <a:pt x="1905731" y="477703"/>
                  <a:pt x="1899034" y="578734"/>
                  <a:pt x="1915909" y="769441"/>
                </a:cubicBezTo>
                <a:cubicBezTo>
                  <a:pt x="1779905" y="741998"/>
                  <a:pt x="1533966" y="788738"/>
                  <a:pt x="1296432" y="769441"/>
                </a:cubicBezTo>
                <a:cubicBezTo>
                  <a:pt x="1058898" y="750144"/>
                  <a:pt x="944328" y="755440"/>
                  <a:pt x="715273" y="769441"/>
                </a:cubicBezTo>
                <a:cubicBezTo>
                  <a:pt x="486218" y="783442"/>
                  <a:pt x="336998" y="736374"/>
                  <a:pt x="0" y="769441"/>
                </a:cubicBezTo>
                <a:cubicBezTo>
                  <a:pt x="7100" y="625906"/>
                  <a:pt x="-5162" y="532549"/>
                  <a:pt x="0" y="407804"/>
                </a:cubicBezTo>
                <a:cubicBezTo>
                  <a:pt x="5162" y="283059"/>
                  <a:pt x="6209" y="194851"/>
                  <a:pt x="0" y="0"/>
                </a:cubicBezTo>
                <a:close/>
              </a:path>
              <a:path w="1915909" h="769441" stroke="0" extrusionOk="0">
                <a:moveTo>
                  <a:pt x="0" y="0"/>
                </a:moveTo>
                <a:cubicBezTo>
                  <a:pt x="220405" y="-10716"/>
                  <a:pt x="343683" y="22064"/>
                  <a:pt x="581159" y="0"/>
                </a:cubicBezTo>
                <a:cubicBezTo>
                  <a:pt x="818635" y="-22064"/>
                  <a:pt x="956297" y="20623"/>
                  <a:pt x="1219795" y="0"/>
                </a:cubicBezTo>
                <a:cubicBezTo>
                  <a:pt x="1483293" y="-20623"/>
                  <a:pt x="1574374" y="-28880"/>
                  <a:pt x="1915909" y="0"/>
                </a:cubicBezTo>
                <a:cubicBezTo>
                  <a:pt x="1921066" y="142700"/>
                  <a:pt x="1928229" y="261521"/>
                  <a:pt x="1915909" y="377026"/>
                </a:cubicBezTo>
                <a:cubicBezTo>
                  <a:pt x="1903589" y="492531"/>
                  <a:pt x="1915581" y="664060"/>
                  <a:pt x="1915909" y="769441"/>
                </a:cubicBezTo>
                <a:cubicBezTo>
                  <a:pt x="1623004" y="776217"/>
                  <a:pt x="1563664" y="795868"/>
                  <a:pt x="1258114" y="769441"/>
                </a:cubicBezTo>
                <a:cubicBezTo>
                  <a:pt x="952565" y="743014"/>
                  <a:pt x="866401" y="751205"/>
                  <a:pt x="619477" y="769441"/>
                </a:cubicBezTo>
                <a:cubicBezTo>
                  <a:pt x="372553" y="787677"/>
                  <a:pt x="170068" y="784879"/>
                  <a:pt x="0" y="769441"/>
                </a:cubicBezTo>
                <a:cubicBezTo>
                  <a:pt x="17758" y="646785"/>
                  <a:pt x="-537" y="558769"/>
                  <a:pt x="0" y="369332"/>
                </a:cubicBezTo>
                <a:cubicBezTo>
                  <a:pt x="537" y="179895"/>
                  <a:pt x="-11601" y="174967"/>
                  <a:pt x="0" y="0"/>
                </a:cubicBezTo>
                <a:close/>
              </a:path>
            </a:pathLst>
          </a:custGeom>
          <a:ln w="38100">
            <a:noFill/>
            <a:extLst>
              <a:ext uri="{C807C97D-BFC1-408E-A445-0C87EB9F89A2}">
                <ask:lineSketchStyleProps xmlns:ask="http://schemas.microsoft.com/office/drawing/2018/sketchyshapes" sd="2472269243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pPr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نشكر في الخير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0E58328-001A-283D-DBEA-338483E13FEF}"/>
              </a:ext>
            </a:extLst>
          </p:cNvPr>
          <p:cNvSpPr txBox="1"/>
          <p:nvPr/>
        </p:nvSpPr>
        <p:spPr>
          <a:xfrm>
            <a:off x="1352500" y="2570601"/>
            <a:ext cx="275098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نشكر</a:t>
            </a: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كل ما نراه شراً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Google Shape;9394;p104">
            <a:extLst>
              <a:ext uri="{FF2B5EF4-FFF2-40B4-BE49-F238E27FC236}">
                <a16:creationId xmlns:a16="http://schemas.microsoft.com/office/drawing/2014/main" id="{CC3ECA44-2C32-8623-2DAB-1ED89FE8FB4F}"/>
              </a:ext>
            </a:extLst>
          </p:cNvPr>
          <p:cNvSpPr/>
          <p:nvPr/>
        </p:nvSpPr>
        <p:spPr>
          <a:xfrm>
            <a:off x="1352500" y="2456891"/>
            <a:ext cx="2931468" cy="1944216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Google Shape;9394;p104">
            <a:extLst>
              <a:ext uri="{FF2B5EF4-FFF2-40B4-BE49-F238E27FC236}">
                <a16:creationId xmlns:a16="http://schemas.microsoft.com/office/drawing/2014/main" id="{225859FC-CA57-2760-18A3-448F61EC39CD}"/>
              </a:ext>
            </a:extLst>
          </p:cNvPr>
          <p:cNvSpPr/>
          <p:nvPr/>
        </p:nvSpPr>
        <p:spPr>
          <a:xfrm>
            <a:off x="5436096" y="2456891"/>
            <a:ext cx="2931468" cy="1944216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9779098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2" name="Rectangle 6"/>
          <p:cNvSpPr>
            <a:spLocks noChangeArrowheads="1"/>
          </p:cNvSpPr>
          <p:nvPr/>
        </p:nvSpPr>
        <p:spPr bwMode="auto">
          <a:xfrm>
            <a:off x="4932040" y="2276872"/>
            <a:ext cx="3584728" cy="4154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tabLst>
                <a:tab pos="5273675" algn="r"/>
              </a:tabLst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tabLst>
                <a:tab pos="5273675" algn="r"/>
              </a:tabLst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tabLst>
                <a:tab pos="5273675" algn="r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على صفاته</a:t>
            </a:r>
          </a:p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ماصنعه</a:t>
            </a:r>
          </a:p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عطاياه الروحية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والمادية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الاختبارات الروحية</a:t>
            </a:r>
            <a:endParaRPr lang="ar-EG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57200" indent="-457200" algn="r" rtl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استجابة الصلاة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57200" indent="-457200" algn="r" rtl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الثمر في الخدمة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1AC1425-A5B8-D7BA-5685-9008EACE7522}"/>
              </a:ext>
            </a:extLst>
          </p:cNvPr>
          <p:cNvSpPr/>
          <p:nvPr/>
        </p:nvSpPr>
        <p:spPr>
          <a:xfrm>
            <a:off x="3614045" y="836712"/>
            <a:ext cx="1915909" cy="769441"/>
          </a:xfrm>
          <a:custGeom>
            <a:avLst/>
            <a:gdLst>
              <a:gd name="connsiteX0" fmla="*/ 0 w 1915909"/>
              <a:gd name="connsiteY0" fmla="*/ 0 h 769441"/>
              <a:gd name="connsiteX1" fmla="*/ 581159 w 1915909"/>
              <a:gd name="connsiteY1" fmla="*/ 0 h 769441"/>
              <a:gd name="connsiteX2" fmla="*/ 1219795 w 1915909"/>
              <a:gd name="connsiteY2" fmla="*/ 0 h 769441"/>
              <a:gd name="connsiteX3" fmla="*/ 1915909 w 1915909"/>
              <a:gd name="connsiteY3" fmla="*/ 0 h 769441"/>
              <a:gd name="connsiteX4" fmla="*/ 1915909 w 1915909"/>
              <a:gd name="connsiteY4" fmla="*/ 377026 h 769441"/>
              <a:gd name="connsiteX5" fmla="*/ 1915909 w 1915909"/>
              <a:gd name="connsiteY5" fmla="*/ 769441 h 769441"/>
              <a:gd name="connsiteX6" fmla="*/ 1296432 w 1915909"/>
              <a:gd name="connsiteY6" fmla="*/ 769441 h 769441"/>
              <a:gd name="connsiteX7" fmla="*/ 715273 w 1915909"/>
              <a:gd name="connsiteY7" fmla="*/ 769441 h 769441"/>
              <a:gd name="connsiteX8" fmla="*/ 0 w 1915909"/>
              <a:gd name="connsiteY8" fmla="*/ 769441 h 769441"/>
              <a:gd name="connsiteX9" fmla="*/ 0 w 1915909"/>
              <a:gd name="connsiteY9" fmla="*/ 407804 h 769441"/>
              <a:gd name="connsiteX10" fmla="*/ 0 w 1915909"/>
              <a:gd name="connsiteY10" fmla="*/ 0 h 76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15909" h="769441" fill="none" extrusionOk="0">
                <a:moveTo>
                  <a:pt x="0" y="0"/>
                </a:moveTo>
                <a:cubicBezTo>
                  <a:pt x="251893" y="24190"/>
                  <a:pt x="450681" y="-4772"/>
                  <a:pt x="581159" y="0"/>
                </a:cubicBezTo>
                <a:cubicBezTo>
                  <a:pt x="711637" y="4772"/>
                  <a:pt x="931715" y="24827"/>
                  <a:pt x="1219795" y="0"/>
                </a:cubicBezTo>
                <a:cubicBezTo>
                  <a:pt x="1507875" y="-24827"/>
                  <a:pt x="1715772" y="-20103"/>
                  <a:pt x="1915909" y="0"/>
                </a:cubicBezTo>
                <a:cubicBezTo>
                  <a:pt x="1912222" y="126123"/>
                  <a:pt x="1926087" y="276349"/>
                  <a:pt x="1915909" y="377026"/>
                </a:cubicBezTo>
                <a:cubicBezTo>
                  <a:pt x="1905731" y="477703"/>
                  <a:pt x="1899034" y="578734"/>
                  <a:pt x="1915909" y="769441"/>
                </a:cubicBezTo>
                <a:cubicBezTo>
                  <a:pt x="1779905" y="741998"/>
                  <a:pt x="1533966" y="788738"/>
                  <a:pt x="1296432" y="769441"/>
                </a:cubicBezTo>
                <a:cubicBezTo>
                  <a:pt x="1058898" y="750144"/>
                  <a:pt x="944328" y="755440"/>
                  <a:pt x="715273" y="769441"/>
                </a:cubicBezTo>
                <a:cubicBezTo>
                  <a:pt x="486218" y="783442"/>
                  <a:pt x="336998" y="736374"/>
                  <a:pt x="0" y="769441"/>
                </a:cubicBezTo>
                <a:cubicBezTo>
                  <a:pt x="7100" y="625906"/>
                  <a:pt x="-5162" y="532549"/>
                  <a:pt x="0" y="407804"/>
                </a:cubicBezTo>
                <a:cubicBezTo>
                  <a:pt x="5162" y="283059"/>
                  <a:pt x="6209" y="194851"/>
                  <a:pt x="0" y="0"/>
                </a:cubicBezTo>
                <a:close/>
              </a:path>
              <a:path w="1915909" h="769441" stroke="0" extrusionOk="0">
                <a:moveTo>
                  <a:pt x="0" y="0"/>
                </a:moveTo>
                <a:cubicBezTo>
                  <a:pt x="220405" y="-10716"/>
                  <a:pt x="343683" y="22064"/>
                  <a:pt x="581159" y="0"/>
                </a:cubicBezTo>
                <a:cubicBezTo>
                  <a:pt x="818635" y="-22064"/>
                  <a:pt x="956297" y="20623"/>
                  <a:pt x="1219795" y="0"/>
                </a:cubicBezTo>
                <a:cubicBezTo>
                  <a:pt x="1483293" y="-20623"/>
                  <a:pt x="1574374" y="-28880"/>
                  <a:pt x="1915909" y="0"/>
                </a:cubicBezTo>
                <a:cubicBezTo>
                  <a:pt x="1921066" y="142700"/>
                  <a:pt x="1928229" y="261521"/>
                  <a:pt x="1915909" y="377026"/>
                </a:cubicBezTo>
                <a:cubicBezTo>
                  <a:pt x="1903589" y="492531"/>
                  <a:pt x="1915581" y="664060"/>
                  <a:pt x="1915909" y="769441"/>
                </a:cubicBezTo>
                <a:cubicBezTo>
                  <a:pt x="1623004" y="776217"/>
                  <a:pt x="1563664" y="795868"/>
                  <a:pt x="1258114" y="769441"/>
                </a:cubicBezTo>
                <a:cubicBezTo>
                  <a:pt x="952565" y="743014"/>
                  <a:pt x="866401" y="751205"/>
                  <a:pt x="619477" y="769441"/>
                </a:cubicBezTo>
                <a:cubicBezTo>
                  <a:pt x="372553" y="787677"/>
                  <a:pt x="170068" y="784879"/>
                  <a:pt x="0" y="769441"/>
                </a:cubicBezTo>
                <a:cubicBezTo>
                  <a:pt x="17758" y="646785"/>
                  <a:pt x="-537" y="558769"/>
                  <a:pt x="0" y="369332"/>
                </a:cubicBezTo>
                <a:cubicBezTo>
                  <a:pt x="537" y="179895"/>
                  <a:pt x="-11601" y="174967"/>
                  <a:pt x="0" y="0"/>
                </a:cubicBezTo>
                <a:close/>
              </a:path>
            </a:pathLst>
          </a:custGeom>
          <a:ln w="38100">
            <a:noFill/>
            <a:extLst>
              <a:ext uri="{C807C97D-BFC1-408E-A445-0C87EB9F89A2}">
                <ask:lineSketchStyleProps xmlns:ask="http://schemas.microsoft.com/office/drawing/2018/sketchyshapes" sd="2472269243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pPr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نشكر في الخير</a:t>
            </a:r>
          </a:p>
        </p:txBody>
      </p:sp>
      <p:sp>
        <p:nvSpPr>
          <p:cNvPr id="5" name="Google Shape;9394;p104">
            <a:extLst>
              <a:ext uri="{FF2B5EF4-FFF2-40B4-BE49-F238E27FC236}">
                <a16:creationId xmlns:a16="http://schemas.microsoft.com/office/drawing/2014/main" id="{631BA733-56D9-70E0-6496-F9C438768F82}"/>
              </a:ext>
            </a:extLst>
          </p:cNvPr>
          <p:cNvSpPr/>
          <p:nvPr/>
        </p:nvSpPr>
        <p:spPr>
          <a:xfrm>
            <a:off x="3106266" y="416001"/>
            <a:ext cx="2931468" cy="1739516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7695525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4" name="Rectangle 6"/>
          <p:cNvSpPr>
            <a:spLocks noChangeArrowheads="1"/>
          </p:cNvSpPr>
          <p:nvPr/>
        </p:nvSpPr>
        <p:spPr bwMode="auto">
          <a:xfrm>
            <a:off x="2779217" y="1011506"/>
            <a:ext cx="358556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لماذا نشكر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في الخير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؟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7"/>
          <p:cNvSpPr>
            <a:spLocks noChangeArrowheads="1"/>
          </p:cNvSpPr>
          <p:nvPr/>
        </p:nvSpPr>
        <p:spPr bwMode="auto">
          <a:xfrm>
            <a:off x="449075" y="2428870"/>
            <a:ext cx="7740352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 الله مستحق أن نشكره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وهذا يعلمنا أن نعطي كل ذي        حق ِحقهُ فلا نسلب الأخريين حقوقهم</a:t>
            </a:r>
          </a:p>
        </p:txBody>
      </p:sp>
      <p:grpSp>
        <p:nvGrpSpPr>
          <p:cNvPr id="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160380" y="2628900"/>
            <a:ext cx="360000" cy="360000"/>
            <a:chOff x="5775400" y="680525"/>
            <a:chExt cx="659100" cy="654900"/>
          </a:xfrm>
        </p:grpSpPr>
        <p:sp>
          <p:nvSpPr>
            <p:cNvPr id="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217376" y="4484848"/>
            <a:ext cx="360000" cy="360000"/>
            <a:chOff x="5775400" y="680525"/>
            <a:chExt cx="659100" cy="654900"/>
          </a:xfrm>
        </p:grpSpPr>
        <p:sp>
          <p:nvSpPr>
            <p:cNvPr id="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10" name="Rectangle 5"/>
          <p:cNvSpPr>
            <a:spLocks noChangeArrowheads="1"/>
          </p:cNvSpPr>
          <p:nvPr/>
        </p:nvSpPr>
        <p:spPr bwMode="auto">
          <a:xfrm>
            <a:off x="959580" y="4293096"/>
            <a:ext cx="7200800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tabLst>
                <a:tab pos="457200" algn="l"/>
                <a:tab pos="685800" algn="l"/>
                <a:tab pos="5273675" algn="r"/>
              </a:tabLst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tabLst>
                <a:tab pos="457200" algn="l"/>
                <a:tab pos="685800" algn="l"/>
                <a:tab pos="5273675" algn="r"/>
              </a:tabLst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tabLst>
                <a:tab pos="457200" algn="l"/>
                <a:tab pos="685800" algn="l"/>
                <a:tab pos="5273675" algn="r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tabLst>
                <a:tab pos="457200" algn="l"/>
                <a:tab pos="6858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6858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6858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6858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6858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457200" algn="l"/>
                <a:tab pos="6858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الشكر يعطينا الفرصة أن نري اليد المعطية</a:t>
            </a:r>
            <a:r>
              <a:rPr lang="ar-EG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ويمنحنا أن نعاين ألهنا العظيم وتتلذذ به هو في كل عطاياه وهباته.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63F6AB-7FB0-24D6-8BC2-1DEA835D3BD6}"/>
              </a:ext>
            </a:extLst>
          </p:cNvPr>
          <p:cNvSpPr/>
          <p:nvPr/>
        </p:nvSpPr>
        <p:spPr>
          <a:xfrm>
            <a:off x="2941642" y="908176"/>
            <a:ext cx="3260716" cy="864640"/>
          </a:xfrm>
          <a:custGeom>
            <a:avLst/>
            <a:gdLst>
              <a:gd name="connsiteX0" fmla="*/ 0 w 3260716"/>
              <a:gd name="connsiteY0" fmla="*/ 0 h 864640"/>
              <a:gd name="connsiteX1" fmla="*/ 619536 w 3260716"/>
              <a:gd name="connsiteY1" fmla="*/ 0 h 864640"/>
              <a:gd name="connsiteX2" fmla="*/ 1206465 w 3260716"/>
              <a:gd name="connsiteY2" fmla="*/ 0 h 864640"/>
              <a:gd name="connsiteX3" fmla="*/ 1923822 w 3260716"/>
              <a:gd name="connsiteY3" fmla="*/ 0 h 864640"/>
              <a:gd name="connsiteX4" fmla="*/ 2478144 w 3260716"/>
              <a:gd name="connsiteY4" fmla="*/ 0 h 864640"/>
              <a:gd name="connsiteX5" fmla="*/ 3260716 w 3260716"/>
              <a:gd name="connsiteY5" fmla="*/ 0 h 864640"/>
              <a:gd name="connsiteX6" fmla="*/ 3260716 w 3260716"/>
              <a:gd name="connsiteY6" fmla="*/ 449613 h 864640"/>
              <a:gd name="connsiteX7" fmla="*/ 3260716 w 3260716"/>
              <a:gd name="connsiteY7" fmla="*/ 864640 h 864640"/>
              <a:gd name="connsiteX8" fmla="*/ 2608573 w 3260716"/>
              <a:gd name="connsiteY8" fmla="*/ 864640 h 864640"/>
              <a:gd name="connsiteX9" fmla="*/ 1989037 w 3260716"/>
              <a:gd name="connsiteY9" fmla="*/ 864640 h 864640"/>
              <a:gd name="connsiteX10" fmla="*/ 1369501 w 3260716"/>
              <a:gd name="connsiteY10" fmla="*/ 864640 h 864640"/>
              <a:gd name="connsiteX11" fmla="*/ 717358 w 3260716"/>
              <a:gd name="connsiteY11" fmla="*/ 864640 h 864640"/>
              <a:gd name="connsiteX12" fmla="*/ 0 w 3260716"/>
              <a:gd name="connsiteY12" fmla="*/ 864640 h 864640"/>
              <a:gd name="connsiteX13" fmla="*/ 0 w 3260716"/>
              <a:gd name="connsiteY13" fmla="*/ 423674 h 864640"/>
              <a:gd name="connsiteX14" fmla="*/ 0 w 3260716"/>
              <a:gd name="connsiteY14" fmla="*/ 0 h 864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60716" h="864640" fill="none" extrusionOk="0">
                <a:moveTo>
                  <a:pt x="0" y="0"/>
                </a:moveTo>
                <a:cubicBezTo>
                  <a:pt x="226909" y="-26087"/>
                  <a:pt x="425138" y="-22676"/>
                  <a:pt x="619536" y="0"/>
                </a:cubicBezTo>
                <a:cubicBezTo>
                  <a:pt x="813934" y="22676"/>
                  <a:pt x="946023" y="-621"/>
                  <a:pt x="1206465" y="0"/>
                </a:cubicBezTo>
                <a:cubicBezTo>
                  <a:pt x="1466907" y="621"/>
                  <a:pt x="1766169" y="3294"/>
                  <a:pt x="1923822" y="0"/>
                </a:cubicBezTo>
                <a:cubicBezTo>
                  <a:pt x="2081475" y="-3294"/>
                  <a:pt x="2338940" y="5526"/>
                  <a:pt x="2478144" y="0"/>
                </a:cubicBezTo>
                <a:cubicBezTo>
                  <a:pt x="2617348" y="-5526"/>
                  <a:pt x="2944097" y="28896"/>
                  <a:pt x="3260716" y="0"/>
                </a:cubicBezTo>
                <a:cubicBezTo>
                  <a:pt x="3275145" y="187815"/>
                  <a:pt x="3254293" y="290145"/>
                  <a:pt x="3260716" y="449613"/>
                </a:cubicBezTo>
                <a:cubicBezTo>
                  <a:pt x="3267139" y="609081"/>
                  <a:pt x="3271865" y="700738"/>
                  <a:pt x="3260716" y="864640"/>
                </a:cubicBezTo>
                <a:cubicBezTo>
                  <a:pt x="3068873" y="871862"/>
                  <a:pt x="2932613" y="849605"/>
                  <a:pt x="2608573" y="864640"/>
                </a:cubicBezTo>
                <a:cubicBezTo>
                  <a:pt x="2284533" y="879675"/>
                  <a:pt x="2265296" y="867955"/>
                  <a:pt x="1989037" y="864640"/>
                </a:cubicBezTo>
                <a:cubicBezTo>
                  <a:pt x="1712778" y="861325"/>
                  <a:pt x="1557572" y="858422"/>
                  <a:pt x="1369501" y="864640"/>
                </a:cubicBezTo>
                <a:cubicBezTo>
                  <a:pt x="1181430" y="870858"/>
                  <a:pt x="945542" y="847222"/>
                  <a:pt x="717358" y="864640"/>
                </a:cubicBezTo>
                <a:cubicBezTo>
                  <a:pt x="489174" y="882058"/>
                  <a:pt x="345672" y="850597"/>
                  <a:pt x="0" y="864640"/>
                </a:cubicBezTo>
                <a:cubicBezTo>
                  <a:pt x="-17915" y="738442"/>
                  <a:pt x="-20516" y="585041"/>
                  <a:pt x="0" y="423674"/>
                </a:cubicBezTo>
                <a:cubicBezTo>
                  <a:pt x="20516" y="262307"/>
                  <a:pt x="20010" y="166002"/>
                  <a:pt x="0" y="0"/>
                </a:cubicBezTo>
                <a:close/>
              </a:path>
              <a:path w="3260716" h="864640" stroke="0" extrusionOk="0">
                <a:moveTo>
                  <a:pt x="0" y="0"/>
                </a:moveTo>
                <a:cubicBezTo>
                  <a:pt x="214990" y="1959"/>
                  <a:pt x="310983" y="4968"/>
                  <a:pt x="554322" y="0"/>
                </a:cubicBezTo>
                <a:cubicBezTo>
                  <a:pt x="797661" y="-4968"/>
                  <a:pt x="1059763" y="26441"/>
                  <a:pt x="1206465" y="0"/>
                </a:cubicBezTo>
                <a:cubicBezTo>
                  <a:pt x="1353167" y="-26441"/>
                  <a:pt x="1595312" y="14382"/>
                  <a:pt x="1891215" y="0"/>
                </a:cubicBezTo>
                <a:cubicBezTo>
                  <a:pt x="2187118" y="-14382"/>
                  <a:pt x="2297394" y="-26223"/>
                  <a:pt x="2510751" y="0"/>
                </a:cubicBezTo>
                <a:cubicBezTo>
                  <a:pt x="2724108" y="26223"/>
                  <a:pt x="2963232" y="8013"/>
                  <a:pt x="3260716" y="0"/>
                </a:cubicBezTo>
                <a:cubicBezTo>
                  <a:pt x="3243889" y="190262"/>
                  <a:pt x="3270516" y="294816"/>
                  <a:pt x="3260716" y="406381"/>
                </a:cubicBezTo>
                <a:cubicBezTo>
                  <a:pt x="3250916" y="517946"/>
                  <a:pt x="3240277" y="698222"/>
                  <a:pt x="3260716" y="864640"/>
                </a:cubicBezTo>
                <a:cubicBezTo>
                  <a:pt x="3115261" y="844209"/>
                  <a:pt x="2770928" y="845438"/>
                  <a:pt x="2543358" y="864640"/>
                </a:cubicBezTo>
                <a:cubicBezTo>
                  <a:pt x="2315788" y="883842"/>
                  <a:pt x="2038811" y="829104"/>
                  <a:pt x="1826001" y="864640"/>
                </a:cubicBezTo>
                <a:cubicBezTo>
                  <a:pt x="1613191" y="900176"/>
                  <a:pt x="1252539" y="833495"/>
                  <a:pt x="1108643" y="864640"/>
                </a:cubicBezTo>
                <a:cubicBezTo>
                  <a:pt x="964747" y="895785"/>
                  <a:pt x="230023" y="904315"/>
                  <a:pt x="0" y="864640"/>
                </a:cubicBezTo>
                <a:cubicBezTo>
                  <a:pt x="2252" y="718285"/>
                  <a:pt x="-7009" y="612517"/>
                  <a:pt x="0" y="432320"/>
                </a:cubicBezTo>
                <a:cubicBezTo>
                  <a:pt x="7009" y="252123"/>
                  <a:pt x="15550" y="170537"/>
                  <a:pt x="0" y="0"/>
                </a:cubicBezTo>
                <a:close/>
              </a:path>
            </a:pathLst>
          </a:custGeom>
          <a:ln w="38100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2472269243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ctr" rtl="1"/>
            <a:endParaRPr lang="ar-EG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29583172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5364088" y="1872378"/>
            <a:ext cx="3262710" cy="4832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tabLst>
                <a:tab pos="1143000" algn="l"/>
                <a:tab pos="5273675" algn="r"/>
              </a:tabLst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tabLst>
                <a:tab pos="1143000" algn="l"/>
                <a:tab pos="5273675" algn="r"/>
              </a:tabLst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tabLst>
                <a:tab pos="1143000" algn="l"/>
                <a:tab pos="5273675" algn="r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tabLst>
                <a:tab pos="11430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11430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11430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11430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11430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1143000" algn="l"/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الظروف الصعبة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الضيقات المادية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المشاكل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الأمراض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الأحداث الأليمة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فقدان أحد الأحباء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57200" indent="-457200" algn="r" rtl="1" eaLnBrk="1" hangingPunct="1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فشل ما في الحياة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5FE4477-EAE3-1906-F349-92B4EFB24F19}"/>
              </a:ext>
            </a:extLst>
          </p:cNvPr>
          <p:cNvSpPr txBox="1"/>
          <p:nvPr/>
        </p:nvSpPr>
        <p:spPr>
          <a:xfrm>
            <a:off x="2829410" y="434550"/>
            <a:ext cx="275098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نشكر</a:t>
            </a: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كل ما نراه شراً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Google Shape;9394;p104">
            <a:extLst>
              <a:ext uri="{FF2B5EF4-FFF2-40B4-BE49-F238E27FC236}">
                <a16:creationId xmlns:a16="http://schemas.microsoft.com/office/drawing/2014/main" id="{018E2C15-C55A-CE2B-F272-F59D6D7BE981}"/>
              </a:ext>
            </a:extLst>
          </p:cNvPr>
          <p:cNvSpPr/>
          <p:nvPr/>
        </p:nvSpPr>
        <p:spPr>
          <a:xfrm>
            <a:off x="2829410" y="320840"/>
            <a:ext cx="2931468" cy="1944216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52071358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20" name="Rectangle 4"/>
          <p:cNvSpPr>
            <a:spLocks noChangeArrowheads="1"/>
          </p:cNvSpPr>
          <p:nvPr/>
        </p:nvSpPr>
        <p:spPr bwMode="auto">
          <a:xfrm>
            <a:off x="2388791" y="1268760"/>
            <a:ext cx="436641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لماذا نشكر </a:t>
            </a:r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</a:t>
            </a: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ما نراه</a:t>
            </a:r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ش</a:t>
            </a:r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ر</a:t>
            </a: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اً؟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4519901" y="2578929"/>
            <a:ext cx="290175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نرى الرب ون</a:t>
            </a: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ستريح فيه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639464" y="2800402"/>
            <a:ext cx="360000" cy="360000"/>
            <a:chOff x="5775400" y="680525"/>
            <a:chExt cx="659100" cy="654900"/>
          </a:xfrm>
        </p:grpSpPr>
        <p:sp>
          <p:nvSpPr>
            <p:cNvPr id="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170445" y="3479029"/>
            <a:ext cx="325121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أن نرى المنفذ ونجد المعونة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658710" y="3683749"/>
            <a:ext cx="360000" cy="360000"/>
            <a:chOff x="5775400" y="680525"/>
            <a:chExt cx="659100" cy="654900"/>
          </a:xfrm>
        </p:grpSpPr>
        <p:sp>
          <p:nvSpPr>
            <p:cNvPr id="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2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1" name="Rectangle 4"/>
          <p:cNvSpPr>
            <a:spLocks noChangeArrowheads="1"/>
          </p:cNvSpPr>
          <p:nvPr/>
        </p:nvSpPr>
        <p:spPr bwMode="auto">
          <a:xfrm>
            <a:off x="4656155" y="4379129"/>
            <a:ext cx="276550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tabLst>
                <a:tab pos="5273675" algn="r"/>
              </a:tabLst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tabLst>
                <a:tab pos="5273675" algn="r"/>
              </a:tabLst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tabLst>
                <a:tab pos="5273675" algn="r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8D89A4"/>
              </a:buClr>
              <a:buSzPct val="90000"/>
              <a:buFont typeface="Wingdings 2" panose="05020102010507070707" pitchFamily="18" charset="2"/>
              <a:buChar char="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748560"/>
              </a:buClr>
              <a:buSzPct val="100000"/>
              <a:buFont typeface="Arial" panose="020B0604020202020204" pitchFamily="34" charset="0"/>
              <a:buChar char="-"/>
              <a:tabLst>
                <a:tab pos="5273675" algn="r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الشكر هو خضوع لله</a:t>
            </a:r>
            <a:endParaRPr lang="ar-SA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12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658710" y="4583849"/>
            <a:ext cx="360000" cy="360000"/>
            <a:chOff x="5775400" y="680525"/>
            <a:chExt cx="659100" cy="654900"/>
          </a:xfrm>
        </p:grpSpPr>
        <p:sp>
          <p:nvSpPr>
            <p:cNvPr id="13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3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576D1923-846A-6E2B-BE4E-897B77261666}"/>
              </a:ext>
            </a:extLst>
          </p:cNvPr>
          <p:cNvSpPr/>
          <p:nvPr/>
        </p:nvSpPr>
        <p:spPr>
          <a:xfrm>
            <a:off x="2573778" y="1268760"/>
            <a:ext cx="3996444" cy="796160"/>
          </a:xfrm>
          <a:custGeom>
            <a:avLst/>
            <a:gdLst>
              <a:gd name="connsiteX0" fmla="*/ 0 w 3996444"/>
              <a:gd name="connsiteY0" fmla="*/ 0 h 796160"/>
              <a:gd name="connsiteX1" fmla="*/ 626110 w 3996444"/>
              <a:gd name="connsiteY1" fmla="*/ 0 h 796160"/>
              <a:gd name="connsiteX2" fmla="*/ 1212255 w 3996444"/>
              <a:gd name="connsiteY2" fmla="*/ 0 h 796160"/>
              <a:gd name="connsiteX3" fmla="*/ 1958258 w 3996444"/>
              <a:gd name="connsiteY3" fmla="*/ 0 h 796160"/>
              <a:gd name="connsiteX4" fmla="*/ 2704260 w 3996444"/>
              <a:gd name="connsiteY4" fmla="*/ 0 h 796160"/>
              <a:gd name="connsiteX5" fmla="*/ 3330370 w 3996444"/>
              <a:gd name="connsiteY5" fmla="*/ 0 h 796160"/>
              <a:gd name="connsiteX6" fmla="*/ 3996444 w 3996444"/>
              <a:gd name="connsiteY6" fmla="*/ 0 h 796160"/>
              <a:gd name="connsiteX7" fmla="*/ 3996444 w 3996444"/>
              <a:gd name="connsiteY7" fmla="*/ 390118 h 796160"/>
              <a:gd name="connsiteX8" fmla="*/ 3996444 w 3996444"/>
              <a:gd name="connsiteY8" fmla="*/ 796160 h 796160"/>
              <a:gd name="connsiteX9" fmla="*/ 3450263 w 3996444"/>
              <a:gd name="connsiteY9" fmla="*/ 796160 h 796160"/>
              <a:gd name="connsiteX10" fmla="*/ 2744225 w 3996444"/>
              <a:gd name="connsiteY10" fmla="*/ 796160 h 796160"/>
              <a:gd name="connsiteX11" fmla="*/ 1998222 w 3996444"/>
              <a:gd name="connsiteY11" fmla="*/ 796160 h 796160"/>
              <a:gd name="connsiteX12" fmla="*/ 1372112 w 3996444"/>
              <a:gd name="connsiteY12" fmla="*/ 796160 h 796160"/>
              <a:gd name="connsiteX13" fmla="*/ 746003 w 3996444"/>
              <a:gd name="connsiteY13" fmla="*/ 796160 h 796160"/>
              <a:gd name="connsiteX14" fmla="*/ 0 w 3996444"/>
              <a:gd name="connsiteY14" fmla="*/ 796160 h 796160"/>
              <a:gd name="connsiteX15" fmla="*/ 0 w 3996444"/>
              <a:gd name="connsiteY15" fmla="*/ 382157 h 796160"/>
              <a:gd name="connsiteX16" fmla="*/ 0 w 3996444"/>
              <a:gd name="connsiteY16" fmla="*/ 0 h 79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996444" h="796160" fill="none" extrusionOk="0">
                <a:moveTo>
                  <a:pt x="0" y="0"/>
                </a:moveTo>
                <a:cubicBezTo>
                  <a:pt x="204074" y="-14208"/>
                  <a:pt x="426839" y="27242"/>
                  <a:pt x="626110" y="0"/>
                </a:cubicBezTo>
                <a:cubicBezTo>
                  <a:pt x="825381" y="-27242"/>
                  <a:pt x="1066795" y="-26781"/>
                  <a:pt x="1212255" y="0"/>
                </a:cubicBezTo>
                <a:cubicBezTo>
                  <a:pt x="1357715" y="26781"/>
                  <a:pt x="1676061" y="-33355"/>
                  <a:pt x="1958258" y="0"/>
                </a:cubicBezTo>
                <a:cubicBezTo>
                  <a:pt x="2240455" y="33355"/>
                  <a:pt x="2489695" y="-22609"/>
                  <a:pt x="2704260" y="0"/>
                </a:cubicBezTo>
                <a:cubicBezTo>
                  <a:pt x="2918825" y="22609"/>
                  <a:pt x="3057868" y="-22440"/>
                  <a:pt x="3330370" y="0"/>
                </a:cubicBezTo>
                <a:cubicBezTo>
                  <a:pt x="3602872" y="22440"/>
                  <a:pt x="3715753" y="-16664"/>
                  <a:pt x="3996444" y="0"/>
                </a:cubicBezTo>
                <a:cubicBezTo>
                  <a:pt x="4013501" y="183240"/>
                  <a:pt x="4014112" y="274236"/>
                  <a:pt x="3996444" y="390118"/>
                </a:cubicBezTo>
                <a:cubicBezTo>
                  <a:pt x="3978776" y="506000"/>
                  <a:pt x="4012229" y="597560"/>
                  <a:pt x="3996444" y="796160"/>
                </a:cubicBezTo>
                <a:cubicBezTo>
                  <a:pt x="3854827" y="813995"/>
                  <a:pt x="3719354" y="802371"/>
                  <a:pt x="3450263" y="796160"/>
                </a:cubicBezTo>
                <a:cubicBezTo>
                  <a:pt x="3181172" y="789949"/>
                  <a:pt x="3016348" y="826957"/>
                  <a:pt x="2744225" y="796160"/>
                </a:cubicBezTo>
                <a:cubicBezTo>
                  <a:pt x="2472102" y="765363"/>
                  <a:pt x="2304919" y="792591"/>
                  <a:pt x="1998222" y="796160"/>
                </a:cubicBezTo>
                <a:cubicBezTo>
                  <a:pt x="1691525" y="799729"/>
                  <a:pt x="1682094" y="812071"/>
                  <a:pt x="1372112" y="796160"/>
                </a:cubicBezTo>
                <a:cubicBezTo>
                  <a:pt x="1062130" y="780250"/>
                  <a:pt x="878984" y="782205"/>
                  <a:pt x="746003" y="796160"/>
                </a:cubicBezTo>
                <a:cubicBezTo>
                  <a:pt x="613022" y="810115"/>
                  <a:pt x="319846" y="762635"/>
                  <a:pt x="0" y="796160"/>
                </a:cubicBezTo>
                <a:cubicBezTo>
                  <a:pt x="-13754" y="619486"/>
                  <a:pt x="1154" y="587776"/>
                  <a:pt x="0" y="382157"/>
                </a:cubicBezTo>
                <a:cubicBezTo>
                  <a:pt x="-1154" y="176538"/>
                  <a:pt x="11199" y="100313"/>
                  <a:pt x="0" y="0"/>
                </a:cubicBezTo>
                <a:close/>
              </a:path>
              <a:path w="3996444" h="796160" stroke="0" extrusionOk="0">
                <a:moveTo>
                  <a:pt x="0" y="0"/>
                </a:moveTo>
                <a:cubicBezTo>
                  <a:pt x="111125" y="-11618"/>
                  <a:pt x="280092" y="-14321"/>
                  <a:pt x="546181" y="0"/>
                </a:cubicBezTo>
                <a:cubicBezTo>
                  <a:pt x="812270" y="14321"/>
                  <a:pt x="923830" y="28742"/>
                  <a:pt x="1212255" y="0"/>
                </a:cubicBezTo>
                <a:cubicBezTo>
                  <a:pt x="1500680" y="-28742"/>
                  <a:pt x="1698995" y="-19438"/>
                  <a:pt x="1918293" y="0"/>
                </a:cubicBezTo>
                <a:cubicBezTo>
                  <a:pt x="2137591" y="19438"/>
                  <a:pt x="2328226" y="-29794"/>
                  <a:pt x="2544403" y="0"/>
                </a:cubicBezTo>
                <a:cubicBezTo>
                  <a:pt x="2760580" y="29794"/>
                  <a:pt x="3064982" y="8741"/>
                  <a:pt x="3250441" y="0"/>
                </a:cubicBezTo>
                <a:cubicBezTo>
                  <a:pt x="3435900" y="-8741"/>
                  <a:pt x="3764632" y="11456"/>
                  <a:pt x="3996444" y="0"/>
                </a:cubicBezTo>
                <a:cubicBezTo>
                  <a:pt x="3982884" y="90604"/>
                  <a:pt x="3996705" y="202213"/>
                  <a:pt x="3996444" y="390118"/>
                </a:cubicBezTo>
                <a:cubicBezTo>
                  <a:pt x="3996183" y="578023"/>
                  <a:pt x="3988131" y="692954"/>
                  <a:pt x="3996444" y="796160"/>
                </a:cubicBezTo>
                <a:cubicBezTo>
                  <a:pt x="3692982" y="808811"/>
                  <a:pt x="3637835" y="780716"/>
                  <a:pt x="3330370" y="796160"/>
                </a:cubicBezTo>
                <a:cubicBezTo>
                  <a:pt x="3022905" y="811604"/>
                  <a:pt x="2777148" y="818160"/>
                  <a:pt x="2584367" y="796160"/>
                </a:cubicBezTo>
                <a:cubicBezTo>
                  <a:pt x="2391586" y="774160"/>
                  <a:pt x="2218529" y="774955"/>
                  <a:pt x="1958258" y="796160"/>
                </a:cubicBezTo>
                <a:cubicBezTo>
                  <a:pt x="1697987" y="817365"/>
                  <a:pt x="1440750" y="802262"/>
                  <a:pt x="1292184" y="796160"/>
                </a:cubicBezTo>
                <a:cubicBezTo>
                  <a:pt x="1143618" y="790058"/>
                  <a:pt x="836854" y="782725"/>
                  <a:pt x="586145" y="796160"/>
                </a:cubicBezTo>
                <a:cubicBezTo>
                  <a:pt x="335436" y="809595"/>
                  <a:pt x="144511" y="791731"/>
                  <a:pt x="0" y="796160"/>
                </a:cubicBezTo>
                <a:cubicBezTo>
                  <a:pt x="-13561" y="651859"/>
                  <a:pt x="-2056" y="537447"/>
                  <a:pt x="0" y="414003"/>
                </a:cubicBezTo>
                <a:cubicBezTo>
                  <a:pt x="2056" y="290559"/>
                  <a:pt x="-10411" y="111167"/>
                  <a:pt x="0" y="0"/>
                </a:cubicBezTo>
                <a:close/>
              </a:path>
            </a:pathLst>
          </a:custGeom>
          <a:ln w="38100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2472269243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ctr" rtl="1"/>
            <a:endParaRPr lang="ar-EG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0320965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106;p65">
            <a:extLst>
              <a:ext uri="{FF2B5EF4-FFF2-40B4-BE49-F238E27FC236}">
                <a16:creationId xmlns:a16="http://schemas.microsoft.com/office/drawing/2014/main" id="{112E9C74-060B-B2E3-AEC6-9670A4B6F8AA}"/>
              </a:ext>
            </a:extLst>
          </p:cNvPr>
          <p:cNvSpPr/>
          <p:nvPr/>
        </p:nvSpPr>
        <p:spPr>
          <a:xfrm>
            <a:off x="2592000" y="1628800"/>
            <a:ext cx="3960000" cy="720000"/>
          </a:xfrm>
          <a:noFill/>
          <a:ln w="38100"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algn="ctr"/>
            <a:endParaRPr lang="ar-EG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10"/>
          <p:cNvSpPr>
            <a:spLocks noChangeArrowheads="1"/>
          </p:cNvSpPr>
          <p:nvPr/>
        </p:nvSpPr>
        <p:spPr bwMode="auto">
          <a:xfrm>
            <a:off x="2843808" y="908720"/>
            <a:ext cx="3294088" cy="972000"/>
          </a:xfrm>
          <a:custGeom>
            <a:avLst/>
            <a:gdLst>
              <a:gd name="connsiteX0" fmla="*/ 0 w 3294088"/>
              <a:gd name="connsiteY0" fmla="*/ 162003 h 972000"/>
              <a:gd name="connsiteX1" fmla="*/ 162003 w 3294088"/>
              <a:gd name="connsiteY1" fmla="*/ 0 h 972000"/>
              <a:gd name="connsiteX2" fmla="*/ 815421 w 3294088"/>
              <a:gd name="connsiteY2" fmla="*/ 0 h 972000"/>
              <a:gd name="connsiteX3" fmla="*/ 1320335 w 3294088"/>
              <a:gd name="connsiteY3" fmla="*/ 0 h 972000"/>
              <a:gd name="connsiteX4" fmla="*/ 1825249 w 3294088"/>
              <a:gd name="connsiteY4" fmla="*/ 0 h 972000"/>
              <a:gd name="connsiteX5" fmla="*/ 2330163 w 3294088"/>
              <a:gd name="connsiteY5" fmla="*/ 0 h 972000"/>
              <a:gd name="connsiteX6" fmla="*/ 3132085 w 3294088"/>
              <a:gd name="connsiteY6" fmla="*/ 0 h 972000"/>
              <a:gd name="connsiteX7" fmla="*/ 3294088 w 3294088"/>
              <a:gd name="connsiteY7" fmla="*/ 162003 h 972000"/>
              <a:gd name="connsiteX8" fmla="*/ 3294088 w 3294088"/>
              <a:gd name="connsiteY8" fmla="*/ 809997 h 972000"/>
              <a:gd name="connsiteX9" fmla="*/ 3132085 w 3294088"/>
              <a:gd name="connsiteY9" fmla="*/ 972000 h 972000"/>
              <a:gd name="connsiteX10" fmla="*/ 2538069 w 3294088"/>
              <a:gd name="connsiteY10" fmla="*/ 972000 h 972000"/>
              <a:gd name="connsiteX11" fmla="*/ 1914351 w 3294088"/>
              <a:gd name="connsiteY11" fmla="*/ 972000 h 972000"/>
              <a:gd name="connsiteX12" fmla="*/ 1379737 w 3294088"/>
              <a:gd name="connsiteY12" fmla="*/ 972000 h 972000"/>
              <a:gd name="connsiteX13" fmla="*/ 726319 w 3294088"/>
              <a:gd name="connsiteY13" fmla="*/ 972000 h 972000"/>
              <a:gd name="connsiteX14" fmla="*/ 162003 w 3294088"/>
              <a:gd name="connsiteY14" fmla="*/ 972000 h 972000"/>
              <a:gd name="connsiteX15" fmla="*/ 0 w 3294088"/>
              <a:gd name="connsiteY15" fmla="*/ 809997 h 972000"/>
              <a:gd name="connsiteX16" fmla="*/ 0 w 3294088"/>
              <a:gd name="connsiteY16" fmla="*/ 162003 h 9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94088" h="972000" extrusionOk="0">
                <a:moveTo>
                  <a:pt x="0" y="162003"/>
                </a:moveTo>
                <a:cubicBezTo>
                  <a:pt x="-2350" y="70839"/>
                  <a:pt x="82640" y="-11297"/>
                  <a:pt x="162003" y="0"/>
                </a:cubicBezTo>
                <a:cubicBezTo>
                  <a:pt x="466635" y="-13928"/>
                  <a:pt x="525052" y="16198"/>
                  <a:pt x="815421" y="0"/>
                </a:cubicBezTo>
                <a:cubicBezTo>
                  <a:pt x="1105790" y="-16198"/>
                  <a:pt x="1113753" y="2771"/>
                  <a:pt x="1320335" y="0"/>
                </a:cubicBezTo>
                <a:cubicBezTo>
                  <a:pt x="1526917" y="-2771"/>
                  <a:pt x="1584807" y="23432"/>
                  <a:pt x="1825249" y="0"/>
                </a:cubicBezTo>
                <a:cubicBezTo>
                  <a:pt x="2065691" y="-23432"/>
                  <a:pt x="2089489" y="-12041"/>
                  <a:pt x="2330163" y="0"/>
                </a:cubicBezTo>
                <a:cubicBezTo>
                  <a:pt x="2570837" y="12041"/>
                  <a:pt x="2822120" y="12491"/>
                  <a:pt x="3132085" y="0"/>
                </a:cubicBezTo>
                <a:cubicBezTo>
                  <a:pt x="3235004" y="830"/>
                  <a:pt x="3289978" y="70419"/>
                  <a:pt x="3294088" y="162003"/>
                </a:cubicBezTo>
                <a:cubicBezTo>
                  <a:pt x="3285650" y="319803"/>
                  <a:pt x="3309721" y="648505"/>
                  <a:pt x="3294088" y="809997"/>
                </a:cubicBezTo>
                <a:cubicBezTo>
                  <a:pt x="3293321" y="914952"/>
                  <a:pt x="3209486" y="980786"/>
                  <a:pt x="3132085" y="972000"/>
                </a:cubicBezTo>
                <a:cubicBezTo>
                  <a:pt x="2879405" y="942945"/>
                  <a:pt x="2746595" y="954816"/>
                  <a:pt x="2538069" y="972000"/>
                </a:cubicBezTo>
                <a:cubicBezTo>
                  <a:pt x="2329543" y="989184"/>
                  <a:pt x="2056957" y="974958"/>
                  <a:pt x="1914351" y="972000"/>
                </a:cubicBezTo>
                <a:cubicBezTo>
                  <a:pt x="1771745" y="969042"/>
                  <a:pt x="1539280" y="956019"/>
                  <a:pt x="1379737" y="972000"/>
                </a:cubicBezTo>
                <a:cubicBezTo>
                  <a:pt x="1220194" y="987981"/>
                  <a:pt x="893464" y="1003642"/>
                  <a:pt x="726319" y="972000"/>
                </a:cubicBezTo>
                <a:cubicBezTo>
                  <a:pt x="559174" y="940358"/>
                  <a:pt x="442722" y="945800"/>
                  <a:pt x="162003" y="972000"/>
                </a:cubicBezTo>
                <a:cubicBezTo>
                  <a:pt x="80466" y="963316"/>
                  <a:pt x="1143" y="896223"/>
                  <a:pt x="0" y="809997"/>
                </a:cubicBezTo>
                <a:cubicBezTo>
                  <a:pt x="-30964" y="599159"/>
                  <a:pt x="21480" y="364484"/>
                  <a:pt x="0" y="162003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220462414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algn="ctr"/>
            <a:r>
              <a:rPr lang="ar-SA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صلاة </a:t>
            </a:r>
            <a:r>
              <a:rPr lang="ar-EG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نقاء القلب</a:t>
            </a:r>
            <a:endParaRPr lang="en-US" sz="44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95318747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62EFBEC-17F3-DC67-ED17-E3823E41E775}"/>
              </a:ext>
            </a:extLst>
          </p:cNvPr>
          <p:cNvSpPr txBox="1"/>
          <p:nvPr/>
        </p:nvSpPr>
        <p:spPr>
          <a:xfrm>
            <a:off x="2483768" y="1182996"/>
            <a:ext cx="4392488" cy="769441"/>
          </a:xfrm>
          <a:custGeom>
            <a:avLst/>
            <a:gdLst>
              <a:gd name="connsiteX0" fmla="*/ 0 w 4392488"/>
              <a:gd name="connsiteY0" fmla="*/ 0 h 769441"/>
              <a:gd name="connsiteX1" fmla="*/ 505136 w 4392488"/>
              <a:gd name="connsiteY1" fmla="*/ 0 h 769441"/>
              <a:gd name="connsiteX2" fmla="*/ 1054197 w 4392488"/>
              <a:gd name="connsiteY2" fmla="*/ 0 h 769441"/>
              <a:gd name="connsiteX3" fmla="*/ 1559333 w 4392488"/>
              <a:gd name="connsiteY3" fmla="*/ 0 h 769441"/>
              <a:gd name="connsiteX4" fmla="*/ 2196244 w 4392488"/>
              <a:gd name="connsiteY4" fmla="*/ 0 h 769441"/>
              <a:gd name="connsiteX5" fmla="*/ 2789230 w 4392488"/>
              <a:gd name="connsiteY5" fmla="*/ 0 h 769441"/>
              <a:gd name="connsiteX6" fmla="*/ 3294366 w 4392488"/>
              <a:gd name="connsiteY6" fmla="*/ 0 h 769441"/>
              <a:gd name="connsiteX7" fmla="*/ 4392488 w 4392488"/>
              <a:gd name="connsiteY7" fmla="*/ 0 h 769441"/>
              <a:gd name="connsiteX8" fmla="*/ 4392488 w 4392488"/>
              <a:gd name="connsiteY8" fmla="*/ 392415 h 769441"/>
              <a:gd name="connsiteX9" fmla="*/ 4392488 w 4392488"/>
              <a:gd name="connsiteY9" fmla="*/ 769441 h 769441"/>
              <a:gd name="connsiteX10" fmla="*/ 3755577 w 4392488"/>
              <a:gd name="connsiteY10" fmla="*/ 769441 h 769441"/>
              <a:gd name="connsiteX11" fmla="*/ 3294366 w 4392488"/>
              <a:gd name="connsiteY11" fmla="*/ 769441 h 769441"/>
              <a:gd name="connsiteX12" fmla="*/ 2877080 w 4392488"/>
              <a:gd name="connsiteY12" fmla="*/ 769441 h 769441"/>
              <a:gd name="connsiteX13" fmla="*/ 2328019 w 4392488"/>
              <a:gd name="connsiteY13" fmla="*/ 769441 h 769441"/>
              <a:gd name="connsiteX14" fmla="*/ 1910732 w 4392488"/>
              <a:gd name="connsiteY14" fmla="*/ 769441 h 769441"/>
              <a:gd name="connsiteX15" fmla="*/ 1493446 w 4392488"/>
              <a:gd name="connsiteY15" fmla="*/ 769441 h 769441"/>
              <a:gd name="connsiteX16" fmla="*/ 988310 w 4392488"/>
              <a:gd name="connsiteY16" fmla="*/ 769441 h 769441"/>
              <a:gd name="connsiteX17" fmla="*/ 0 w 4392488"/>
              <a:gd name="connsiteY17" fmla="*/ 769441 h 769441"/>
              <a:gd name="connsiteX18" fmla="*/ 0 w 4392488"/>
              <a:gd name="connsiteY18" fmla="*/ 400109 h 769441"/>
              <a:gd name="connsiteX19" fmla="*/ 0 w 4392488"/>
              <a:gd name="connsiteY19" fmla="*/ 0 h 76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92488" h="769441" fill="none" extrusionOk="0">
                <a:moveTo>
                  <a:pt x="0" y="0"/>
                </a:moveTo>
                <a:cubicBezTo>
                  <a:pt x="215859" y="-37442"/>
                  <a:pt x="272998" y="32975"/>
                  <a:pt x="505136" y="0"/>
                </a:cubicBezTo>
                <a:cubicBezTo>
                  <a:pt x="737274" y="-32975"/>
                  <a:pt x="813197" y="20231"/>
                  <a:pt x="1054197" y="0"/>
                </a:cubicBezTo>
                <a:cubicBezTo>
                  <a:pt x="1295197" y="-20231"/>
                  <a:pt x="1347648" y="42054"/>
                  <a:pt x="1559333" y="0"/>
                </a:cubicBezTo>
                <a:cubicBezTo>
                  <a:pt x="1771018" y="-42054"/>
                  <a:pt x="1921903" y="7464"/>
                  <a:pt x="2196244" y="0"/>
                </a:cubicBezTo>
                <a:cubicBezTo>
                  <a:pt x="2470585" y="-7464"/>
                  <a:pt x="2634920" y="17708"/>
                  <a:pt x="2789230" y="0"/>
                </a:cubicBezTo>
                <a:cubicBezTo>
                  <a:pt x="2943540" y="-17708"/>
                  <a:pt x="3138200" y="2637"/>
                  <a:pt x="3294366" y="0"/>
                </a:cubicBezTo>
                <a:cubicBezTo>
                  <a:pt x="3450532" y="-2637"/>
                  <a:pt x="3927790" y="54721"/>
                  <a:pt x="4392488" y="0"/>
                </a:cubicBezTo>
                <a:cubicBezTo>
                  <a:pt x="4414523" y="194660"/>
                  <a:pt x="4357246" y="267452"/>
                  <a:pt x="4392488" y="392415"/>
                </a:cubicBezTo>
                <a:cubicBezTo>
                  <a:pt x="4427730" y="517378"/>
                  <a:pt x="4350997" y="602489"/>
                  <a:pt x="4392488" y="769441"/>
                </a:cubicBezTo>
                <a:cubicBezTo>
                  <a:pt x="4251317" y="815523"/>
                  <a:pt x="4009388" y="747845"/>
                  <a:pt x="3755577" y="769441"/>
                </a:cubicBezTo>
                <a:cubicBezTo>
                  <a:pt x="3501766" y="791037"/>
                  <a:pt x="3496049" y="746129"/>
                  <a:pt x="3294366" y="769441"/>
                </a:cubicBezTo>
                <a:cubicBezTo>
                  <a:pt x="3092683" y="792753"/>
                  <a:pt x="3070168" y="727231"/>
                  <a:pt x="2877080" y="769441"/>
                </a:cubicBezTo>
                <a:cubicBezTo>
                  <a:pt x="2683992" y="811651"/>
                  <a:pt x="2560519" y="740895"/>
                  <a:pt x="2328019" y="769441"/>
                </a:cubicBezTo>
                <a:cubicBezTo>
                  <a:pt x="2095519" y="797987"/>
                  <a:pt x="2082287" y="726230"/>
                  <a:pt x="1910732" y="769441"/>
                </a:cubicBezTo>
                <a:cubicBezTo>
                  <a:pt x="1739177" y="812652"/>
                  <a:pt x="1694124" y="720344"/>
                  <a:pt x="1493446" y="769441"/>
                </a:cubicBezTo>
                <a:cubicBezTo>
                  <a:pt x="1292768" y="818538"/>
                  <a:pt x="1217831" y="769342"/>
                  <a:pt x="988310" y="769441"/>
                </a:cubicBezTo>
                <a:cubicBezTo>
                  <a:pt x="758789" y="769540"/>
                  <a:pt x="259503" y="679983"/>
                  <a:pt x="0" y="769441"/>
                </a:cubicBezTo>
                <a:cubicBezTo>
                  <a:pt x="-10198" y="603027"/>
                  <a:pt x="40401" y="568251"/>
                  <a:pt x="0" y="400109"/>
                </a:cubicBezTo>
                <a:cubicBezTo>
                  <a:pt x="-40401" y="231967"/>
                  <a:pt x="10893" y="157015"/>
                  <a:pt x="0" y="0"/>
                </a:cubicBezTo>
                <a:close/>
              </a:path>
              <a:path w="4392488" h="769441" stroke="0" extrusionOk="0">
                <a:moveTo>
                  <a:pt x="0" y="0"/>
                </a:moveTo>
                <a:cubicBezTo>
                  <a:pt x="257267" y="-56706"/>
                  <a:pt x="403635" y="51134"/>
                  <a:pt x="549061" y="0"/>
                </a:cubicBezTo>
                <a:cubicBezTo>
                  <a:pt x="694487" y="-51134"/>
                  <a:pt x="848491" y="40339"/>
                  <a:pt x="966347" y="0"/>
                </a:cubicBezTo>
                <a:cubicBezTo>
                  <a:pt x="1084203" y="-40339"/>
                  <a:pt x="1299081" y="54949"/>
                  <a:pt x="1471483" y="0"/>
                </a:cubicBezTo>
                <a:cubicBezTo>
                  <a:pt x="1643885" y="-54949"/>
                  <a:pt x="1797727" y="49675"/>
                  <a:pt x="2108394" y="0"/>
                </a:cubicBezTo>
                <a:cubicBezTo>
                  <a:pt x="2419061" y="-49675"/>
                  <a:pt x="2506613" y="48652"/>
                  <a:pt x="2745305" y="0"/>
                </a:cubicBezTo>
                <a:cubicBezTo>
                  <a:pt x="2983997" y="-48652"/>
                  <a:pt x="2966211" y="13422"/>
                  <a:pt x="3162591" y="0"/>
                </a:cubicBezTo>
                <a:cubicBezTo>
                  <a:pt x="3358971" y="-13422"/>
                  <a:pt x="3494186" y="47918"/>
                  <a:pt x="3711652" y="0"/>
                </a:cubicBezTo>
                <a:cubicBezTo>
                  <a:pt x="3929118" y="-47918"/>
                  <a:pt x="4195429" y="8175"/>
                  <a:pt x="4392488" y="0"/>
                </a:cubicBezTo>
                <a:cubicBezTo>
                  <a:pt x="4403713" y="146785"/>
                  <a:pt x="4363193" y="270592"/>
                  <a:pt x="4392488" y="361637"/>
                </a:cubicBezTo>
                <a:cubicBezTo>
                  <a:pt x="4421783" y="452682"/>
                  <a:pt x="4367665" y="671388"/>
                  <a:pt x="4392488" y="769441"/>
                </a:cubicBezTo>
                <a:cubicBezTo>
                  <a:pt x="4184811" y="774099"/>
                  <a:pt x="4063946" y="734810"/>
                  <a:pt x="3975202" y="769441"/>
                </a:cubicBezTo>
                <a:cubicBezTo>
                  <a:pt x="3886458" y="804072"/>
                  <a:pt x="3650043" y="723637"/>
                  <a:pt x="3470066" y="769441"/>
                </a:cubicBezTo>
                <a:cubicBezTo>
                  <a:pt x="3290089" y="815245"/>
                  <a:pt x="3133833" y="705177"/>
                  <a:pt x="2833155" y="769441"/>
                </a:cubicBezTo>
                <a:cubicBezTo>
                  <a:pt x="2532477" y="833705"/>
                  <a:pt x="2485684" y="740969"/>
                  <a:pt x="2328019" y="769441"/>
                </a:cubicBezTo>
                <a:cubicBezTo>
                  <a:pt x="2170354" y="797913"/>
                  <a:pt x="1998541" y="761677"/>
                  <a:pt x="1691108" y="769441"/>
                </a:cubicBezTo>
                <a:cubicBezTo>
                  <a:pt x="1383675" y="777205"/>
                  <a:pt x="1293225" y="712717"/>
                  <a:pt x="1098122" y="769441"/>
                </a:cubicBezTo>
                <a:cubicBezTo>
                  <a:pt x="903019" y="826165"/>
                  <a:pt x="740303" y="713320"/>
                  <a:pt x="592986" y="769441"/>
                </a:cubicBezTo>
                <a:cubicBezTo>
                  <a:pt x="445669" y="825562"/>
                  <a:pt x="184448" y="721507"/>
                  <a:pt x="0" y="769441"/>
                </a:cubicBezTo>
                <a:cubicBezTo>
                  <a:pt x="-341" y="683733"/>
                  <a:pt x="12808" y="565932"/>
                  <a:pt x="0" y="407804"/>
                </a:cubicBezTo>
                <a:cubicBezTo>
                  <a:pt x="-12808" y="249676"/>
                  <a:pt x="5369" y="106628"/>
                  <a:pt x="0" y="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3608472408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algn="ctr"/>
            <a:endParaRPr 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7944" y="4005064"/>
            <a:ext cx="1974971" cy="942738"/>
          </a:xfrm>
          <a:prstGeom prst="rect">
            <a:avLst/>
          </a:prstGeom>
          <a:effectLst/>
        </p:spPr>
      </p:pic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3477950" y="2585410"/>
            <a:ext cx="4283544" cy="769441"/>
          </a:xfrm>
          <a:prstGeom prst="rect">
            <a:avLst/>
          </a:prstGeom>
          <a:noFill/>
          <a:ln w="127000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هو القلب الذي لا يحتفظ بالخطية </a:t>
            </a:r>
          </a:p>
        </p:txBody>
      </p:sp>
      <p:sp>
        <p:nvSpPr>
          <p:cNvPr id="3" name="Rectangle 10"/>
          <p:cNvSpPr>
            <a:spLocks noChangeArrowheads="1"/>
          </p:cNvSpPr>
          <p:nvPr/>
        </p:nvSpPr>
        <p:spPr bwMode="auto">
          <a:xfrm>
            <a:off x="3077834" y="1144112"/>
            <a:ext cx="2988332" cy="936625"/>
          </a:xfrm>
          <a:solidFill>
            <a:schemeClr val="bg1"/>
          </a:solidFill>
          <a:ln w="38100">
            <a:solidFill>
              <a:schemeClr val="bg1">
                <a:lumMod val="25000"/>
              </a:schemeClr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ما هو القلب النقي ؟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ectangle 13"/>
          <p:cNvSpPr>
            <a:spLocks noChangeArrowheads="1"/>
          </p:cNvSpPr>
          <p:nvPr/>
        </p:nvSpPr>
        <p:spPr bwMode="auto">
          <a:xfrm>
            <a:off x="2540397" y="3509470"/>
            <a:ext cx="4063204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إِنْ رَاعَيْتُ إِثْماً فِي قَلْبِي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لاَ يَسْتَمِعُ لِيَ الرَّبُّ. </a:t>
            </a:r>
          </a:p>
        </p:txBody>
      </p:sp>
      <p:sp>
        <p:nvSpPr>
          <p:cNvPr id="6" name="Rectangle 14"/>
          <p:cNvSpPr>
            <a:spLocks noChangeArrowheads="1"/>
          </p:cNvSpPr>
          <p:nvPr/>
        </p:nvSpPr>
        <p:spPr bwMode="auto">
          <a:xfrm>
            <a:off x="3608434" y="4956020"/>
            <a:ext cx="192713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tabLst>
                <a:tab pos="673100" algn="r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tabLst>
                <a:tab pos="673100" algn="r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tabLst>
                <a:tab pos="673100" algn="r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tabLst>
                <a:tab pos="673100" algn="r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tabLst>
                <a:tab pos="673100" algn="r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73100" algn="r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73100" algn="r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73100" algn="r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73100" algn="r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1" hangingPunct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مز 66: 18)</a:t>
            </a:r>
          </a:p>
        </p:txBody>
      </p: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999056" y="2790130"/>
            <a:ext cx="360000" cy="360000"/>
            <a:chOff x="5775400" y="680525"/>
            <a:chExt cx="659100" cy="654900"/>
          </a:xfrm>
          <a:effectLst/>
        </p:grpSpPr>
        <p:sp>
          <p:nvSpPr>
            <p:cNvPr id="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1" cy="44760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4570661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11760" y="3762202"/>
            <a:ext cx="4392488" cy="1178965"/>
          </a:xfrm>
          <a:prstGeom prst="rect">
            <a:avLst/>
          </a:prstGeom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4283968" y="1229823"/>
            <a:ext cx="3156633" cy="830997"/>
          </a:xfrm>
          <a:prstGeom prst="rect">
            <a:avLst/>
          </a:prstGeom>
          <a:noFill/>
          <a:ln w="127000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هو القلب غير المنقسم</a:t>
            </a:r>
            <a:r>
              <a:rPr 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3718241" y="4809638"/>
            <a:ext cx="188224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( </a:t>
            </a: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تث 5: 6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, 7)</a:t>
            </a:r>
            <a:endParaRPr lang="ar-SA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4" name="Rectangle 9"/>
          <p:cNvSpPr>
            <a:spLocks noChangeArrowheads="1"/>
          </p:cNvSpPr>
          <p:nvPr/>
        </p:nvSpPr>
        <p:spPr bwMode="auto">
          <a:xfrm>
            <a:off x="2813349" y="2655203"/>
            <a:ext cx="3570208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أَنَا هُوَ الرَّبُّ إِلهُكَ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...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لا يَكُنْ لكَ آلِهَةٌ أُخْرَى أَمَامِي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grpSp>
        <p:nvGrpSpPr>
          <p:cNvPr id="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698508" y="1465321"/>
            <a:ext cx="360000" cy="360000"/>
            <a:chOff x="5775400" y="680525"/>
            <a:chExt cx="659100" cy="654900"/>
          </a:xfrm>
        </p:grpSpPr>
        <p:sp>
          <p:nvSpPr>
            <p:cNvPr id="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2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5147557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54405" y="2007733"/>
            <a:ext cx="8464550" cy="176759"/>
          </a:xfrm>
          <a:prstGeom prst="roundRect">
            <a:avLst/>
          </a:prstGeom>
          <a:solidFill>
            <a:schemeClr val="accent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ounded Rectangle 2"/>
          <p:cNvSpPr/>
          <p:nvPr/>
        </p:nvSpPr>
        <p:spPr>
          <a:xfrm flipH="1">
            <a:off x="4571169" y="1340768"/>
            <a:ext cx="144847" cy="5304631"/>
          </a:xfrm>
          <a:prstGeom prst="roundRect">
            <a:avLst/>
          </a:prstGeom>
          <a:solidFill>
            <a:schemeClr val="accent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ar-EG" sz="4400" b="1">
              <a:ln w="12700">
                <a:solidFill>
                  <a:srgbClr val="FCF2E3">
                    <a:satMod val="155000"/>
                  </a:srgbClr>
                </a:solidFill>
                <a:prstDash val="solid"/>
              </a:ln>
              <a:solidFill>
                <a:srgbClr val="00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5604" name="Rectangle 3"/>
          <p:cNvSpPr>
            <a:spLocks noChangeArrowheads="1"/>
          </p:cNvSpPr>
          <p:nvPr/>
        </p:nvSpPr>
        <p:spPr bwMode="auto">
          <a:xfrm>
            <a:off x="-109658" y="1198244"/>
            <a:ext cx="465334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ثار السلبية لعدم نقاء القلب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5605" name="Rectangle 4"/>
          <p:cNvSpPr>
            <a:spLocks noChangeArrowheads="1"/>
          </p:cNvSpPr>
          <p:nvPr/>
        </p:nvSpPr>
        <p:spPr bwMode="auto">
          <a:xfrm>
            <a:off x="6243767" y="1189172"/>
            <a:ext cx="195919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بركة نقاء القلب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15656" y="2806203"/>
            <a:ext cx="3592650" cy="2728308"/>
            <a:chOff x="649558" y="2507795"/>
            <a:chExt cx="3592650" cy="2728308"/>
          </a:xfrm>
        </p:grpSpPr>
        <p:sp>
          <p:nvSpPr>
            <p:cNvPr id="6" name="Rectangle 5"/>
            <p:cNvSpPr/>
            <p:nvPr/>
          </p:nvSpPr>
          <p:spPr>
            <a:xfrm>
              <a:off x="2327901" y="2507795"/>
              <a:ext cx="1914307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يستمع لي الرب</a:t>
              </a:r>
              <a:endPara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endParaRPr>
            </a:p>
          </p:txBody>
        </p:sp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689633" y="3485145"/>
              <a:ext cx="355257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عدم السلام بيننا وبين الرب </a:t>
              </a:r>
            </a:p>
          </p:txBody>
        </p:sp>
        <p:sp>
          <p:nvSpPr>
            <p:cNvPr id="8" name="Rectangle 4"/>
            <p:cNvSpPr>
              <a:spLocks noChangeArrowheads="1"/>
            </p:cNvSpPr>
            <p:nvPr/>
          </p:nvSpPr>
          <p:spPr bwMode="auto">
            <a:xfrm>
              <a:off x="649558" y="4466662"/>
              <a:ext cx="3592650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الاضطراب النفسي الداخلي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86879" y="2494318"/>
            <a:ext cx="3134191" cy="3841254"/>
            <a:chOff x="5567302" y="2415176"/>
            <a:chExt cx="3134191" cy="3841254"/>
          </a:xfrm>
        </p:grpSpPr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5908741" y="2415176"/>
              <a:ext cx="2792752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معاينة ورؤية مجد الله </a:t>
              </a:r>
            </a:p>
          </p:txBody>
        </p:sp>
        <p:sp>
          <p:nvSpPr>
            <p:cNvPr id="10" name="Rectangle 5"/>
            <p:cNvSpPr>
              <a:spLocks noChangeArrowheads="1"/>
            </p:cNvSpPr>
            <p:nvPr/>
          </p:nvSpPr>
          <p:spPr bwMode="auto">
            <a:xfrm>
              <a:off x="6469792" y="3486739"/>
              <a:ext cx="2231701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معاينة أعمال الله </a:t>
              </a:r>
            </a:p>
          </p:txBody>
        </p:sp>
        <p:sp>
          <p:nvSpPr>
            <p:cNvPr id="11" name="Rectangle 5"/>
            <p:cNvSpPr>
              <a:spLocks noChangeArrowheads="1"/>
            </p:cNvSpPr>
            <p:nvPr/>
          </p:nvSpPr>
          <p:spPr bwMode="auto">
            <a:xfrm>
              <a:off x="5567302" y="4415426"/>
              <a:ext cx="3134191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رؤية قصد الله ومشيئته </a:t>
              </a:r>
            </a:p>
          </p:txBody>
        </p:sp>
        <p:sp>
          <p:nvSpPr>
            <p:cNvPr id="12" name="Rectangle 4"/>
            <p:cNvSpPr>
              <a:spLocks noChangeArrowheads="1"/>
            </p:cNvSpPr>
            <p:nvPr/>
          </p:nvSpPr>
          <p:spPr bwMode="auto">
            <a:xfrm>
              <a:off x="7093360" y="5486989"/>
              <a:ext cx="1608133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الحياة المثمرة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2814913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16016" y="2357767"/>
            <a:ext cx="459051" cy="861599"/>
          </a:xfrm>
          <a:prstGeom prst="rect">
            <a:avLst/>
          </a:prstGeom>
        </p:spPr>
      </p:pic>
      <p:sp>
        <p:nvSpPr>
          <p:cNvPr id="182278" name="Rectangle 6"/>
          <p:cNvSpPr>
            <a:spLocks noChangeArrowheads="1"/>
          </p:cNvSpPr>
          <p:nvPr/>
        </p:nvSpPr>
        <p:spPr bwMode="auto">
          <a:xfrm>
            <a:off x="1933297" y="1772816"/>
            <a:ext cx="5277406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«..َ أَنَّ اللهَ جَعَلَ يَسُوعَ هَذَا الَّذِي صَلَبْتُمُوهُ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أَنْتُمْ رَبّاً وَمَسِيحاً»</a:t>
            </a:r>
            <a:endParaRPr lang="ar-EG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61837" y="3075057"/>
            <a:ext cx="162032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(أع 2: 36)  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28889093"/>
      </p:ext>
    </p:extLst>
  </p:cSld>
  <p:clrMapOvr>
    <a:masterClrMapping/>
  </p:clrMapOvr>
  <p:transition spd="slow"/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val 5"/>
          <p:cNvSpPr>
            <a:spLocks noChangeArrowheads="1"/>
          </p:cNvSpPr>
          <p:nvPr/>
        </p:nvSpPr>
        <p:spPr bwMode="auto">
          <a:xfrm>
            <a:off x="5968921" y="2304876"/>
            <a:ext cx="2232025" cy="936104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تجاه الله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2" name="AutoShape 19"/>
          <p:cNvSpPr>
            <a:spLocks/>
          </p:cNvSpPr>
          <p:nvPr/>
        </p:nvSpPr>
        <p:spPr bwMode="auto">
          <a:xfrm rot="16200000">
            <a:off x="4373271" y="-640620"/>
            <a:ext cx="397458" cy="5183510"/>
          </a:xfrm>
          <a:prstGeom prst="rightBrace">
            <a:avLst>
              <a:gd name="adj1" fmla="val 33310"/>
              <a:gd name="adj2" fmla="val 50000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wrap="none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>
              <a:defRPr/>
            </a:pPr>
            <a:endParaRPr lang="ar-EG" b="1" kern="0" dirty="0">
              <a:ln w="11430"/>
              <a:gradFill>
                <a:gsLst>
                  <a:gs pos="0">
                    <a:srgbClr val="886F51">
                      <a:tint val="90000"/>
                      <a:satMod val="120000"/>
                    </a:srgbClr>
                  </a:gs>
                  <a:gs pos="25000">
                    <a:srgbClr val="886F51">
                      <a:tint val="93000"/>
                      <a:satMod val="120000"/>
                    </a:srgbClr>
                  </a:gs>
                  <a:gs pos="50000">
                    <a:srgbClr val="886F51">
                      <a:shade val="89000"/>
                      <a:satMod val="110000"/>
                    </a:srgbClr>
                  </a:gs>
                  <a:gs pos="75000">
                    <a:srgbClr val="886F51">
                      <a:tint val="93000"/>
                      <a:satMod val="120000"/>
                    </a:srgbClr>
                  </a:gs>
                  <a:gs pos="100000">
                    <a:srgbClr val="886F51">
                      <a:tint val="90000"/>
                      <a:satMod val="120000"/>
                    </a:srgb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Tahoma" pitchFamily="34" charset="0"/>
            </a:endParaRPr>
          </a:p>
        </p:txBody>
      </p:sp>
      <p:sp>
        <p:nvSpPr>
          <p:cNvPr id="13" name="Oval 5"/>
          <p:cNvSpPr>
            <a:spLocks noChangeArrowheads="1"/>
          </p:cNvSpPr>
          <p:nvPr/>
        </p:nvSpPr>
        <p:spPr bwMode="auto">
          <a:xfrm>
            <a:off x="838519" y="2304876"/>
            <a:ext cx="2232025" cy="936000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تجاه الآخرين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6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944000" y="620688"/>
            <a:ext cx="5256000" cy="792000"/>
          </a:xfrm>
          <a:prstGeom prst="roundRect">
            <a:avLst>
              <a:gd name="adj" fmla="val 16667"/>
            </a:avLst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احتمالات الخطية الم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ُ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ح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ِ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تفظ بها 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571999" y="3393597"/>
            <a:ext cx="4292999" cy="3390115"/>
            <a:chOff x="4307690" y="3282219"/>
            <a:chExt cx="4536504" cy="3390115"/>
          </a:xfrm>
        </p:grpSpPr>
        <p:sp>
          <p:nvSpPr>
            <p:cNvPr id="6" name="Rectangle 5"/>
            <p:cNvSpPr>
              <a:spLocks noChangeArrowheads="1"/>
            </p:cNvSpPr>
            <p:nvPr/>
          </p:nvSpPr>
          <p:spPr bwMode="auto">
            <a:xfrm>
              <a:off x="4307690" y="3282219"/>
              <a:ext cx="4536504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marL="457200" marR="0" lvl="0" indent="-45720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itchFamily="34" charset="0"/>
                <a:buChar char="•"/>
                <a:tabLst/>
                <a:defRPr/>
              </a:pPr>
              <a:r>
                <a:rPr kumimoji="0" lang="ar-SA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هل الله هو المحبة الأولى في حياتي</a:t>
              </a:r>
              <a:r>
                <a:rPr kumimoji="0" lang="en-US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 </a:t>
              </a:r>
              <a:r>
                <a:rPr kumimoji="0" lang="ar-SA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هل هو الاختيار الأول لي؟ </a:t>
              </a:r>
            </a:p>
          </p:txBody>
        </p:sp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5229102" y="4374488"/>
              <a:ext cx="3615092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marL="457200" marR="0" lvl="0" indent="-45720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itchFamily="34" charset="0"/>
                <a:buChar char="•"/>
                <a:tabLst/>
                <a:defRPr/>
              </a:pPr>
              <a:r>
                <a:rPr kumimoji="0" lang="ar-SA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هل طلب الرب </a:t>
              </a:r>
              <a:r>
                <a:rPr kumimoji="0" lang="ar-EG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من</a:t>
              </a:r>
              <a:r>
                <a:rPr kumimoji="0" lang="ar-SA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ي أن أفعل أمرا</a:t>
              </a:r>
              <a:r>
                <a:rPr kumimoji="0" lang="ar-EG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ً</a:t>
              </a:r>
            </a:p>
            <a:p>
              <a:pPr marR="0" lvl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tabLst/>
                <a:defRPr/>
              </a:pPr>
              <a:r>
                <a:rPr kumimoji="0" lang="ar-EG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     </a:t>
              </a:r>
              <a:r>
                <a:rPr kumimoji="0" lang="ar-SA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معينا</a:t>
              </a:r>
              <a:r>
                <a:rPr kumimoji="0" lang="ar-EG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ً</a:t>
              </a:r>
              <a:r>
                <a:rPr kumimoji="0" lang="ar-SA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 إيجابيا</a:t>
              </a:r>
              <a:r>
                <a:rPr kumimoji="0" lang="ar-EG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ً</a:t>
              </a:r>
              <a:r>
                <a:rPr kumimoji="0" lang="en-US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 </a:t>
              </a:r>
              <a:r>
                <a:rPr kumimoji="0" lang="ar-SA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ولم أطعه حتى الآن؟</a:t>
              </a:r>
            </a:p>
          </p:txBody>
        </p:sp>
        <p:sp>
          <p:nvSpPr>
            <p:cNvPr id="8" name="Rectangle 4"/>
            <p:cNvSpPr>
              <a:spLocks noChangeArrowheads="1"/>
            </p:cNvSpPr>
            <p:nvPr/>
          </p:nvSpPr>
          <p:spPr bwMode="auto">
            <a:xfrm>
              <a:off x="5075214" y="5595116"/>
              <a:ext cx="3768980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marL="457200" marR="0" lvl="0" indent="-45720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itchFamily="34" charset="0"/>
                <a:buChar char="•"/>
                <a:tabLst/>
                <a:defRPr/>
              </a:pPr>
              <a:r>
                <a:rPr kumimoji="0" lang="ar-SA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هل طلب الرب منك أن تتخلى عن</a:t>
              </a:r>
              <a:endParaRPr kumimoji="0" lang="ar-EG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endParaRPr>
            </a:p>
            <a:p>
              <a:pPr marR="0" lvl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tabLst/>
                <a:defRPr/>
              </a:pPr>
              <a:r>
                <a:rPr kumimoji="0" lang="ar-EG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      </a:t>
              </a:r>
              <a:r>
                <a:rPr kumimoji="0" lang="ar-SA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uLnTx/>
                  <a:uFillTx/>
                  <a:latin typeface="Arabic Typesetting" pitchFamily="66" charset="-78"/>
                  <a:cs typeface="Arabic Typesetting" pitchFamily="66" charset="-78"/>
                </a:rPr>
                <a:t> أمر معين في حياتك؟ </a:t>
              </a:r>
            </a:p>
          </p:txBody>
        </p:sp>
      </p:grpSp>
      <p:sp>
        <p:nvSpPr>
          <p:cNvPr id="9" name="Rounded Rectangle 8"/>
          <p:cNvSpPr/>
          <p:nvPr/>
        </p:nvSpPr>
        <p:spPr>
          <a:xfrm>
            <a:off x="4477125" y="3308407"/>
            <a:ext cx="45719" cy="3475305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102890" y="3429000"/>
            <a:ext cx="4225605" cy="3038851"/>
            <a:chOff x="251520" y="3649255"/>
            <a:chExt cx="4225605" cy="3038851"/>
          </a:xfrm>
        </p:grpSpPr>
        <p:sp>
          <p:nvSpPr>
            <p:cNvPr id="10" name="Rectangle 5"/>
            <p:cNvSpPr>
              <a:spLocks noChangeArrowheads="1"/>
            </p:cNvSpPr>
            <p:nvPr/>
          </p:nvSpPr>
          <p:spPr bwMode="auto">
            <a:xfrm>
              <a:off x="251520" y="3649255"/>
              <a:ext cx="4225605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pPr marL="571500" indent="-571500" algn="r" rtl="1">
                <a:buClr>
                  <a:srgbClr val="000000"/>
                </a:buClr>
                <a:buFont typeface="Arial" pitchFamily="34" charset="0"/>
                <a:buChar char="•"/>
                <a:defRPr/>
              </a:pPr>
              <a:r>
                <a:rPr lang="ar-SA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هل أخطأت</a:t>
              </a:r>
              <a:r>
                <a:rPr lang="ar-EG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 </a:t>
              </a:r>
              <a:r>
                <a:rPr lang="ar-SA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في حق أحد من الناس</a:t>
              </a:r>
              <a:r>
                <a:rPr lang="ar-EG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 ؟</a:t>
              </a:r>
              <a:endParaRPr lang="ar-SA" sz="32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endParaRPr>
            </a:p>
          </p:txBody>
        </p:sp>
        <p:sp>
          <p:nvSpPr>
            <p:cNvPr id="14" name="Rectangle 4"/>
            <p:cNvSpPr>
              <a:spLocks noChangeArrowheads="1"/>
            </p:cNvSpPr>
            <p:nvPr/>
          </p:nvSpPr>
          <p:spPr bwMode="auto">
            <a:xfrm>
              <a:off x="395536" y="4383850"/>
              <a:ext cx="4081589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marL="571500" indent="-571500" algn="r" rtl="1" eaLnBrk="1" hangingPunct="1">
                <a:buClr>
                  <a:srgbClr val="000000"/>
                </a:buClr>
                <a:buFont typeface="Arial" pitchFamily="34" charset="0"/>
                <a:buChar char="•"/>
              </a:pPr>
              <a:r>
                <a:rPr lang="ar-SA" altLang="en-US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هل أخطأ أحد</a:t>
              </a:r>
              <a:r>
                <a:rPr lang="ar-EG" altLang="en-US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 </a:t>
              </a:r>
              <a:r>
                <a:rPr lang="ar-SA" altLang="en-US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في حقك وأنت لم تغفر له بعد ؟</a:t>
              </a:r>
              <a:r>
                <a:rPr lang="en-US" altLang="en-US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 </a:t>
              </a:r>
            </a:p>
          </p:txBody>
        </p:sp>
        <p:sp>
          <p:nvSpPr>
            <p:cNvPr id="15" name="Rectangle 4"/>
            <p:cNvSpPr>
              <a:spLocks noChangeArrowheads="1"/>
            </p:cNvSpPr>
            <p:nvPr/>
          </p:nvSpPr>
          <p:spPr bwMode="auto">
            <a:xfrm>
              <a:off x="1607430" y="5610888"/>
              <a:ext cx="2869695" cy="1077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571500" indent="-571500" algn="r" rtl="1">
                <a:buClr>
                  <a:srgbClr val="000000"/>
                </a:buClr>
                <a:buFont typeface="Arial" pitchFamily="34" charset="0"/>
                <a:buChar char="•"/>
                <a:defRPr/>
              </a:pPr>
              <a:r>
                <a:rPr lang="ar-SA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كم من الناس نرفضهم لأننا</a:t>
              </a:r>
              <a:endParaRPr lang="ar-EG" sz="32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endParaRPr>
            </a:p>
            <a:p>
              <a:pPr algn="r" rtl="1">
                <a:buClr>
                  <a:srgbClr val="000000"/>
                </a:buClr>
                <a:defRPr/>
              </a:pPr>
              <a:r>
                <a:rPr lang="ar-SA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 </a:t>
              </a:r>
              <a:r>
                <a:rPr lang="ar-EG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     </a:t>
              </a:r>
              <a:r>
                <a:rPr lang="ar-SA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لا نقبل شخصياتهم</a:t>
              </a:r>
              <a:r>
                <a:rPr lang="en-US" sz="32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48555177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63034" y="2532368"/>
            <a:ext cx="6030416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ase"/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/>
                <a:cs typeface="Arabic Typesetting" pitchFamily="66" charset="-78"/>
              </a:rPr>
              <a:t> 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/>
                <a:cs typeface="Arabic Typesetting" pitchFamily="66" charset="-78"/>
              </a:rPr>
              <a:t>حرث القلب ( اكتشاف الخطية الساكنة 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Calibri"/>
              <a:cs typeface="Arabic Typesetting" pitchFamily="66" charset="-78"/>
            </a:endParaRPr>
          </a:p>
        </p:txBody>
      </p:sp>
      <p:grpSp>
        <p:nvGrpSpPr>
          <p:cNvPr id="1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637587" y="2737088"/>
            <a:ext cx="360000" cy="360000"/>
            <a:chOff x="5775400" y="680525"/>
            <a:chExt cx="659100" cy="654900"/>
          </a:xfrm>
        </p:grpSpPr>
        <p:sp>
          <p:nvSpPr>
            <p:cNvPr id="1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20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580537" y="3756394"/>
            <a:ext cx="360000" cy="360000"/>
            <a:chOff x="5775400" y="680525"/>
            <a:chExt cx="659100" cy="654900"/>
          </a:xfrm>
        </p:grpSpPr>
        <p:sp>
          <p:nvSpPr>
            <p:cNvPr id="21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22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3040971" y="1052736"/>
            <a:ext cx="3347391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fontAlgn="base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/>
                <a:cs typeface="Arabic Typesetting" pitchFamily="66" charset="-78"/>
              </a:rPr>
              <a:t>كيف يكون لنا نقاء القلب؟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Calibri"/>
              <a:cs typeface="Arabic Typesetting" pitchFamily="66" charset="-78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777642" y="3551674"/>
            <a:ext cx="271580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fontAlgn="base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/>
                <a:cs typeface="Arabic Typesetting" pitchFamily="66" charset="-78"/>
              </a:rPr>
              <a:t>  التوبة ورد المسلوب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Calibri"/>
              <a:cs typeface="Arabic Typesetting" pitchFamily="66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D6AB3FD-68D8-D5FD-A84B-72ED59C42C00}"/>
              </a:ext>
            </a:extLst>
          </p:cNvPr>
          <p:cNvSpPr/>
          <p:nvPr/>
        </p:nvSpPr>
        <p:spPr>
          <a:xfrm>
            <a:off x="2716444" y="1026017"/>
            <a:ext cx="3996444" cy="796160"/>
          </a:xfrm>
          <a:custGeom>
            <a:avLst/>
            <a:gdLst>
              <a:gd name="connsiteX0" fmla="*/ 0 w 3996444"/>
              <a:gd name="connsiteY0" fmla="*/ 0 h 796160"/>
              <a:gd name="connsiteX1" fmla="*/ 626110 w 3996444"/>
              <a:gd name="connsiteY1" fmla="*/ 0 h 796160"/>
              <a:gd name="connsiteX2" fmla="*/ 1212255 w 3996444"/>
              <a:gd name="connsiteY2" fmla="*/ 0 h 796160"/>
              <a:gd name="connsiteX3" fmla="*/ 1958258 w 3996444"/>
              <a:gd name="connsiteY3" fmla="*/ 0 h 796160"/>
              <a:gd name="connsiteX4" fmla="*/ 2704260 w 3996444"/>
              <a:gd name="connsiteY4" fmla="*/ 0 h 796160"/>
              <a:gd name="connsiteX5" fmla="*/ 3330370 w 3996444"/>
              <a:gd name="connsiteY5" fmla="*/ 0 h 796160"/>
              <a:gd name="connsiteX6" fmla="*/ 3996444 w 3996444"/>
              <a:gd name="connsiteY6" fmla="*/ 0 h 796160"/>
              <a:gd name="connsiteX7" fmla="*/ 3996444 w 3996444"/>
              <a:gd name="connsiteY7" fmla="*/ 390118 h 796160"/>
              <a:gd name="connsiteX8" fmla="*/ 3996444 w 3996444"/>
              <a:gd name="connsiteY8" fmla="*/ 796160 h 796160"/>
              <a:gd name="connsiteX9" fmla="*/ 3450263 w 3996444"/>
              <a:gd name="connsiteY9" fmla="*/ 796160 h 796160"/>
              <a:gd name="connsiteX10" fmla="*/ 2744225 w 3996444"/>
              <a:gd name="connsiteY10" fmla="*/ 796160 h 796160"/>
              <a:gd name="connsiteX11" fmla="*/ 1998222 w 3996444"/>
              <a:gd name="connsiteY11" fmla="*/ 796160 h 796160"/>
              <a:gd name="connsiteX12" fmla="*/ 1372112 w 3996444"/>
              <a:gd name="connsiteY12" fmla="*/ 796160 h 796160"/>
              <a:gd name="connsiteX13" fmla="*/ 746003 w 3996444"/>
              <a:gd name="connsiteY13" fmla="*/ 796160 h 796160"/>
              <a:gd name="connsiteX14" fmla="*/ 0 w 3996444"/>
              <a:gd name="connsiteY14" fmla="*/ 796160 h 796160"/>
              <a:gd name="connsiteX15" fmla="*/ 0 w 3996444"/>
              <a:gd name="connsiteY15" fmla="*/ 382157 h 796160"/>
              <a:gd name="connsiteX16" fmla="*/ 0 w 3996444"/>
              <a:gd name="connsiteY16" fmla="*/ 0 h 79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996444" h="796160" fill="none" extrusionOk="0">
                <a:moveTo>
                  <a:pt x="0" y="0"/>
                </a:moveTo>
                <a:cubicBezTo>
                  <a:pt x="204074" y="-14208"/>
                  <a:pt x="426839" y="27242"/>
                  <a:pt x="626110" y="0"/>
                </a:cubicBezTo>
                <a:cubicBezTo>
                  <a:pt x="825381" y="-27242"/>
                  <a:pt x="1066795" y="-26781"/>
                  <a:pt x="1212255" y="0"/>
                </a:cubicBezTo>
                <a:cubicBezTo>
                  <a:pt x="1357715" y="26781"/>
                  <a:pt x="1676061" y="-33355"/>
                  <a:pt x="1958258" y="0"/>
                </a:cubicBezTo>
                <a:cubicBezTo>
                  <a:pt x="2240455" y="33355"/>
                  <a:pt x="2489695" y="-22609"/>
                  <a:pt x="2704260" y="0"/>
                </a:cubicBezTo>
                <a:cubicBezTo>
                  <a:pt x="2918825" y="22609"/>
                  <a:pt x="3057868" y="-22440"/>
                  <a:pt x="3330370" y="0"/>
                </a:cubicBezTo>
                <a:cubicBezTo>
                  <a:pt x="3602872" y="22440"/>
                  <a:pt x="3715753" y="-16664"/>
                  <a:pt x="3996444" y="0"/>
                </a:cubicBezTo>
                <a:cubicBezTo>
                  <a:pt x="4013501" y="183240"/>
                  <a:pt x="4014112" y="274236"/>
                  <a:pt x="3996444" y="390118"/>
                </a:cubicBezTo>
                <a:cubicBezTo>
                  <a:pt x="3978776" y="506000"/>
                  <a:pt x="4012229" y="597560"/>
                  <a:pt x="3996444" y="796160"/>
                </a:cubicBezTo>
                <a:cubicBezTo>
                  <a:pt x="3854827" y="813995"/>
                  <a:pt x="3719354" y="802371"/>
                  <a:pt x="3450263" y="796160"/>
                </a:cubicBezTo>
                <a:cubicBezTo>
                  <a:pt x="3181172" y="789949"/>
                  <a:pt x="3016348" y="826957"/>
                  <a:pt x="2744225" y="796160"/>
                </a:cubicBezTo>
                <a:cubicBezTo>
                  <a:pt x="2472102" y="765363"/>
                  <a:pt x="2304919" y="792591"/>
                  <a:pt x="1998222" y="796160"/>
                </a:cubicBezTo>
                <a:cubicBezTo>
                  <a:pt x="1691525" y="799729"/>
                  <a:pt x="1682094" y="812071"/>
                  <a:pt x="1372112" y="796160"/>
                </a:cubicBezTo>
                <a:cubicBezTo>
                  <a:pt x="1062130" y="780250"/>
                  <a:pt x="878984" y="782205"/>
                  <a:pt x="746003" y="796160"/>
                </a:cubicBezTo>
                <a:cubicBezTo>
                  <a:pt x="613022" y="810115"/>
                  <a:pt x="319846" y="762635"/>
                  <a:pt x="0" y="796160"/>
                </a:cubicBezTo>
                <a:cubicBezTo>
                  <a:pt x="-13754" y="619486"/>
                  <a:pt x="1154" y="587776"/>
                  <a:pt x="0" y="382157"/>
                </a:cubicBezTo>
                <a:cubicBezTo>
                  <a:pt x="-1154" y="176538"/>
                  <a:pt x="11199" y="100313"/>
                  <a:pt x="0" y="0"/>
                </a:cubicBezTo>
                <a:close/>
              </a:path>
              <a:path w="3996444" h="796160" stroke="0" extrusionOk="0">
                <a:moveTo>
                  <a:pt x="0" y="0"/>
                </a:moveTo>
                <a:cubicBezTo>
                  <a:pt x="111125" y="-11618"/>
                  <a:pt x="280092" y="-14321"/>
                  <a:pt x="546181" y="0"/>
                </a:cubicBezTo>
                <a:cubicBezTo>
                  <a:pt x="812270" y="14321"/>
                  <a:pt x="923830" y="28742"/>
                  <a:pt x="1212255" y="0"/>
                </a:cubicBezTo>
                <a:cubicBezTo>
                  <a:pt x="1500680" y="-28742"/>
                  <a:pt x="1698995" y="-19438"/>
                  <a:pt x="1918293" y="0"/>
                </a:cubicBezTo>
                <a:cubicBezTo>
                  <a:pt x="2137591" y="19438"/>
                  <a:pt x="2328226" y="-29794"/>
                  <a:pt x="2544403" y="0"/>
                </a:cubicBezTo>
                <a:cubicBezTo>
                  <a:pt x="2760580" y="29794"/>
                  <a:pt x="3064982" y="8741"/>
                  <a:pt x="3250441" y="0"/>
                </a:cubicBezTo>
                <a:cubicBezTo>
                  <a:pt x="3435900" y="-8741"/>
                  <a:pt x="3764632" y="11456"/>
                  <a:pt x="3996444" y="0"/>
                </a:cubicBezTo>
                <a:cubicBezTo>
                  <a:pt x="3982884" y="90604"/>
                  <a:pt x="3996705" y="202213"/>
                  <a:pt x="3996444" y="390118"/>
                </a:cubicBezTo>
                <a:cubicBezTo>
                  <a:pt x="3996183" y="578023"/>
                  <a:pt x="3988131" y="692954"/>
                  <a:pt x="3996444" y="796160"/>
                </a:cubicBezTo>
                <a:cubicBezTo>
                  <a:pt x="3692982" y="808811"/>
                  <a:pt x="3637835" y="780716"/>
                  <a:pt x="3330370" y="796160"/>
                </a:cubicBezTo>
                <a:cubicBezTo>
                  <a:pt x="3022905" y="811604"/>
                  <a:pt x="2777148" y="818160"/>
                  <a:pt x="2584367" y="796160"/>
                </a:cubicBezTo>
                <a:cubicBezTo>
                  <a:pt x="2391586" y="774160"/>
                  <a:pt x="2218529" y="774955"/>
                  <a:pt x="1958258" y="796160"/>
                </a:cubicBezTo>
                <a:cubicBezTo>
                  <a:pt x="1697987" y="817365"/>
                  <a:pt x="1440750" y="802262"/>
                  <a:pt x="1292184" y="796160"/>
                </a:cubicBezTo>
                <a:cubicBezTo>
                  <a:pt x="1143618" y="790058"/>
                  <a:pt x="836854" y="782725"/>
                  <a:pt x="586145" y="796160"/>
                </a:cubicBezTo>
                <a:cubicBezTo>
                  <a:pt x="335436" y="809595"/>
                  <a:pt x="144511" y="791731"/>
                  <a:pt x="0" y="796160"/>
                </a:cubicBezTo>
                <a:cubicBezTo>
                  <a:pt x="-13561" y="651859"/>
                  <a:pt x="-2056" y="537447"/>
                  <a:pt x="0" y="414003"/>
                </a:cubicBezTo>
                <a:cubicBezTo>
                  <a:pt x="2056" y="290559"/>
                  <a:pt x="-10411" y="111167"/>
                  <a:pt x="0" y="0"/>
                </a:cubicBezTo>
                <a:close/>
              </a:path>
            </a:pathLst>
          </a:custGeom>
          <a:ln w="38100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2472269243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ctr" rtl="1"/>
            <a:endParaRPr lang="ar-EG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24215958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/>
          <p:cNvSpPr>
            <a:spLocks noChangeArrowheads="1"/>
          </p:cNvSpPr>
          <p:nvPr/>
        </p:nvSpPr>
        <p:spPr bwMode="auto">
          <a:xfrm>
            <a:off x="2456908" y="1124744"/>
            <a:ext cx="4230184" cy="1008112"/>
          </a:xfrm>
          <a:noFill/>
          <a:ln w="38100"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algn="ctr"/>
            <a:r>
              <a:rPr lang="ar-SA" sz="4800" b="1" kern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صلاة </a:t>
            </a:r>
            <a:r>
              <a:rPr lang="ar-EG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المشاركة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10">
            <a:extLst>
              <a:ext uri="{FF2B5EF4-FFF2-40B4-BE49-F238E27FC236}">
                <a16:creationId xmlns:a16="http://schemas.microsoft.com/office/drawing/2014/main" id="{E5072FF5-38FC-057B-6DCA-4EB61724E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956" y="1124744"/>
            <a:ext cx="3294088" cy="972000"/>
          </a:xfrm>
          <a:custGeom>
            <a:avLst/>
            <a:gdLst>
              <a:gd name="connsiteX0" fmla="*/ 0 w 3294088"/>
              <a:gd name="connsiteY0" fmla="*/ 162003 h 972000"/>
              <a:gd name="connsiteX1" fmla="*/ 162003 w 3294088"/>
              <a:gd name="connsiteY1" fmla="*/ 0 h 972000"/>
              <a:gd name="connsiteX2" fmla="*/ 815421 w 3294088"/>
              <a:gd name="connsiteY2" fmla="*/ 0 h 972000"/>
              <a:gd name="connsiteX3" fmla="*/ 1320335 w 3294088"/>
              <a:gd name="connsiteY3" fmla="*/ 0 h 972000"/>
              <a:gd name="connsiteX4" fmla="*/ 1825249 w 3294088"/>
              <a:gd name="connsiteY4" fmla="*/ 0 h 972000"/>
              <a:gd name="connsiteX5" fmla="*/ 2330163 w 3294088"/>
              <a:gd name="connsiteY5" fmla="*/ 0 h 972000"/>
              <a:gd name="connsiteX6" fmla="*/ 3132085 w 3294088"/>
              <a:gd name="connsiteY6" fmla="*/ 0 h 972000"/>
              <a:gd name="connsiteX7" fmla="*/ 3294088 w 3294088"/>
              <a:gd name="connsiteY7" fmla="*/ 162003 h 972000"/>
              <a:gd name="connsiteX8" fmla="*/ 3294088 w 3294088"/>
              <a:gd name="connsiteY8" fmla="*/ 809997 h 972000"/>
              <a:gd name="connsiteX9" fmla="*/ 3132085 w 3294088"/>
              <a:gd name="connsiteY9" fmla="*/ 972000 h 972000"/>
              <a:gd name="connsiteX10" fmla="*/ 2538069 w 3294088"/>
              <a:gd name="connsiteY10" fmla="*/ 972000 h 972000"/>
              <a:gd name="connsiteX11" fmla="*/ 1914351 w 3294088"/>
              <a:gd name="connsiteY11" fmla="*/ 972000 h 972000"/>
              <a:gd name="connsiteX12" fmla="*/ 1379737 w 3294088"/>
              <a:gd name="connsiteY12" fmla="*/ 972000 h 972000"/>
              <a:gd name="connsiteX13" fmla="*/ 726319 w 3294088"/>
              <a:gd name="connsiteY13" fmla="*/ 972000 h 972000"/>
              <a:gd name="connsiteX14" fmla="*/ 162003 w 3294088"/>
              <a:gd name="connsiteY14" fmla="*/ 972000 h 972000"/>
              <a:gd name="connsiteX15" fmla="*/ 0 w 3294088"/>
              <a:gd name="connsiteY15" fmla="*/ 809997 h 972000"/>
              <a:gd name="connsiteX16" fmla="*/ 0 w 3294088"/>
              <a:gd name="connsiteY16" fmla="*/ 162003 h 9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94088" h="972000" extrusionOk="0">
                <a:moveTo>
                  <a:pt x="0" y="162003"/>
                </a:moveTo>
                <a:cubicBezTo>
                  <a:pt x="-2350" y="70839"/>
                  <a:pt x="82640" y="-11297"/>
                  <a:pt x="162003" y="0"/>
                </a:cubicBezTo>
                <a:cubicBezTo>
                  <a:pt x="466635" y="-13928"/>
                  <a:pt x="525052" y="16198"/>
                  <a:pt x="815421" y="0"/>
                </a:cubicBezTo>
                <a:cubicBezTo>
                  <a:pt x="1105790" y="-16198"/>
                  <a:pt x="1113753" y="2771"/>
                  <a:pt x="1320335" y="0"/>
                </a:cubicBezTo>
                <a:cubicBezTo>
                  <a:pt x="1526917" y="-2771"/>
                  <a:pt x="1584807" y="23432"/>
                  <a:pt x="1825249" y="0"/>
                </a:cubicBezTo>
                <a:cubicBezTo>
                  <a:pt x="2065691" y="-23432"/>
                  <a:pt x="2089489" y="-12041"/>
                  <a:pt x="2330163" y="0"/>
                </a:cubicBezTo>
                <a:cubicBezTo>
                  <a:pt x="2570837" y="12041"/>
                  <a:pt x="2822120" y="12491"/>
                  <a:pt x="3132085" y="0"/>
                </a:cubicBezTo>
                <a:cubicBezTo>
                  <a:pt x="3235004" y="830"/>
                  <a:pt x="3289978" y="70419"/>
                  <a:pt x="3294088" y="162003"/>
                </a:cubicBezTo>
                <a:cubicBezTo>
                  <a:pt x="3285650" y="319803"/>
                  <a:pt x="3309721" y="648505"/>
                  <a:pt x="3294088" y="809997"/>
                </a:cubicBezTo>
                <a:cubicBezTo>
                  <a:pt x="3293321" y="914952"/>
                  <a:pt x="3209486" y="980786"/>
                  <a:pt x="3132085" y="972000"/>
                </a:cubicBezTo>
                <a:cubicBezTo>
                  <a:pt x="2879405" y="942945"/>
                  <a:pt x="2746595" y="954816"/>
                  <a:pt x="2538069" y="972000"/>
                </a:cubicBezTo>
                <a:cubicBezTo>
                  <a:pt x="2329543" y="989184"/>
                  <a:pt x="2056957" y="974958"/>
                  <a:pt x="1914351" y="972000"/>
                </a:cubicBezTo>
                <a:cubicBezTo>
                  <a:pt x="1771745" y="969042"/>
                  <a:pt x="1539280" y="956019"/>
                  <a:pt x="1379737" y="972000"/>
                </a:cubicBezTo>
                <a:cubicBezTo>
                  <a:pt x="1220194" y="987981"/>
                  <a:pt x="893464" y="1003642"/>
                  <a:pt x="726319" y="972000"/>
                </a:cubicBezTo>
                <a:cubicBezTo>
                  <a:pt x="559174" y="940358"/>
                  <a:pt x="442722" y="945800"/>
                  <a:pt x="162003" y="972000"/>
                </a:cubicBezTo>
                <a:cubicBezTo>
                  <a:pt x="80466" y="963316"/>
                  <a:pt x="1143" y="896223"/>
                  <a:pt x="0" y="809997"/>
                </a:cubicBezTo>
                <a:cubicBezTo>
                  <a:pt x="-30964" y="599159"/>
                  <a:pt x="21480" y="364484"/>
                  <a:pt x="0" y="162003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220462414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algn="ctr"/>
            <a:endParaRPr lang="en-US" sz="44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8550715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5292080" y="1340768"/>
            <a:ext cx="3064637" cy="93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b">
              <a:rot lat="0" lon="0" rev="8700000"/>
            </a:lightRig>
          </a:scene3d>
          <a:sp3d>
            <a:bevelT w="190500" h="38100"/>
          </a:sp3d>
        </p:spPr>
        <p:txBody>
          <a:bodyPr wrap="none" anchor="ctr">
            <a:flatTx/>
          </a:bodyPr>
          <a:lstStyle/>
          <a:p>
            <a:pPr rtl="1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معنى صلاة المشاركة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99592" y="2996952"/>
            <a:ext cx="705678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هي ممارسة وتعبير عن حقيقة العلاقة في مشاركتي لله عن نفسي على حقيقتها.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Google Shape;9394;p104">
            <a:extLst>
              <a:ext uri="{FF2B5EF4-FFF2-40B4-BE49-F238E27FC236}">
                <a16:creationId xmlns:a16="http://schemas.microsoft.com/office/drawing/2014/main" id="{774A0414-ADE6-D472-D941-39AE0137D8F5}"/>
              </a:ext>
            </a:extLst>
          </p:cNvPr>
          <p:cNvSpPr/>
          <p:nvPr/>
        </p:nvSpPr>
        <p:spPr>
          <a:xfrm>
            <a:off x="4792796" y="1223008"/>
            <a:ext cx="4063203" cy="117214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74965419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61E3F19-08D6-4D63-E1BC-4041BAB8402F}"/>
              </a:ext>
            </a:extLst>
          </p:cNvPr>
          <p:cNvSpPr txBox="1"/>
          <p:nvPr/>
        </p:nvSpPr>
        <p:spPr>
          <a:xfrm>
            <a:off x="2375756" y="730438"/>
            <a:ext cx="4392488" cy="769441"/>
          </a:xfrm>
          <a:custGeom>
            <a:avLst/>
            <a:gdLst>
              <a:gd name="connsiteX0" fmla="*/ 0 w 4392488"/>
              <a:gd name="connsiteY0" fmla="*/ 0 h 769441"/>
              <a:gd name="connsiteX1" fmla="*/ 505136 w 4392488"/>
              <a:gd name="connsiteY1" fmla="*/ 0 h 769441"/>
              <a:gd name="connsiteX2" fmla="*/ 1054197 w 4392488"/>
              <a:gd name="connsiteY2" fmla="*/ 0 h 769441"/>
              <a:gd name="connsiteX3" fmla="*/ 1559333 w 4392488"/>
              <a:gd name="connsiteY3" fmla="*/ 0 h 769441"/>
              <a:gd name="connsiteX4" fmla="*/ 2196244 w 4392488"/>
              <a:gd name="connsiteY4" fmla="*/ 0 h 769441"/>
              <a:gd name="connsiteX5" fmla="*/ 2789230 w 4392488"/>
              <a:gd name="connsiteY5" fmla="*/ 0 h 769441"/>
              <a:gd name="connsiteX6" fmla="*/ 3294366 w 4392488"/>
              <a:gd name="connsiteY6" fmla="*/ 0 h 769441"/>
              <a:gd name="connsiteX7" fmla="*/ 4392488 w 4392488"/>
              <a:gd name="connsiteY7" fmla="*/ 0 h 769441"/>
              <a:gd name="connsiteX8" fmla="*/ 4392488 w 4392488"/>
              <a:gd name="connsiteY8" fmla="*/ 392415 h 769441"/>
              <a:gd name="connsiteX9" fmla="*/ 4392488 w 4392488"/>
              <a:gd name="connsiteY9" fmla="*/ 769441 h 769441"/>
              <a:gd name="connsiteX10" fmla="*/ 3755577 w 4392488"/>
              <a:gd name="connsiteY10" fmla="*/ 769441 h 769441"/>
              <a:gd name="connsiteX11" fmla="*/ 3294366 w 4392488"/>
              <a:gd name="connsiteY11" fmla="*/ 769441 h 769441"/>
              <a:gd name="connsiteX12" fmla="*/ 2877080 w 4392488"/>
              <a:gd name="connsiteY12" fmla="*/ 769441 h 769441"/>
              <a:gd name="connsiteX13" fmla="*/ 2328019 w 4392488"/>
              <a:gd name="connsiteY13" fmla="*/ 769441 h 769441"/>
              <a:gd name="connsiteX14" fmla="*/ 1910732 w 4392488"/>
              <a:gd name="connsiteY14" fmla="*/ 769441 h 769441"/>
              <a:gd name="connsiteX15" fmla="*/ 1493446 w 4392488"/>
              <a:gd name="connsiteY15" fmla="*/ 769441 h 769441"/>
              <a:gd name="connsiteX16" fmla="*/ 988310 w 4392488"/>
              <a:gd name="connsiteY16" fmla="*/ 769441 h 769441"/>
              <a:gd name="connsiteX17" fmla="*/ 0 w 4392488"/>
              <a:gd name="connsiteY17" fmla="*/ 769441 h 769441"/>
              <a:gd name="connsiteX18" fmla="*/ 0 w 4392488"/>
              <a:gd name="connsiteY18" fmla="*/ 400109 h 769441"/>
              <a:gd name="connsiteX19" fmla="*/ 0 w 4392488"/>
              <a:gd name="connsiteY19" fmla="*/ 0 h 76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92488" h="769441" fill="none" extrusionOk="0">
                <a:moveTo>
                  <a:pt x="0" y="0"/>
                </a:moveTo>
                <a:cubicBezTo>
                  <a:pt x="215859" y="-37442"/>
                  <a:pt x="272998" y="32975"/>
                  <a:pt x="505136" y="0"/>
                </a:cubicBezTo>
                <a:cubicBezTo>
                  <a:pt x="737274" y="-32975"/>
                  <a:pt x="813197" y="20231"/>
                  <a:pt x="1054197" y="0"/>
                </a:cubicBezTo>
                <a:cubicBezTo>
                  <a:pt x="1295197" y="-20231"/>
                  <a:pt x="1347648" y="42054"/>
                  <a:pt x="1559333" y="0"/>
                </a:cubicBezTo>
                <a:cubicBezTo>
                  <a:pt x="1771018" y="-42054"/>
                  <a:pt x="1921903" y="7464"/>
                  <a:pt x="2196244" y="0"/>
                </a:cubicBezTo>
                <a:cubicBezTo>
                  <a:pt x="2470585" y="-7464"/>
                  <a:pt x="2634920" y="17708"/>
                  <a:pt x="2789230" y="0"/>
                </a:cubicBezTo>
                <a:cubicBezTo>
                  <a:pt x="2943540" y="-17708"/>
                  <a:pt x="3138200" y="2637"/>
                  <a:pt x="3294366" y="0"/>
                </a:cubicBezTo>
                <a:cubicBezTo>
                  <a:pt x="3450532" y="-2637"/>
                  <a:pt x="3927790" y="54721"/>
                  <a:pt x="4392488" y="0"/>
                </a:cubicBezTo>
                <a:cubicBezTo>
                  <a:pt x="4414523" y="194660"/>
                  <a:pt x="4357246" y="267452"/>
                  <a:pt x="4392488" y="392415"/>
                </a:cubicBezTo>
                <a:cubicBezTo>
                  <a:pt x="4427730" y="517378"/>
                  <a:pt x="4350997" y="602489"/>
                  <a:pt x="4392488" y="769441"/>
                </a:cubicBezTo>
                <a:cubicBezTo>
                  <a:pt x="4251317" y="815523"/>
                  <a:pt x="4009388" y="747845"/>
                  <a:pt x="3755577" y="769441"/>
                </a:cubicBezTo>
                <a:cubicBezTo>
                  <a:pt x="3501766" y="791037"/>
                  <a:pt x="3496049" y="746129"/>
                  <a:pt x="3294366" y="769441"/>
                </a:cubicBezTo>
                <a:cubicBezTo>
                  <a:pt x="3092683" y="792753"/>
                  <a:pt x="3070168" y="727231"/>
                  <a:pt x="2877080" y="769441"/>
                </a:cubicBezTo>
                <a:cubicBezTo>
                  <a:pt x="2683992" y="811651"/>
                  <a:pt x="2560519" y="740895"/>
                  <a:pt x="2328019" y="769441"/>
                </a:cubicBezTo>
                <a:cubicBezTo>
                  <a:pt x="2095519" y="797987"/>
                  <a:pt x="2082287" y="726230"/>
                  <a:pt x="1910732" y="769441"/>
                </a:cubicBezTo>
                <a:cubicBezTo>
                  <a:pt x="1739177" y="812652"/>
                  <a:pt x="1694124" y="720344"/>
                  <a:pt x="1493446" y="769441"/>
                </a:cubicBezTo>
                <a:cubicBezTo>
                  <a:pt x="1292768" y="818538"/>
                  <a:pt x="1217831" y="769342"/>
                  <a:pt x="988310" y="769441"/>
                </a:cubicBezTo>
                <a:cubicBezTo>
                  <a:pt x="758789" y="769540"/>
                  <a:pt x="259503" y="679983"/>
                  <a:pt x="0" y="769441"/>
                </a:cubicBezTo>
                <a:cubicBezTo>
                  <a:pt x="-10198" y="603027"/>
                  <a:pt x="40401" y="568251"/>
                  <a:pt x="0" y="400109"/>
                </a:cubicBezTo>
                <a:cubicBezTo>
                  <a:pt x="-40401" y="231967"/>
                  <a:pt x="10893" y="157015"/>
                  <a:pt x="0" y="0"/>
                </a:cubicBezTo>
                <a:close/>
              </a:path>
              <a:path w="4392488" h="769441" stroke="0" extrusionOk="0">
                <a:moveTo>
                  <a:pt x="0" y="0"/>
                </a:moveTo>
                <a:cubicBezTo>
                  <a:pt x="257267" y="-56706"/>
                  <a:pt x="403635" y="51134"/>
                  <a:pt x="549061" y="0"/>
                </a:cubicBezTo>
                <a:cubicBezTo>
                  <a:pt x="694487" y="-51134"/>
                  <a:pt x="848491" y="40339"/>
                  <a:pt x="966347" y="0"/>
                </a:cubicBezTo>
                <a:cubicBezTo>
                  <a:pt x="1084203" y="-40339"/>
                  <a:pt x="1299081" y="54949"/>
                  <a:pt x="1471483" y="0"/>
                </a:cubicBezTo>
                <a:cubicBezTo>
                  <a:pt x="1643885" y="-54949"/>
                  <a:pt x="1797727" y="49675"/>
                  <a:pt x="2108394" y="0"/>
                </a:cubicBezTo>
                <a:cubicBezTo>
                  <a:pt x="2419061" y="-49675"/>
                  <a:pt x="2506613" y="48652"/>
                  <a:pt x="2745305" y="0"/>
                </a:cubicBezTo>
                <a:cubicBezTo>
                  <a:pt x="2983997" y="-48652"/>
                  <a:pt x="2966211" y="13422"/>
                  <a:pt x="3162591" y="0"/>
                </a:cubicBezTo>
                <a:cubicBezTo>
                  <a:pt x="3358971" y="-13422"/>
                  <a:pt x="3494186" y="47918"/>
                  <a:pt x="3711652" y="0"/>
                </a:cubicBezTo>
                <a:cubicBezTo>
                  <a:pt x="3929118" y="-47918"/>
                  <a:pt x="4195429" y="8175"/>
                  <a:pt x="4392488" y="0"/>
                </a:cubicBezTo>
                <a:cubicBezTo>
                  <a:pt x="4403713" y="146785"/>
                  <a:pt x="4363193" y="270592"/>
                  <a:pt x="4392488" y="361637"/>
                </a:cubicBezTo>
                <a:cubicBezTo>
                  <a:pt x="4421783" y="452682"/>
                  <a:pt x="4367665" y="671388"/>
                  <a:pt x="4392488" y="769441"/>
                </a:cubicBezTo>
                <a:cubicBezTo>
                  <a:pt x="4184811" y="774099"/>
                  <a:pt x="4063946" y="734810"/>
                  <a:pt x="3975202" y="769441"/>
                </a:cubicBezTo>
                <a:cubicBezTo>
                  <a:pt x="3886458" y="804072"/>
                  <a:pt x="3650043" y="723637"/>
                  <a:pt x="3470066" y="769441"/>
                </a:cubicBezTo>
                <a:cubicBezTo>
                  <a:pt x="3290089" y="815245"/>
                  <a:pt x="3133833" y="705177"/>
                  <a:pt x="2833155" y="769441"/>
                </a:cubicBezTo>
                <a:cubicBezTo>
                  <a:pt x="2532477" y="833705"/>
                  <a:pt x="2485684" y="740969"/>
                  <a:pt x="2328019" y="769441"/>
                </a:cubicBezTo>
                <a:cubicBezTo>
                  <a:pt x="2170354" y="797913"/>
                  <a:pt x="1998541" y="761677"/>
                  <a:pt x="1691108" y="769441"/>
                </a:cubicBezTo>
                <a:cubicBezTo>
                  <a:pt x="1383675" y="777205"/>
                  <a:pt x="1293225" y="712717"/>
                  <a:pt x="1098122" y="769441"/>
                </a:cubicBezTo>
                <a:cubicBezTo>
                  <a:pt x="903019" y="826165"/>
                  <a:pt x="740303" y="713320"/>
                  <a:pt x="592986" y="769441"/>
                </a:cubicBezTo>
                <a:cubicBezTo>
                  <a:pt x="445669" y="825562"/>
                  <a:pt x="184448" y="721507"/>
                  <a:pt x="0" y="769441"/>
                </a:cubicBezTo>
                <a:cubicBezTo>
                  <a:pt x="-341" y="683733"/>
                  <a:pt x="12808" y="565932"/>
                  <a:pt x="0" y="407804"/>
                </a:cubicBezTo>
                <a:cubicBezTo>
                  <a:pt x="-12808" y="249676"/>
                  <a:pt x="5369" y="106628"/>
                  <a:pt x="0" y="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3608472408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algn="ctr"/>
            <a:endParaRPr 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93B7F6DE-FF1C-E0EB-F998-2FB8005D7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9632" y="730438"/>
            <a:ext cx="6345298" cy="830997"/>
          </a:xfrm>
          <a:ln w="38100">
            <a:solidFill>
              <a:schemeClr val="bg1">
                <a:lumMod val="2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أنواع المشاركة ومحتواها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29B85F9-6F0D-F9D5-ADFF-526866E8187F}"/>
              </a:ext>
            </a:extLst>
          </p:cNvPr>
          <p:cNvSpPr/>
          <p:nvPr/>
        </p:nvSpPr>
        <p:spPr>
          <a:xfrm>
            <a:off x="4874342" y="2021939"/>
            <a:ext cx="3769623" cy="1440160"/>
          </a:xfrm>
          <a:prstGeom prst="ellipse">
            <a:avLst/>
          </a:prstGeom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1" anchor="ctr"/>
          <a:lstStyle/>
          <a:p>
            <a:pPr algn="ctr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بماذا أشارك الله؟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E918E7A-F601-7A6B-057E-3AFD767460FE}"/>
              </a:ext>
            </a:extLst>
          </p:cNvPr>
          <p:cNvSpPr/>
          <p:nvPr/>
        </p:nvSpPr>
        <p:spPr>
          <a:xfrm>
            <a:off x="323528" y="2021939"/>
            <a:ext cx="4034158" cy="1440160"/>
          </a:xfrm>
          <a:prstGeom prst="ellipse">
            <a:avLst/>
          </a:prstGeom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بماذا يشاركني الله؟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D5C6F6D-673B-39B9-95D7-C503D6894219}"/>
              </a:ext>
            </a:extLst>
          </p:cNvPr>
          <p:cNvSpPr txBox="1"/>
          <p:nvPr/>
        </p:nvSpPr>
        <p:spPr>
          <a:xfrm>
            <a:off x="5580112" y="3922603"/>
            <a:ext cx="27363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احكي عن مشاعري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احكي عما صنعته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احكي عن تساؤلاتي</a:t>
            </a:r>
            <a:endParaRPr lang="en-US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5A1F400-5B34-6B8D-F1F5-AAC4F237883F}"/>
              </a:ext>
            </a:extLst>
          </p:cNvPr>
          <p:cNvSpPr txBox="1"/>
          <p:nvPr/>
        </p:nvSpPr>
        <p:spPr>
          <a:xfrm>
            <a:off x="611560" y="4005064"/>
            <a:ext cx="27363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يشاركني شخصه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يشاركني قلبه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يشاركني قصده</a:t>
            </a:r>
            <a:endParaRPr lang="en-US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994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20A3FB14-704D-784D-0801-2AF7403FC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0944" y="980728"/>
            <a:ext cx="3582112" cy="1008112"/>
          </a:xfrm>
          <a:custGeom>
            <a:avLst/>
            <a:gdLst>
              <a:gd name="connsiteX0" fmla="*/ 0 w 3582112"/>
              <a:gd name="connsiteY0" fmla="*/ 168022 h 1008112"/>
              <a:gd name="connsiteX1" fmla="*/ 168022 w 3582112"/>
              <a:gd name="connsiteY1" fmla="*/ 0 h 1008112"/>
              <a:gd name="connsiteX2" fmla="*/ 784775 w 3582112"/>
              <a:gd name="connsiteY2" fmla="*/ 0 h 1008112"/>
              <a:gd name="connsiteX3" fmla="*/ 1369067 w 3582112"/>
              <a:gd name="connsiteY3" fmla="*/ 0 h 1008112"/>
              <a:gd name="connsiteX4" fmla="*/ 1953359 w 3582112"/>
              <a:gd name="connsiteY4" fmla="*/ 0 h 1008112"/>
              <a:gd name="connsiteX5" fmla="*/ 2635034 w 3582112"/>
              <a:gd name="connsiteY5" fmla="*/ 0 h 1008112"/>
              <a:gd name="connsiteX6" fmla="*/ 3414090 w 3582112"/>
              <a:gd name="connsiteY6" fmla="*/ 0 h 1008112"/>
              <a:gd name="connsiteX7" fmla="*/ 3582112 w 3582112"/>
              <a:gd name="connsiteY7" fmla="*/ 168022 h 1008112"/>
              <a:gd name="connsiteX8" fmla="*/ 3582112 w 3582112"/>
              <a:gd name="connsiteY8" fmla="*/ 840090 h 1008112"/>
              <a:gd name="connsiteX9" fmla="*/ 3414090 w 3582112"/>
              <a:gd name="connsiteY9" fmla="*/ 1008112 h 1008112"/>
              <a:gd name="connsiteX10" fmla="*/ 2829798 w 3582112"/>
              <a:gd name="connsiteY10" fmla="*/ 1008112 h 1008112"/>
              <a:gd name="connsiteX11" fmla="*/ 2148123 w 3582112"/>
              <a:gd name="connsiteY11" fmla="*/ 1008112 h 1008112"/>
              <a:gd name="connsiteX12" fmla="*/ 1596292 w 3582112"/>
              <a:gd name="connsiteY12" fmla="*/ 1008112 h 1008112"/>
              <a:gd name="connsiteX13" fmla="*/ 979539 w 3582112"/>
              <a:gd name="connsiteY13" fmla="*/ 1008112 h 1008112"/>
              <a:gd name="connsiteX14" fmla="*/ 168022 w 3582112"/>
              <a:gd name="connsiteY14" fmla="*/ 1008112 h 1008112"/>
              <a:gd name="connsiteX15" fmla="*/ 0 w 3582112"/>
              <a:gd name="connsiteY15" fmla="*/ 840090 h 1008112"/>
              <a:gd name="connsiteX16" fmla="*/ 0 w 3582112"/>
              <a:gd name="connsiteY16" fmla="*/ 168022 h 100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82112" h="1008112" extrusionOk="0">
                <a:moveTo>
                  <a:pt x="0" y="168022"/>
                </a:moveTo>
                <a:cubicBezTo>
                  <a:pt x="15764" y="88929"/>
                  <a:pt x="71957" y="-22281"/>
                  <a:pt x="168022" y="0"/>
                </a:cubicBezTo>
                <a:cubicBezTo>
                  <a:pt x="443222" y="-18320"/>
                  <a:pt x="579871" y="-17805"/>
                  <a:pt x="784775" y="0"/>
                </a:cubicBezTo>
                <a:cubicBezTo>
                  <a:pt x="989679" y="17805"/>
                  <a:pt x="1085971" y="-19478"/>
                  <a:pt x="1369067" y="0"/>
                </a:cubicBezTo>
                <a:cubicBezTo>
                  <a:pt x="1652163" y="19478"/>
                  <a:pt x="1712995" y="6025"/>
                  <a:pt x="1953359" y="0"/>
                </a:cubicBezTo>
                <a:cubicBezTo>
                  <a:pt x="2193723" y="-6025"/>
                  <a:pt x="2477576" y="-31498"/>
                  <a:pt x="2635034" y="0"/>
                </a:cubicBezTo>
                <a:cubicBezTo>
                  <a:pt x="2792492" y="31498"/>
                  <a:pt x="3098940" y="36415"/>
                  <a:pt x="3414090" y="0"/>
                </a:cubicBezTo>
                <a:cubicBezTo>
                  <a:pt x="3507103" y="-6417"/>
                  <a:pt x="3595017" y="78287"/>
                  <a:pt x="3582112" y="168022"/>
                </a:cubicBezTo>
                <a:cubicBezTo>
                  <a:pt x="3576289" y="329866"/>
                  <a:pt x="3577165" y="656432"/>
                  <a:pt x="3582112" y="840090"/>
                </a:cubicBezTo>
                <a:cubicBezTo>
                  <a:pt x="3580958" y="919560"/>
                  <a:pt x="3497861" y="1006392"/>
                  <a:pt x="3414090" y="1008112"/>
                </a:cubicBezTo>
                <a:cubicBezTo>
                  <a:pt x="3177803" y="1021789"/>
                  <a:pt x="3069645" y="985809"/>
                  <a:pt x="2829798" y="1008112"/>
                </a:cubicBezTo>
                <a:cubicBezTo>
                  <a:pt x="2589951" y="1030415"/>
                  <a:pt x="2443107" y="982468"/>
                  <a:pt x="2148123" y="1008112"/>
                </a:cubicBezTo>
                <a:cubicBezTo>
                  <a:pt x="1853139" y="1033756"/>
                  <a:pt x="1781429" y="1023542"/>
                  <a:pt x="1596292" y="1008112"/>
                </a:cubicBezTo>
                <a:cubicBezTo>
                  <a:pt x="1411155" y="992682"/>
                  <a:pt x="1123561" y="981767"/>
                  <a:pt x="979539" y="1008112"/>
                </a:cubicBezTo>
                <a:cubicBezTo>
                  <a:pt x="835517" y="1034457"/>
                  <a:pt x="559990" y="1023841"/>
                  <a:pt x="168022" y="1008112"/>
                </a:cubicBezTo>
                <a:cubicBezTo>
                  <a:pt x="78557" y="1008172"/>
                  <a:pt x="-758" y="918245"/>
                  <a:pt x="0" y="840090"/>
                </a:cubicBezTo>
                <a:cubicBezTo>
                  <a:pt x="2455" y="544300"/>
                  <a:pt x="-22570" y="497358"/>
                  <a:pt x="0" y="168022"/>
                </a:cubicBezTo>
                <a:close/>
              </a:path>
            </a:pathLst>
          </a:custGeom>
          <a:noFill/>
          <a:ln w="38100">
            <a:headEnd/>
            <a:tailEnd/>
            <a:extLst>
              <a:ext uri="{C807C97D-BFC1-408E-A445-0C87EB9F89A2}">
                <ask:lineSketchStyleProps xmlns:ask="http://schemas.microsoft.com/office/drawing/2018/sketchyshapes" sd="298621719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algn="ctr"/>
            <a:r>
              <a:rPr lang="ar-SA" sz="4800" b="1" kern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صلاة </a:t>
            </a:r>
            <a:r>
              <a:rPr lang="ar-EG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الطلب والتضرع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6051824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AE2095F-85B3-22E2-CD2A-7452590DD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579" y="539463"/>
            <a:ext cx="5957079" cy="550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1" hangingPunct="1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«اِسْأَلُوا تُعْطَوْا. اطْلُبُوا تَجِدُوا. اقْرَعُوا يُفْتَحْ لَكُمْ.</a:t>
            </a:r>
            <a:endParaRPr lang="en-US" alt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كُلَّ مَنْ يَسْأَلُ يَأْخُذُ وَمَنْ يَطْلُبُ يَجِدُ </a:t>
            </a:r>
            <a:endParaRPr lang="en-US" alt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وَمَنْ يَقْرَعُ يُفْتَحُ لَهُ. أَمْ أَيُّ إِنْسَانٍ مِنْكُمْ </a:t>
            </a:r>
            <a:endParaRPr lang="en-US" alt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إِذَا سَأَلَهُ ابْنُهُ خُبْزاً يُعْطِيهِ حَجَراً؟ </a:t>
            </a:r>
            <a:endParaRPr lang="en-US" alt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وَإِنْ سَأَلَهُ سَمَكَةً يُعْطِيهِ حَيَّةً؟ </a:t>
            </a:r>
            <a:endParaRPr lang="en-US" alt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فَإِنْ كُنْتُمْ وَأَنْتُمْ أَشْرَارٌ تَعْرِفُونَ أَنْ تُعْطُوا أَوْلاَدَكُمْ </a:t>
            </a:r>
            <a:endParaRPr lang="en-US" alt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عَطَايَا جَيِّدَةً فَكَمْ بِالْحَرِيِّ أَبُوكُمُ الَّذِي فِي السَّمَاوَاتِ </a:t>
            </a:r>
            <a:endParaRPr lang="en-US" altLang="en-US" sz="44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/>
            <a:r>
              <a:rPr lang="ar-SA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يَهَبُ خَيْرَاتٍ لِلَّذِينَ يَسْأَلُونَهُ</a:t>
            </a:r>
            <a:r>
              <a:rPr lang="en-US" altLang="en-US" sz="44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 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176FAF8-B513-DF2C-B0B4-DAD8DB2E2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265" y="6150224"/>
            <a:ext cx="232146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1" hangingPunct="1"/>
            <a:r>
              <a:rPr lang="ar-EG" altLang="zh-CN" sz="440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مت 7 : 7-11</a:t>
            </a:r>
            <a:r>
              <a:rPr lang="en-US" altLang="zh-CN" sz="4400">
                <a:solidFill>
                  <a:srgbClr val="14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 </a:t>
            </a:r>
            <a:r>
              <a:rPr lang="ar-EG" altLang="zh-CN" sz="4400">
                <a:solidFill>
                  <a:srgbClr val="14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)</a:t>
            </a:r>
            <a:endParaRPr lang="en-US" altLang="zh-CN" sz="4400">
              <a:solidFill>
                <a:srgbClr val="14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2729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7"/>
          <p:cNvSpPr>
            <a:spLocks noChangeArrowheads="1"/>
          </p:cNvSpPr>
          <p:nvPr/>
        </p:nvSpPr>
        <p:spPr bwMode="auto">
          <a:xfrm>
            <a:off x="3541768" y="810916"/>
            <a:ext cx="2377440" cy="1162946"/>
          </a:xfrm>
          <a:prstGeom prst="leftArrow">
            <a:avLst>
              <a:gd name="adj1" fmla="val 50000"/>
              <a:gd name="adj2" fmla="val 56691"/>
            </a:avLst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lvl="0"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anose="03020402040406030203" pitchFamily="66" charset="-78"/>
              </a:rPr>
              <a:t>إحتياج</a:t>
            </a:r>
          </a:p>
        </p:txBody>
      </p:sp>
      <p:sp>
        <p:nvSpPr>
          <p:cNvPr id="3" name="AutoShape 7"/>
          <p:cNvSpPr>
            <a:spLocks noChangeArrowheads="1"/>
          </p:cNvSpPr>
          <p:nvPr/>
        </p:nvSpPr>
        <p:spPr bwMode="auto">
          <a:xfrm>
            <a:off x="2971800" y="1740497"/>
            <a:ext cx="3200400" cy="1280160"/>
          </a:xfrm>
          <a:prstGeom prst="leftArrow">
            <a:avLst>
              <a:gd name="adj1" fmla="val 50000"/>
              <a:gd name="adj2" fmla="val 56691"/>
            </a:avLst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lvl="0"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anose="03020402040406030203" pitchFamily="66" charset="-78"/>
              </a:rPr>
              <a:t>حب واحتياج</a:t>
            </a:r>
          </a:p>
        </p:txBody>
      </p:sp>
      <p:sp>
        <p:nvSpPr>
          <p:cNvPr id="4" name="AutoShape 7"/>
          <p:cNvSpPr>
            <a:spLocks noChangeArrowheads="1"/>
          </p:cNvSpPr>
          <p:nvPr/>
        </p:nvSpPr>
        <p:spPr bwMode="auto">
          <a:xfrm>
            <a:off x="3499472" y="2863082"/>
            <a:ext cx="2377440" cy="1104534"/>
          </a:xfrm>
          <a:prstGeom prst="leftArrow">
            <a:avLst>
              <a:gd name="adj1" fmla="val 50000"/>
              <a:gd name="adj2" fmla="val 56691"/>
            </a:avLst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lvl="0" algn="ctr" rtl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anose="03020402040406030203" pitchFamily="66" charset="-78"/>
              </a:rPr>
              <a:t>حب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5894816" y="810916"/>
            <a:ext cx="248914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algn="r" rtl="1" eaLnBrk="1" hangingPunct="1">
              <a:lnSpc>
                <a:spcPct val="150000"/>
              </a:lnSpc>
              <a:buFont typeface="Arial" charset="0"/>
              <a:buChar char="•"/>
            </a:pPr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اِسْأَلُوا تُعْطَوْا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r" rtl="1" eaLnBrk="1" hangingPunct="1">
              <a:lnSpc>
                <a:spcPct val="150000"/>
              </a:lnSpc>
              <a:buFont typeface="Arial" charset="0"/>
              <a:buChar char="•"/>
            </a:pPr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اطْلُبُوا تَجِدُوا</a:t>
            </a:r>
            <a:endParaRPr lang="ar-EG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r" rtl="1" eaLnBrk="1" hangingPunct="1">
              <a:lnSpc>
                <a:spcPct val="150000"/>
              </a:lnSpc>
              <a:buFont typeface="Arial" charset="0"/>
              <a:buChar char="•"/>
            </a:pPr>
            <a:r>
              <a:rPr lang="ar-SA" sz="44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اقْرَعُوا يُفْتَحْ لَكُمْ</a:t>
            </a: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835696" y="1160107"/>
            <a:ext cx="103265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algn="r" rtl="1" eaLnBrk="1" hangingPunct="1"/>
            <a:r>
              <a:rPr lang="ar-EG" sz="4400" dirty="0">
                <a:solidFill>
                  <a:srgbClr val="000000"/>
                </a:solidFill>
                <a:latin typeface="Arabic Typesetting" pitchFamily="66" charset="-78"/>
                <a:cs typeface="Arabic Typesetting" panose="03020402040406030203" pitchFamily="66" charset="-78"/>
              </a:rPr>
              <a:t>الطفولة</a:t>
            </a: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1834094" y="2010160"/>
            <a:ext cx="103425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algn="r" rtl="1" eaLnBrk="1" hangingPunct="1"/>
            <a:r>
              <a:rPr lang="ar-EG" sz="4400" dirty="0">
                <a:solidFill>
                  <a:srgbClr val="000000"/>
                </a:solidFill>
                <a:latin typeface="Arabic Typesetting" pitchFamily="66" charset="-78"/>
                <a:cs typeface="Arabic Typesetting" panose="03020402040406030203" pitchFamily="66" charset="-78"/>
              </a:rPr>
              <a:t>المراهقة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1790812" y="2860213"/>
            <a:ext cx="107753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algn="r" rtl="1" eaLnBrk="1" hangingPunct="1"/>
            <a:r>
              <a:rPr lang="ar-EG" sz="4400" dirty="0">
                <a:solidFill>
                  <a:srgbClr val="000000"/>
                </a:solidFill>
                <a:latin typeface="Arabic Typesetting" pitchFamily="66" charset="-78"/>
                <a:cs typeface="Arabic Typesetting" panose="03020402040406030203" pitchFamily="66" charset="-78"/>
              </a:rPr>
              <a:t>النضوج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083411" y="4221088"/>
            <a:ext cx="7635254" cy="2123658"/>
          </a:xfrm>
          <a:prstGeom prst="rect">
            <a:avLst/>
          </a:prstGeom>
          <a:noFill/>
          <a:ln>
            <a:solidFill>
              <a:schemeClr val="tx1"/>
            </a:solidFill>
          </a:ln>
          <a:effectLst>
            <a:softEdge rad="12700"/>
          </a:effectLst>
        </p:spPr>
        <p:txBody>
          <a:bodyPr wrap="square" rtlCol="0">
            <a:spAutoFit/>
          </a:bodyPr>
          <a:lstStyle/>
          <a:p>
            <a:pPr algn="l"/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Ask: and it shall be given you </a:t>
            </a:r>
          </a:p>
          <a:p>
            <a:pPr algn="l" rtl="0"/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Seek: and  ye shell find </a:t>
            </a:r>
          </a:p>
          <a:p>
            <a:pPr algn="l"/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Knock: and it shall be opened unto you </a:t>
            </a:r>
          </a:p>
        </p:txBody>
      </p:sp>
    </p:spTree>
    <p:extLst>
      <p:ext uri="{BB962C8B-B14F-4D97-AF65-F5344CB8AC3E}">
        <p14:creationId xmlns:p14="http://schemas.microsoft.com/office/powerpoint/2010/main" val="2637194561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BB5CA88D-159A-8620-958C-85A3DF937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5726" y="1633116"/>
            <a:ext cx="1621020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1" hangingPunct="1"/>
            <a:r>
              <a:rPr lang="ar-SA" altLang="en-US" sz="440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اِسْأَلُوا تُعْطَوْا</a:t>
            </a:r>
            <a:endParaRPr lang="ar-EG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r" rtl="1" eaLnBrk="1" hangingPunct="1"/>
            <a:endParaRPr lang="ar-EG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3" name="Left Arrow 2">
            <a:extLst>
              <a:ext uri="{FF2B5EF4-FFF2-40B4-BE49-F238E27FC236}">
                <a16:creationId xmlns:a16="http://schemas.microsoft.com/office/drawing/2014/main" id="{28CF56E4-9C5F-DB95-0373-D99C746F47F7}"/>
              </a:ext>
            </a:extLst>
          </p:cNvPr>
          <p:cNvSpPr/>
          <p:nvPr/>
        </p:nvSpPr>
        <p:spPr>
          <a:xfrm>
            <a:off x="4644008" y="1772816"/>
            <a:ext cx="1571625" cy="714375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4" name="Left Arrow 3">
            <a:extLst>
              <a:ext uri="{FF2B5EF4-FFF2-40B4-BE49-F238E27FC236}">
                <a16:creationId xmlns:a16="http://schemas.microsoft.com/office/drawing/2014/main" id="{8C0CEB15-2937-D1DC-DB86-CEEE004A185A}"/>
              </a:ext>
            </a:extLst>
          </p:cNvPr>
          <p:cNvSpPr/>
          <p:nvPr/>
        </p:nvSpPr>
        <p:spPr>
          <a:xfrm>
            <a:off x="4644008" y="2772941"/>
            <a:ext cx="1571625" cy="714375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5" name="Left Arrow 4">
            <a:extLst>
              <a:ext uri="{FF2B5EF4-FFF2-40B4-BE49-F238E27FC236}">
                <a16:creationId xmlns:a16="http://schemas.microsoft.com/office/drawing/2014/main" id="{19D04D95-86D9-9A55-2A53-49470793116B}"/>
              </a:ext>
            </a:extLst>
          </p:cNvPr>
          <p:cNvSpPr/>
          <p:nvPr/>
        </p:nvSpPr>
        <p:spPr>
          <a:xfrm>
            <a:off x="4644008" y="3844503"/>
            <a:ext cx="1571625" cy="714375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E55FF38-D552-1242-9983-DF9EAC388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1979" y="1701378"/>
            <a:ext cx="139974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rtl="1" eaLnBrk="1" hangingPunct="1"/>
            <a:r>
              <a:rPr lang="ar-EG" altLang="en-US" sz="440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أطلب منه</a:t>
            </a:r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4697BA0-73E4-2FE1-4EBB-6B7E751383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510" y="2779291"/>
            <a:ext cx="829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rtl="1" eaLnBrk="1" hangingPunct="1"/>
            <a:r>
              <a:rPr lang="ar-EG" altLang="en-US" sz="440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أطلبه</a:t>
            </a:r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AE90A05-468B-ED1A-835B-04DE0401F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7544" y="3844503"/>
            <a:ext cx="121860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rtl="1" eaLnBrk="1" hangingPunct="1"/>
            <a:r>
              <a:rPr lang="ar-EG" altLang="en-US" sz="440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أطلب له</a:t>
            </a:r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23F4236-3C6D-F357-1A7D-4833472C4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0980" y="2701503"/>
            <a:ext cx="1625766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ar-SA" altLang="en-US" sz="440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اطْلُبُوا تَجِدُوا</a:t>
            </a:r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1CD2F1D-D31D-2E7E-1123-8256F5550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4807" y="3773066"/>
            <a:ext cx="193193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 rtl="1" eaLnBrk="1" hangingPunct="1"/>
            <a:r>
              <a:rPr lang="ar-SA" altLang="en-US" sz="440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اقْرَعُوا يُفْتَحْ لَكُمْ</a:t>
            </a:r>
          </a:p>
        </p:txBody>
      </p:sp>
    </p:spTree>
    <p:extLst>
      <p:ext uri="{BB962C8B-B14F-4D97-AF65-F5344CB8AC3E}">
        <p14:creationId xmlns:p14="http://schemas.microsoft.com/office/powerpoint/2010/main" val="1951895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 animBg="1"/>
      <p:bldP spid="24" grpId="0" animBg="1"/>
      <p:bldP spid="25" grpId="0" animBg="1"/>
      <p:bldP spid="26" grpId="0"/>
      <p:bldP spid="27" grpId="0"/>
      <p:bldP spid="28" grpId="0"/>
      <p:bldP spid="29" grpId="0"/>
      <p:bldP spid="30" grpId="0"/>
    </p:bld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03847" y="2276872"/>
            <a:ext cx="2736304" cy="1015657"/>
          </a:xfrm>
          <a:prstGeom prst="rect">
            <a:avLst/>
          </a:prstGeom>
        </p:spPr>
      </p:pic>
      <p:sp>
        <p:nvSpPr>
          <p:cNvPr id="147461" name="Rectangle 5"/>
          <p:cNvSpPr>
            <a:spLocks noChangeArrowheads="1"/>
          </p:cNvSpPr>
          <p:nvPr/>
        </p:nvSpPr>
        <p:spPr bwMode="auto">
          <a:xfrm>
            <a:off x="3477789" y="4694367"/>
            <a:ext cx="218842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 أي 7 : 14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(</a:t>
            </a:r>
          </a:p>
        </p:txBody>
      </p:sp>
      <p:sp>
        <p:nvSpPr>
          <p:cNvPr id="147462" name="Rectangle 6"/>
          <p:cNvSpPr>
            <a:spLocks noChangeArrowheads="1"/>
          </p:cNvSpPr>
          <p:nvPr/>
        </p:nvSpPr>
        <p:spPr bwMode="auto">
          <a:xfrm>
            <a:off x="953598" y="1772816"/>
            <a:ext cx="7236804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فَإِذَا تَوَاضَعَ شَعْبِي الَّذِينَ دُعِيَ اسْمِي عَلَيْهِمْ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وَصَلُّوا وَطَلَبُوا وَجْهِي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َ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رَجَعُوا عَنْ طُرُقِهِمِ الرَّدِيئَةِ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فَإِنِّي أَسْمَعُ مِنَ السَّمَاءِ وَأَغْفِرُ خَطِيَّتَهُمْ وَأُبْرِئُ أَرْضَهُمْ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8496757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5"/>
          <p:cNvSpPr>
            <a:spLocks noChangeArrowheads="1"/>
          </p:cNvSpPr>
          <p:nvPr/>
        </p:nvSpPr>
        <p:spPr bwMode="auto">
          <a:xfrm>
            <a:off x="2843808" y="908816"/>
            <a:ext cx="3672000" cy="864000"/>
          </a:xfrm>
          <a:ln/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معنى قبول المسيح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Oval 7"/>
          <p:cNvSpPr>
            <a:spLocks noChangeArrowheads="1"/>
          </p:cNvSpPr>
          <p:nvPr/>
        </p:nvSpPr>
        <p:spPr bwMode="auto">
          <a:xfrm>
            <a:off x="3672000" y="2143614"/>
            <a:ext cx="1800000" cy="864000"/>
          </a:xfrm>
          <a:custGeom>
            <a:avLst/>
            <a:gdLst>
              <a:gd name="connsiteX0" fmla="*/ 0 w 1800000"/>
              <a:gd name="connsiteY0" fmla="*/ 144003 h 864000"/>
              <a:gd name="connsiteX1" fmla="*/ 144003 w 1800000"/>
              <a:gd name="connsiteY1" fmla="*/ 0 h 864000"/>
              <a:gd name="connsiteX2" fmla="*/ 1655997 w 1800000"/>
              <a:gd name="connsiteY2" fmla="*/ 0 h 864000"/>
              <a:gd name="connsiteX3" fmla="*/ 1800000 w 1800000"/>
              <a:gd name="connsiteY3" fmla="*/ 144003 h 864000"/>
              <a:gd name="connsiteX4" fmla="*/ 1800000 w 1800000"/>
              <a:gd name="connsiteY4" fmla="*/ 719997 h 864000"/>
              <a:gd name="connsiteX5" fmla="*/ 1655997 w 1800000"/>
              <a:gd name="connsiteY5" fmla="*/ 864000 h 864000"/>
              <a:gd name="connsiteX6" fmla="*/ 144003 w 1800000"/>
              <a:gd name="connsiteY6" fmla="*/ 864000 h 864000"/>
              <a:gd name="connsiteX7" fmla="*/ 0 w 1800000"/>
              <a:gd name="connsiteY7" fmla="*/ 719997 h 864000"/>
              <a:gd name="connsiteX8" fmla="*/ 0 w 1800000"/>
              <a:gd name="connsiteY8" fmla="*/ 144003 h 8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0000" h="864000" extrusionOk="0">
                <a:moveTo>
                  <a:pt x="0" y="144003"/>
                </a:moveTo>
                <a:cubicBezTo>
                  <a:pt x="-8100" y="70499"/>
                  <a:pt x="68048" y="2535"/>
                  <a:pt x="144003" y="0"/>
                </a:cubicBezTo>
                <a:cubicBezTo>
                  <a:pt x="388810" y="43361"/>
                  <a:pt x="1138357" y="44577"/>
                  <a:pt x="1655997" y="0"/>
                </a:cubicBezTo>
                <a:cubicBezTo>
                  <a:pt x="1729316" y="-2403"/>
                  <a:pt x="1804247" y="56240"/>
                  <a:pt x="1800000" y="144003"/>
                </a:cubicBezTo>
                <a:cubicBezTo>
                  <a:pt x="1806215" y="403333"/>
                  <a:pt x="1849224" y="565728"/>
                  <a:pt x="1800000" y="719997"/>
                </a:cubicBezTo>
                <a:cubicBezTo>
                  <a:pt x="1801537" y="799140"/>
                  <a:pt x="1742004" y="874320"/>
                  <a:pt x="1655997" y="864000"/>
                </a:cubicBezTo>
                <a:cubicBezTo>
                  <a:pt x="1064060" y="799003"/>
                  <a:pt x="816645" y="875441"/>
                  <a:pt x="144003" y="864000"/>
                </a:cubicBezTo>
                <a:cubicBezTo>
                  <a:pt x="65532" y="873687"/>
                  <a:pt x="900" y="796220"/>
                  <a:pt x="0" y="719997"/>
                </a:cubicBezTo>
                <a:cubicBezTo>
                  <a:pt x="-17157" y="503481"/>
                  <a:pt x="-42300" y="314443"/>
                  <a:pt x="0" y="144003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815963115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itchFamily="66" charset="-78"/>
                <a:cs typeface="Arabic Typesetting" pitchFamily="66" charset="-78"/>
              </a:rPr>
              <a:t>مخلص</a:t>
            </a:r>
            <a:endParaRPr lang="en-US" sz="44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Google Shape;9397;p104">
            <a:extLst>
              <a:ext uri="{FF2B5EF4-FFF2-40B4-BE49-F238E27FC236}">
                <a16:creationId xmlns:a16="http://schemas.microsoft.com/office/drawing/2014/main" id="{E0F955FD-BD33-927C-1FD8-32EFE33B13B1}"/>
              </a:ext>
            </a:extLst>
          </p:cNvPr>
          <p:cNvSpPr/>
          <p:nvPr/>
        </p:nvSpPr>
        <p:spPr>
          <a:xfrm rot="4418896" flipH="1" flipV="1">
            <a:off x="3945590" y="3434007"/>
            <a:ext cx="1036595" cy="631596"/>
          </a:xfrm>
          <a:custGeom>
            <a:avLst/>
            <a:gdLst/>
            <a:ahLst/>
            <a:cxnLst/>
            <a:rect l="l" t="t" r="r" b="b"/>
            <a:pathLst>
              <a:path w="27245" h="17277" extrusionOk="0">
                <a:moveTo>
                  <a:pt x="13695" y="761"/>
                </a:moveTo>
                <a:cubicBezTo>
                  <a:pt x="15669" y="761"/>
                  <a:pt x="17497" y="1887"/>
                  <a:pt x="17913" y="3903"/>
                </a:cubicBezTo>
                <a:cubicBezTo>
                  <a:pt x="18447" y="6471"/>
                  <a:pt x="16512" y="8406"/>
                  <a:pt x="14144" y="8940"/>
                </a:cubicBezTo>
                <a:cubicBezTo>
                  <a:pt x="13488" y="9073"/>
                  <a:pt x="12824" y="9140"/>
                  <a:pt x="12163" y="9140"/>
                </a:cubicBezTo>
                <a:cubicBezTo>
                  <a:pt x="10841" y="9140"/>
                  <a:pt x="9529" y="8873"/>
                  <a:pt x="8306" y="8339"/>
                </a:cubicBezTo>
                <a:cubicBezTo>
                  <a:pt x="7873" y="4904"/>
                  <a:pt x="9574" y="1001"/>
                  <a:pt x="13443" y="767"/>
                </a:cubicBezTo>
                <a:cubicBezTo>
                  <a:pt x="13527" y="763"/>
                  <a:pt x="13611" y="761"/>
                  <a:pt x="13695" y="761"/>
                </a:cubicBezTo>
                <a:close/>
                <a:moveTo>
                  <a:pt x="13766" y="0"/>
                </a:moveTo>
                <a:cubicBezTo>
                  <a:pt x="10507" y="0"/>
                  <a:pt x="7900" y="2974"/>
                  <a:pt x="7572" y="6305"/>
                </a:cubicBezTo>
                <a:cubicBezTo>
                  <a:pt x="7506" y="6872"/>
                  <a:pt x="7506" y="7439"/>
                  <a:pt x="7572" y="7972"/>
                </a:cubicBezTo>
                <a:cubicBezTo>
                  <a:pt x="5037" y="6772"/>
                  <a:pt x="2769" y="4737"/>
                  <a:pt x="901" y="2835"/>
                </a:cubicBezTo>
                <a:lnTo>
                  <a:pt x="834" y="2535"/>
                </a:lnTo>
                <a:lnTo>
                  <a:pt x="3336" y="2769"/>
                </a:lnTo>
                <a:cubicBezTo>
                  <a:pt x="3347" y="2769"/>
                  <a:pt x="3358" y="2770"/>
                  <a:pt x="3368" y="2770"/>
                </a:cubicBezTo>
                <a:cubicBezTo>
                  <a:pt x="3869" y="2770"/>
                  <a:pt x="3859" y="2001"/>
                  <a:pt x="3336" y="1968"/>
                </a:cubicBezTo>
                <a:lnTo>
                  <a:pt x="401" y="1701"/>
                </a:lnTo>
                <a:cubicBezTo>
                  <a:pt x="200" y="1701"/>
                  <a:pt x="0" y="1868"/>
                  <a:pt x="0" y="2102"/>
                </a:cubicBezTo>
                <a:lnTo>
                  <a:pt x="100" y="2869"/>
                </a:lnTo>
                <a:cubicBezTo>
                  <a:pt x="100" y="2902"/>
                  <a:pt x="100" y="2969"/>
                  <a:pt x="100" y="3002"/>
                </a:cubicBezTo>
                <a:cubicBezTo>
                  <a:pt x="267" y="4070"/>
                  <a:pt x="434" y="5137"/>
                  <a:pt x="567" y="6204"/>
                </a:cubicBezTo>
                <a:cubicBezTo>
                  <a:pt x="597" y="6380"/>
                  <a:pt x="754" y="6459"/>
                  <a:pt x="919" y="6459"/>
                </a:cubicBezTo>
                <a:cubicBezTo>
                  <a:pt x="1130" y="6459"/>
                  <a:pt x="1353" y="6329"/>
                  <a:pt x="1335" y="6104"/>
                </a:cubicBezTo>
                <a:cubicBezTo>
                  <a:pt x="1234" y="5404"/>
                  <a:pt x="1134" y="4703"/>
                  <a:pt x="1068" y="4003"/>
                </a:cubicBezTo>
                <a:lnTo>
                  <a:pt x="1068" y="4003"/>
                </a:lnTo>
                <a:cubicBezTo>
                  <a:pt x="2969" y="5871"/>
                  <a:pt x="5237" y="7706"/>
                  <a:pt x="7706" y="8840"/>
                </a:cubicBezTo>
                <a:cubicBezTo>
                  <a:pt x="8440" y="12409"/>
                  <a:pt x="10975" y="15344"/>
                  <a:pt x="14377" y="16645"/>
                </a:cubicBezTo>
                <a:cubicBezTo>
                  <a:pt x="15496" y="17074"/>
                  <a:pt x="16661" y="17276"/>
                  <a:pt x="17817" y="17276"/>
                </a:cubicBezTo>
                <a:cubicBezTo>
                  <a:pt x="21695" y="17276"/>
                  <a:pt x="25483" y="15005"/>
                  <a:pt x="27153" y="11408"/>
                </a:cubicBezTo>
                <a:cubicBezTo>
                  <a:pt x="27244" y="11249"/>
                  <a:pt x="27102" y="11089"/>
                  <a:pt x="26960" y="11089"/>
                </a:cubicBezTo>
                <a:cubicBezTo>
                  <a:pt x="26894" y="11089"/>
                  <a:pt x="26828" y="11123"/>
                  <a:pt x="26786" y="11208"/>
                </a:cubicBezTo>
                <a:cubicBezTo>
                  <a:pt x="25018" y="14429"/>
                  <a:pt x="21546" y="16633"/>
                  <a:pt x="17842" y="16633"/>
                </a:cubicBezTo>
                <a:cubicBezTo>
                  <a:pt x="17633" y="16633"/>
                  <a:pt x="17423" y="16626"/>
                  <a:pt x="17213" y="16612"/>
                </a:cubicBezTo>
                <a:cubicBezTo>
                  <a:pt x="13243" y="16245"/>
                  <a:pt x="9874" y="13510"/>
                  <a:pt x="8640" y="9707"/>
                </a:cubicBezTo>
                <a:cubicBezTo>
                  <a:pt x="8606" y="9540"/>
                  <a:pt x="8540" y="9373"/>
                  <a:pt x="8506" y="9173"/>
                </a:cubicBezTo>
                <a:lnTo>
                  <a:pt x="8506" y="9173"/>
                </a:lnTo>
                <a:cubicBezTo>
                  <a:pt x="9700" y="9663"/>
                  <a:pt x="10961" y="9909"/>
                  <a:pt x="12230" y="9909"/>
                </a:cubicBezTo>
                <a:cubicBezTo>
                  <a:pt x="12947" y="9909"/>
                  <a:pt x="13667" y="9830"/>
                  <a:pt x="14377" y="9674"/>
                </a:cubicBezTo>
                <a:cubicBezTo>
                  <a:pt x="16579" y="9207"/>
                  <a:pt x="18513" y="7639"/>
                  <a:pt x="18780" y="5304"/>
                </a:cubicBezTo>
                <a:cubicBezTo>
                  <a:pt x="19047" y="3269"/>
                  <a:pt x="17913" y="1301"/>
                  <a:pt x="16012" y="467"/>
                </a:cubicBezTo>
                <a:cubicBezTo>
                  <a:pt x="15243" y="146"/>
                  <a:pt x="14488" y="0"/>
                  <a:pt x="137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5536" y="4472618"/>
            <a:ext cx="784887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أي منقذ، </a:t>
            </a:r>
            <a:endParaRPr lang="en-US" sz="44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الذي يغفر الخطية وينجي من أجرتها،</a:t>
            </a:r>
            <a:r>
              <a:rPr lang="en-US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ومن سطوتها </a:t>
            </a:r>
            <a:endParaRPr lang="en-US" sz="44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Oval 7">
            <a:extLst>
              <a:ext uri="{FF2B5EF4-FFF2-40B4-BE49-F238E27FC236}">
                <a16:creationId xmlns:a16="http://schemas.microsoft.com/office/drawing/2014/main" id="{CCC05B97-F3F0-8424-AAD6-4E90FCBCF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3506" y="2162992"/>
            <a:ext cx="1296987" cy="864000"/>
          </a:xfrm>
          <a:custGeom>
            <a:avLst/>
            <a:gdLst>
              <a:gd name="connsiteX0" fmla="*/ 0 w 1296987"/>
              <a:gd name="connsiteY0" fmla="*/ 144003 h 864000"/>
              <a:gd name="connsiteX1" fmla="*/ 144003 w 1296987"/>
              <a:gd name="connsiteY1" fmla="*/ 0 h 864000"/>
              <a:gd name="connsiteX2" fmla="*/ 1152984 w 1296987"/>
              <a:gd name="connsiteY2" fmla="*/ 0 h 864000"/>
              <a:gd name="connsiteX3" fmla="*/ 1296987 w 1296987"/>
              <a:gd name="connsiteY3" fmla="*/ 144003 h 864000"/>
              <a:gd name="connsiteX4" fmla="*/ 1296987 w 1296987"/>
              <a:gd name="connsiteY4" fmla="*/ 719997 h 864000"/>
              <a:gd name="connsiteX5" fmla="*/ 1152984 w 1296987"/>
              <a:gd name="connsiteY5" fmla="*/ 864000 h 864000"/>
              <a:gd name="connsiteX6" fmla="*/ 144003 w 1296987"/>
              <a:gd name="connsiteY6" fmla="*/ 864000 h 864000"/>
              <a:gd name="connsiteX7" fmla="*/ 0 w 1296987"/>
              <a:gd name="connsiteY7" fmla="*/ 719997 h 864000"/>
              <a:gd name="connsiteX8" fmla="*/ 0 w 1296987"/>
              <a:gd name="connsiteY8" fmla="*/ 144003 h 8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987" h="864000" extrusionOk="0">
                <a:moveTo>
                  <a:pt x="0" y="144003"/>
                </a:moveTo>
                <a:cubicBezTo>
                  <a:pt x="10415" y="65500"/>
                  <a:pt x="73374" y="-798"/>
                  <a:pt x="144003" y="0"/>
                </a:cubicBezTo>
                <a:cubicBezTo>
                  <a:pt x="410091" y="74813"/>
                  <a:pt x="682445" y="45852"/>
                  <a:pt x="1152984" y="0"/>
                </a:cubicBezTo>
                <a:cubicBezTo>
                  <a:pt x="1229145" y="14944"/>
                  <a:pt x="1299373" y="57587"/>
                  <a:pt x="1296987" y="144003"/>
                </a:cubicBezTo>
                <a:cubicBezTo>
                  <a:pt x="1300213" y="325358"/>
                  <a:pt x="1261000" y="539127"/>
                  <a:pt x="1296987" y="719997"/>
                </a:cubicBezTo>
                <a:cubicBezTo>
                  <a:pt x="1304260" y="801260"/>
                  <a:pt x="1236404" y="867954"/>
                  <a:pt x="1152984" y="864000"/>
                </a:cubicBezTo>
                <a:cubicBezTo>
                  <a:pt x="773406" y="936334"/>
                  <a:pt x="563675" y="926633"/>
                  <a:pt x="144003" y="864000"/>
                </a:cubicBezTo>
                <a:cubicBezTo>
                  <a:pt x="67769" y="869182"/>
                  <a:pt x="-2160" y="801579"/>
                  <a:pt x="0" y="719997"/>
                </a:cubicBezTo>
                <a:cubicBezTo>
                  <a:pt x="17242" y="607607"/>
                  <a:pt x="-38617" y="213824"/>
                  <a:pt x="0" y="144003"/>
                </a:cubicBezTo>
                <a:close/>
              </a:path>
            </a:pathLst>
          </a:custGeom>
          <a:noFill/>
          <a:ln w="38100">
            <a:noFill/>
            <a:headEnd/>
            <a:tailEnd/>
            <a:extLst>
              <a:ext uri="{C807C97D-BFC1-408E-A445-0C87EB9F89A2}">
                <ask:lineSketchStyleProps xmlns:ask="http://schemas.microsoft.com/office/drawing/2018/sketchyshapes" sd="3832056975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Google Shape;9394;p104">
            <a:extLst>
              <a:ext uri="{FF2B5EF4-FFF2-40B4-BE49-F238E27FC236}">
                <a16:creationId xmlns:a16="http://schemas.microsoft.com/office/drawing/2014/main" id="{23FDDCB7-16CA-D2D6-1AD7-5A2067DE9D9D}"/>
              </a:ext>
            </a:extLst>
          </p:cNvPr>
          <p:cNvSpPr/>
          <p:nvPr/>
        </p:nvSpPr>
        <p:spPr>
          <a:xfrm>
            <a:off x="4014945" y="2087215"/>
            <a:ext cx="1233057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7854895"/>
      </p:ext>
    </p:extLst>
  </p:cSld>
  <p:clrMapOvr>
    <a:masterClrMapping/>
  </p:clrMapOvr>
  <p:transition spd="slow"/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36096" y="2325106"/>
            <a:ext cx="1368152" cy="961514"/>
          </a:xfrm>
          <a:prstGeom prst="rect">
            <a:avLst/>
          </a:prstGeom>
        </p:spPr>
      </p:pic>
      <p:sp>
        <p:nvSpPr>
          <p:cNvPr id="147463" name="Rectangle 7"/>
          <p:cNvSpPr>
            <a:spLocks noChangeArrowheads="1"/>
          </p:cNvSpPr>
          <p:nvPr/>
        </p:nvSpPr>
        <p:spPr bwMode="auto">
          <a:xfrm>
            <a:off x="1884405" y="1794302"/>
            <a:ext cx="5375189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الرَّبُّ مَعَكُمْ مَا كُنْتُمْ مَعَهُ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وَإِنْ طَلَبْتُمُوهُ يُوجَدْ لَكُمْ وَإِنْ تَرَكْتُمُوهُ يَتْرُكْكُمْ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47464" name="Rectangle 8"/>
          <p:cNvSpPr>
            <a:spLocks noChangeArrowheads="1"/>
          </p:cNvSpPr>
          <p:nvPr/>
        </p:nvSpPr>
        <p:spPr bwMode="auto">
          <a:xfrm>
            <a:off x="3495424" y="3432704"/>
            <a:ext cx="215315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 أخ 15 : 2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57565148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566391" y="2746022"/>
            <a:ext cx="3044423" cy="769441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ما يتعلق بالرب وملكوته</a:t>
            </a:r>
          </a:p>
        </p:txBody>
      </p:sp>
      <p:sp>
        <p:nvSpPr>
          <p:cNvPr id="5" name="Rectangle 4"/>
          <p:cNvSpPr/>
          <p:nvPr/>
        </p:nvSpPr>
        <p:spPr>
          <a:xfrm>
            <a:off x="200230" y="2719744"/>
            <a:ext cx="4269117" cy="769441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lvl="0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ما يتعلق بنا واحتياجاتنا الشخصية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25590" y="1396226"/>
            <a:ext cx="194316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ماذا نطلب؟ 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2375487" y="3489185"/>
            <a:ext cx="828361" cy="803911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>
            <a:stCxn id="5" idx="2"/>
          </p:cNvCxnSpPr>
          <p:nvPr/>
        </p:nvCxnSpPr>
        <p:spPr>
          <a:xfrm flipH="1">
            <a:off x="1475656" y="3489185"/>
            <a:ext cx="859133" cy="803911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6" name="Rounded Rectangle 15"/>
          <p:cNvSpPr/>
          <p:nvPr/>
        </p:nvSpPr>
        <p:spPr>
          <a:xfrm>
            <a:off x="2627784" y="4509120"/>
            <a:ext cx="1224136" cy="648000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الروحية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863588" y="4509120"/>
            <a:ext cx="1224136" cy="648000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المادية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cxnSp>
        <p:nvCxnSpPr>
          <p:cNvPr id="2" name="Straight Arrow Connector 1">
            <a:extLst>
              <a:ext uri="{FF2B5EF4-FFF2-40B4-BE49-F238E27FC236}">
                <a16:creationId xmlns:a16="http://schemas.microsoft.com/office/drawing/2014/main" id="{3A269F50-6132-3B3D-D075-C66FE6EBA3A4}"/>
              </a:ext>
            </a:extLst>
          </p:cNvPr>
          <p:cNvCxnSpPr/>
          <p:nvPr/>
        </p:nvCxnSpPr>
        <p:spPr>
          <a:xfrm>
            <a:off x="4932040" y="1942111"/>
            <a:ext cx="828361" cy="803911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55AD090A-02B0-4E23-5FD7-664AF8E089AB}"/>
              </a:ext>
            </a:extLst>
          </p:cNvPr>
          <p:cNvCxnSpPr/>
          <p:nvPr/>
        </p:nvCxnSpPr>
        <p:spPr>
          <a:xfrm flipH="1">
            <a:off x="4032209" y="1942111"/>
            <a:ext cx="859133" cy="803911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2296903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367644" y="2420888"/>
            <a:ext cx="6408712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إن كان </a:t>
            </a:r>
            <a:r>
              <a:rPr lang="ar-EG" sz="4400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الرب </a:t>
            </a:r>
            <a:r>
              <a:rPr lang="ar-SA" sz="4400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يريد</a:t>
            </a:r>
            <a:endParaRPr lang="ar-EG" sz="4400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</a:t>
            </a:r>
            <a:r>
              <a:rPr lang="ar-SA" sz="4400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جميع الناس يخلصون</a:t>
            </a:r>
            <a:endParaRPr lang="ar-EG" sz="4400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400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</a:t>
            </a:r>
            <a:r>
              <a:rPr lang="ar-SA" sz="4400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يعلم ما نحتاجه قبل أن نسأله</a:t>
            </a:r>
            <a:r>
              <a:rPr lang="en-US" sz="4400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EG" sz="440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لماذا إذاً يدعونا الرب للصلاة والطلب والتضرع؟</a:t>
            </a:r>
            <a:endParaRPr lang="en-US" sz="440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7CF711D-3DDE-18F6-E9DE-F19573DFD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776" y="1124744"/>
            <a:ext cx="4211935" cy="792088"/>
          </a:xfrm>
          <a:custGeom>
            <a:avLst/>
            <a:gdLst>
              <a:gd name="connsiteX0" fmla="*/ 0 w 4211935"/>
              <a:gd name="connsiteY0" fmla="*/ 0 h 792088"/>
              <a:gd name="connsiteX1" fmla="*/ 400134 w 4211935"/>
              <a:gd name="connsiteY1" fmla="*/ 0 h 792088"/>
              <a:gd name="connsiteX2" fmla="*/ 800268 w 4211935"/>
              <a:gd name="connsiteY2" fmla="*/ 0 h 792088"/>
              <a:gd name="connsiteX3" fmla="*/ 1410998 w 4211935"/>
              <a:gd name="connsiteY3" fmla="*/ 0 h 792088"/>
              <a:gd name="connsiteX4" fmla="*/ 1979609 w 4211935"/>
              <a:gd name="connsiteY4" fmla="*/ 0 h 792088"/>
              <a:gd name="connsiteX5" fmla="*/ 2506101 w 4211935"/>
              <a:gd name="connsiteY5" fmla="*/ 0 h 792088"/>
              <a:gd name="connsiteX6" fmla="*/ 2906235 w 4211935"/>
              <a:gd name="connsiteY6" fmla="*/ 0 h 792088"/>
              <a:gd name="connsiteX7" fmla="*/ 3390608 w 4211935"/>
              <a:gd name="connsiteY7" fmla="*/ 0 h 792088"/>
              <a:gd name="connsiteX8" fmla="*/ 4211935 w 4211935"/>
              <a:gd name="connsiteY8" fmla="*/ 0 h 792088"/>
              <a:gd name="connsiteX9" fmla="*/ 4211935 w 4211935"/>
              <a:gd name="connsiteY9" fmla="*/ 380202 h 792088"/>
              <a:gd name="connsiteX10" fmla="*/ 4211935 w 4211935"/>
              <a:gd name="connsiteY10" fmla="*/ 792088 h 792088"/>
              <a:gd name="connsiteX11" fmla="*/ 3811801 w 4211935"/>
              <a:gd name="connsiteY11" fmla="*/ 792088 h 792088"/>
              <a:gd name="connsiteX12" fmla="*/ 3327429 w 4211935"/>
              <a:gd name="connsiteY12" fmla="*/ 792088 h 792088"/>
              <a:gd name="connsiteX13" fmla="*/ 2885175 w 4211935"/>
              <a:gd name="connsiteY13" fmla="*/ 792088 h 792088"/>
              <a:gd name="connsiteX14" fmla="*/ 2316564 w 4211935"/>
              <a:gd name="connsiteY14" fmla="*/ 792088 h 792088"/>
              <a:gd name="connsiteX15" fmla="*/ 1916430 w 4211935"/>
              <a:gd name="connsiteY15" fmla="*/ 792088 h 792088"/>
              <a:gd name="connsiteX16" fmla="*/ 1389939 w 4211935"/>
              <a:gd name="connsiteY16" fmla="*/ 792088 h 792088"/>
              <a:gd name="connsiteX17" fmla="*/ 821327 w 4211935"/>
              <a:gd name="connsiteY17" fmla="*/ 792088 h 792088"/>
              <a:gd name="connsiteX18" fmla="*/ 0 w 4211935"/>
              <a:gd name="connsiteY18" fmla="*/ 792088 h 792088"/>
              <a:gd name="connsiteX19" fmla="*/ 0 w 4211935"/>
              <a:gd name="connsiteY19" fmla="*/ 419807 h 792088"/>
              <a:gd name="connsiteX20" fmla="*/ 0 w 4211935"/>
              <a:gd name="connsiteY20" fmla="*/ 0 h 7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11935" h="792088" fill="none" extrusionOk="0">
                <a:moveTo>
                  <a:pt x="0" y="0"/>
                </a:moveTo>
                <a:cubicBezTo>
                  <a:pt x="142292" y="-9877"/>
                  <a:pt x="277514" y="36262"/>
                  <a:pt x="400134" y="0"/>
                </a:cubicBezTo>
                <a:cubicBezTo>
                  <a:pt x="522754" y="-36262"/>
                  <a:pt x="601865" y="21442"/>
                  <a:pt x="800268" y="0"/>
                </a:cubicBezTo>
                <a:cubicBezTo>
                  <a:pt x="998671" y="-21442"/>
                  <a:pt x="1177117" y="56409"/>
                  <a:pt x="1410998" y="0"/>
                </a:cubicBezTo>
                <a:cubicBezTo>
                  <a:pt x="1644879" y="-56409"/>
                  <a:pt x="1732478" y="33975"/>
                  <a:pt x="1979609" y="0"/>
                </a:cubicBezTo>
                <a:cubicBezTo>
                  <a:pt x="2226740" y="-33975"/>
                  <a:pt x="2385611" y="38890"/>
                  <a:pt x="2506101" y="0"/>
                </a:cubicBezTo>
                <a:cubicBezTo>
                  <a:pt x="2626591" y="-38890"/>
                  <a:pt x="2755547" y="16385"/>
                  <a:pt x="2906235" y="0"/>
                </a:cubicBezTo>
                <a:cubicBezTo>
                  <a:pt x="3056923" y="-16385"/>
                  <a:pt x="3150378" y="56609"/>
                  <a:pt x="3390608" y="0"/>
                </a:cubicBezTo>
                <a:cubicBezTo>
                  <a:pt x="3630838" y="-56609"/>
                  <a:pt x="3865966" y="65338"/>
                  <a:pt x="4211935" y="0"/>
                </a:cubicBezTo>
                <a:cubicBezTo>
                  <a:pt x="4255384" y="109697"/>
                  <a:pt x="4183026" y="291870"/>
                  <a:pt x="4211935" y="380202"/>
                </a:cubicBezTo>
                <a:cubicBezTo>
                  <a:pt x="4240844" y="468534"/>
                  <a:pt x="4180320" y="608176"/>
                  <a:pt x="4211935" y="792088"/>
                </a:cubicBezTo>
                <a:cubicBezTo>
                  <a:pt x="4032349" y="821421"/>
                  <a:pt x="3895948" y="771172"/>
                  <a:pt x="3811801" y="792088"/>
                </a:cubicBezTo>
                <a:cubicBezTo>
                  <a:pt x="3727654" y="813004"/>
                  <a:pt x="3500834" y="772246"/>
                  <a:pt x="3327429" y="792088"/>
                </a:cubicBezTo>
                <a:cubicBezTo>
                  <a:pt x="3154024" y="811930"/>
                  <a:pt x="3094352" y="757434"/>
                  <a:pt x="2885175" y="792088"/>
                </a:cubicBezTo>
                <a:cubicBezTo>
                  <a:pt x="2675998" y="826742"/>
                  <a:pt x="2585160" y="731813"/>
                  <a:pt x="2316564" y="792088"/>
                </a:cubicBezTo>
                <a:cubicBezTo>
                  <a:pt x="2047968" y="852363"/>
                  <a:pt x="2104924" y="779203"/>
                  <a:pt x="1916430" y="792088"/>
                </a:cubicBezTo>
                <a:cubicBezTo>
                  <a:pt x="1727936" y="804973"/>
                  <a:pt x="1510855" y="787383"/>
                  <a:pt x="1389939" y="792088"/>
                </a:cubicBezTo>
                <a:cubicBezTo>
                  <a:pt x="1269023" y="796793"/>
                  <a:pt x="972164" y="774848"/>
                  <a:pt x="821327" y="792088"/>
                </a:cubicBezTo>
                <a:cubicBezTo>
                  <a:pt x="670490" y="809328"/>
                  <a:pt x="236968" y="719749"/>
                  <a:pt x="0" y="792088"/>
                </a:cubicBezTo>
                <a:cubicBezTo>
                  <a:pt x="-4295" y="608374"/>
                  <a:pt x="33261" y="534708"/>
                  <a:pt x="0" y="419807"/>
                </a:cubicBezTo>
                <a:cubicBezTo>
                  <a:pt x="-33261" y="304906"/>
                  <a:pt x="41823" y="157895"/>
                  <a:pt x="0" y="0"/>
                </a:cubicBezTo>
                <a:close/>
              </a:path>
              <a:path w="4211935" h="792088" stroke="0" extrusionOk="0">
                <a:moveTo>
                  <a:pt x="0" y="0"/>
                </a:moveTo>
                <a:cubicBezTo>
                  <a:pt x="113827" y="-15619"/>
                  <a:pt x="411913" y="58124"/>
                  <a:pt x="568611" y="0"/>
                </a:cubicBezTo>
                <a:cubicBezTo>
                  <a:pt x="725309" y="-58124"/>
                  <a:pt x="780108" y="12104"/>
                  <a:pt x="968745" y="0"/>
                </a:cubicBezTo>
                <a:cubicBezTo>
                  <a:pt x="1157382" y="-12104"/>
                  <a:pt x="1411871" y="34352"/>
                  <a:pt x="1537356" y="0"/>
                </a:cubicBezTo>
                <a:cubicBezTo>
                  <a:pt x="1662841" y="-34352"/>
                  <a:pt x="1856762" y="44203"/>
                  <a:pt x="1937490" y="0"/>
                </a:cubicBezTo>
                <a:cubicBezTo>
                  <a:pt x="2018218" y="-44203"/>
                  <a:pt x="2358383" y="62244"/>
                  <a:pt x="2506101" y="0"/>
                </a:cubicBezTo>
                <a:cubicBezTo>
                  <a:pt x="2653819" y="-62244"/>
                  <a:pt x="2858661" y="33590"/>
                  <a:pt x="2948355" y="0"/>
                </a:cubicBezTo>
                <a:cubicBezTo>
                  <a:pt x="3038049" y="-33590"/>
                  <a:pt x="3249940" y="15068"/>
                  <a:pt x="3474846" y="0"/>
                </a:cubicBezTo>
                <a:cubicBezTo>
                  <a:pt x="3699752" y="-15068"/>
                  <a:pt x="3900107" y="50584"/>
                  <a:pt x="4211935" y="0"/>
                </a:cubicBezTo>
                <a:cubicBezTo>
                  <a:pt x="4232534" y="147124"/>
                  <a:pt x="4181514" y="207242"/>
                  <a:pt x="4211935" y="388123"/>
                </a:cubicBezTo>
                <a:cubicBezTo>
                  <a:pt x="4242356" y="569004"/>
                  <a:pt x="4168348" y="595512"/>
                  <a:pt x="4211935" y="792088"/>
                </a:cubicBezTo>
                <a:cubicBezTo>
                  <a:pt x="4020464" y="835524"/>
                  <a:pt x="3924738" y="766772"/>
                  <a:pt x="3769682" y="792088"/>
                </a:cubicBezTo>
                <a:cubicBezTo>
                  <a:pt x="3614626" y="817404"/>
                  <a:pt x="3424888" y="740080"/>
                  <a:pt x="3327429" y="792088"/>
                </a:cubicBezTo>
                <a:cubicBezTo>
                  <a:pt x="3229970" y="844096"/>
                  <a:pt x="3017886" y="747898"/>
                  <a:pt x="2885175" y="792088"/>
                </a:cubicBezTo>
                <a:cubicBezTo>
                  <a:pt x="2752464" y="836278"/>
                  <a:pt x="2594737" y="749810"/>
                  <a:pt x="2485042" y="792088"/>
                </a:cubicBezTo>
                <a:cubicBezTo>
                  <a:pt x="2375347" y="834366"/>
                  <a:pt x="2217841" y="759633"/>
                  <a:pt x="2042788" y="792088"/>
                </a:cubicBezTo>
                <a:cubicBezTo>
                  <a:pt x="1867735" y="824543"/>
                  <a:pt x="1648764" y="775562"/>
                  <a:pt x="1516297" y="792088"/>
                </a:cubicBezTo>
                <a:cubicBezTo>
                  <a:pt x="1383830" y="808614"/>
                  <a:pt x="1231383" y="771614"/>
                  <a:pt x="1074043" y="792088"/>
                </a:cubicBezTo>
                <a:cubicBezTo>
                  <a:pt x="916703" y="812562"/>
                  <a:pt x="840624" y="749219"/>
                  <a:pt x="673910" y="792088"/>
                </a:cubicBezTo>
                <a:cubicBezTo>
                  <a:pt x="507196" y="834957"/>
                  <a:pt x="201718" y="711386"/>
                  <a:pt x="0" y="792088"/>
                </a:cubicBezTo>
                <a:cubicBezTo>
                  <a:pt x="-31449" y="639784"/>
                  <a:pt x="13812" y="495461"/>
                  <a:pt x="0" y="396044"/>
                </a:cubicBezTo>
                <a:cubicBezTo>
                  <a:pt x="-13812" y="296627"/>
                  <a:pt x="11372" y="143202"/>
                  <a:pt x="0" y="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bg1">
                <a:lumMod val="25000"/>
              </a:schemeClr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20153026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</p:spPr>
        <p:txBody>
          <a:bodyPr wrap="none" anchor="ctr">
            <a:flatTx/>
          </a:bodyPr>
          <a:lstStyle/>
          <a:p>
            <a:pPr algn="ctr" rtl="1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لماذا نطلب؟</a:t>
            </a:r>
            <a:r>
              <a:rPr 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66065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EE5838B-F477-41C3-3EDE-1B32D9B89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1196752"/>
            <a:ext cx="5543550" cy="936625"/>
          </a:xfrm>
          <a:prstGeom prst="rect">
            <a:avLst/>
          </a:prstGeom>
          <a:solidFill>
            <a:schemeClr val="bg1"/>
          </a:solidFill>
          <a:ln w="28575">
            <a:noFill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</p:spPr>
        <p:txBody>
          <a:bodyPr wrap="none" anchor="ctr">
            <a:flatTx/>
          </a:bodyPr>
          <a:lstStyle/>
          <a:p>
            <a:pPr algn="ctr" rtl="1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لماذا نطلب؟</a:t>
            </a:r>
            <a:r>
              <a:rPr 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812B71D-6C66-881C-AA7C-6CB54FA72607}"/>
              </a:ext>
            </a:extLst>
          </p:cNvPr>
          <p:cNvSpPr txBox="1"/>
          <p:nvPr/>
        </p:nvSpPr>
        <p:spPr>
          <a:xfrm>
            <a:off x="1403648" y="2492896"/>
            <a:ext cx="7127726" cy="3395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algn="r" rtl="1" fontAlgn="base">
              <a:lnSpc>
                <a:spcPct val="150000"/>
              </a:lnSpc>
              <a:spcAft>
                <a:spcPts val="1000"/>
              </a:spcAft>
            </a:pPr>
            <a:r>
              <a:rPr lang="ar-SA" sz="4400" b="1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1- صلاه الطلب والتضرع تغيرنا نحن وفق مشيئة الله</a:t>
            </a:r>
            <a:endParaRPr lang="en-US" sz="4400" b="1" dirty="0">
              <a:solidFill>
                <a:srgbClr val="140000"/>
              </a:solidFill>
              <a:effectLst/>
              <a:latin typeface="Arabic Typesetting" panose="03020402040406030203" pitchFamily="66" charset="-78"/>
              <a:ea typeface="Calibri" panose="020F0502020204030204" pitchFamily="34" charset="0"/>
              <a:cs typeface="Arabic Typesetting" panose="03020402040406030203" pitchFamily="66" charset="-78"/>
            </a:endParaRPr>
          </a:p>
          <a:p>
            <a:pPr marR="0" algn="r" rtl="1" fontAlgn="base">
              <a:lnSpc>
                <a:spcPct val="150000"/>
              </a:lnSpc>
              <a:spcAft>
                <a:spcPts val="1000"/>
              </a:spcAft>
            </a:pPr>
            <a:r>
              <a:rPr lang="ar-SA" sz="4400" b="1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2- تعرفنا ماذا يريد الرب منا أن نفعله تجاه هذه الأمور</a:t>
            </a:r>
            <a:endParaRPr lang="en-US" sz="4400" b="1" dirty="0">
              <a:solidFill>
                <a:srgbClr val="140000"/>
              </a:solidFill>
              <a:effectLst/>
              <a:latin typeface="Arabic Typesetting" panose="03020402040406030203" pitchFamily="66" charset="-78"/>
              <a:ea typeface="Calibri" panose="020F0502020204030204" pitchFamily="34" charset="0"/>
              <a:cs typeface="Arabic Typesetting" panose="03020402040406030203" pitchFamily="66" charset="-78"/>
            </a:endParaRPr>
          </a:p>
          <a:p>
            <a:pPr marR="0" algn="r" rtl="1" fontAlgn="base">
              <a:lnSpc>
                <a:spcPct val="150000"/>
              </a:lnSpc>
              <a:spcAft>
                <a:spcPts val="1000"/>
              </a:spcAft>
            </a:pPr>
            <a:r>
              <a:rPr lang="ar-SA" sz="4400" b="1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ea typeface="Times New Roman" panose="02020603050405020304" pitchFamily="18" charset="0"/>
                <a:cs typeface="Arabic Typesetting" panose="03020402040406030203" pitchFamily="66" charset="-78"/>
              </a:rPr>
              <a:t>3- إن الصلاة تطلق يد الرب لتنفيذ مشيئة الله</a:t>
            </a:r>
            <a:endParaRPr lang="en-US" sz="4400" b="1" dirty="0">
              <a:solidFill>
                <a:srgbClr val="140000"/>
              </a:solidFill>
              <a:effectLst/>
              <a:latin typeface="Arabic Typesetting" panose="03020402040406030203" pitchFamily="66" charset="-78"/>
              <a:ea typeface="Calibri" panose="020F0502020204030204" pitchFamily="34" charset="0"/>
              <a:cs typeface="Arabic Typesetting" panose="03020402040406030203" pitchFamily="66" charset="-78"/>
            </a:endParaRPr>
          </a:p>
        </p:txBody>
      </p:sp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746ACCAA-23D4-435F-BDA0-7A720E356A27}"/>
              </a:ext>
            </a:extLst>
          </p:cNvPr>
          <p:cNvSpPr/>
          <p:nvPr/>
        </p:nvSpPr>
        <p:spPr>
          <a:xfrm>
            <a:off x="1870325" y="1196752"/>
            <a:ext cx="5403350" cy="916260"/>
          </a:xfrm>
          <a:custGeom>
            <a:avLst/>
            <a:gdLst>
              <a:gd name="connsiteX0" fmla="*/ 0 w 5403350"/>
              <a:gd name="connsiteY0" fmla="*/ 152713 h 916260"/>
              <a:gd name="connsiteX1" fmla="*/ 152713 w 5403350"/>
              <a:gd name="connsiteY1" fmla="*/ 0 h 916260"/>
              <a:gd name="connsiteX2" fmla="*/ 840933 w 5403350"/>
              <a:gd name="connsiteY2" fmla="*/ 0 h 916260"/>
              <a:gd name="connsiteX3" fmla="*/ 1427194 w 5403350"/>
              <a:gd name="connsiteY3" fmla="*/ 0 h 916260"/>
              <a:gd name="connsiteX4" fmla="*/ 1911497 w 5403350"/>
              <a:gd name="connsiteY4" fmla="*/ 0 h 916260"/>
              <a:gd name="connsiteX5" fmla="*/ 2599717 w 5403350"/>
              <a:gd name="connsiteY5" fmla="*/ 0 h 916260"/>
              <a:gd name="connsiteX6" fmla="*/ 3236957 w 5403350"/>
              <a:gd name="connsiteY6" fmla="*/ 0 h 916260"/>
              <a:gd name="connsiteX7" fmla="*/ 3823218 w 5403350"/>
              <a:gd name="connsiteY7" fmla="*/ 0 h 916260"/>
              <a:gd name="connsiteX8" fmla="*/ 4562417 w 5403350"/>
              <a:gd name="connsiteY8" fmla="*/ 0 h 916260"/>
              <a:gd name="connsiteX9" fmla="*/ 5250637 w 5403350"/>
              <a:gd name="connsiteY9" fmla="*/ 0 h 916260"/>
              <a:gd name="connsiteX10" fmla="*/ 5403350 w 5403350"/>
              <a:gd name="connsiteY10" fmla="*/ 152713 h 916260"/>
              <a:gd name="connsiteX11" fmla="*/ 5403350 w 5403350"/>
              <a:gd name="connsiteY11" fmla="*/ 763547 h 916260"/>
              <a:gd name="connsiteX12" fmla="*/ 5250637 w 5403350"/>
              <a:gd name="connsiteY12" fmla="*/ 916260 h 916260"/>
              <a:gd name="connsiteX13" fmla="*/ 4511438 w 5403350"/>
              <a:gd name="connsiteY13" fmla="*/ 916260 h 916260"/>
              <a:gd name="connsiteX14" fmla="*/ 3874198 w 5403350"/>
              <a:gd name="connsiteY14" fmla="*/ 916260 h 916260"/>
              <a:gd name="connsiteX15" fmla="*/ 3338916 w 5403350"/>
              <a:gd name="connsiteY15" fmla="*/ 916260 h 916260"/>
              <a:gd name="connsiteX16" fmla="*/ 2599717 w 5403350"/>
              <a:gd name="connsiteY16" fmla="*/ 916260 h 916260"/>
              <a:gd name="connsiteX17" fmla="*/ 2064435 w 5403350"/>
              <a:gd name="connsiteY17" fmla="*/ 916260 h 916260"/>
              <a:gd name="connsiteX18" fmla="*/ 1580132 w 5403350"/>
              <a:gd name="connsiteY18" fmla="*/ 916260 h 916260"/>
              <a:gd name="connsiteX19" fmla="*/ 942891 w 5403350"/>
              <a:gd name="connsiteY19" fmla="*/ 916260 h 916260"/>
              <a:gd name="connsiteX20" fmla="*/ 152713 w 5403350"/>
              <a:gd name="connsiteY20" fmla="*/ 916260 h 916260"/>
              <a:gd name="connsiteX21" fmla="*/ 0 w 5403350"/>
              <a:gd name="connsiteY21" fmla="*/ 763547 h 916260"/>
              <a:gd name="connsiteX22" fmla="*/ 0 w 5403350"/>
              <a:gd name="connsiteY22" fmla="*/ 152713 h 916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03350" h="916260" extrusionOk="0">
                <a:moveTo>
                  <a:pt x="0" y="152713"/>
                </a:moveTo>
                <a:cubicBezTo>
                  <a:pt x="-8329" y="51150"/>
                  <a:pt x="65360" y="-8602"/>
                  <a:pt x="152713" y="0"/>
                </a:cubicBezTo>
                <a:cubicBezTo>
                  <a:pt x="377245" y="29201"/>
                  <a:pt x="638857" y="-15352"/>
                  <a:pt x="840933" y="0"/>
                </a:cubicBezTo>
                <a:cubicBezTo>
                  <a:pt x="1043009" y="15352"/>
                  <a:pt x="1158989" y="-25183"/>
                  <a:pt x="1427194" y="0"/>
                </a:cubicBezTo>
                <a:cubicBezTo>
                  <a:pt x="1695399" y="25183"/>
                  <a:pt x="1774854" y="2167"/>
                  <a:pt x="1911497" y="0"/>
                </a:cubicBezTo>
                <a:cubicBezTo>
                  <a:pt x="2048140" y="-2167"/>
                  <a:pt x="2274897" y="34380"/>
                  <a:pt x="2599717" y="0"/>
                </a:cubicBezTo>
                <a:cubicBezTo>
                  <a:pt x="2924537" y="-34380"/>
                  <a:pt x="2943633" y="4384"/>
                  <a:pt x="3236957" y="0"/>
                </a:cubicBezTo>
                <a:cubicBezTo>
                  <a:pt x="3530281" y="-4384"/>
                  <a:pt x="3540815" y="-3978"/>
                  <a:pt x="3823218" y="0"/>
                </a:cubicBezTo>
                <a:cubicBezTo>
                  <a:pt x="4105621" y="3978"/>
                  <a:pt x="4327398" y="-5524"/>
                  <a:pt x="4562417" y="0"/>
                </a:cubicBezTo>
                <a:cubicBezTo>
                  <a:pt x="4797436" y="5524"/>
                  <a:pt x="4980251" y="-21822"/>
                  <a:pt x="5250637" y="0"/>
                </a:cubicBezTo>
                <a:cubicBezTo>
                  <a:pt x="5332578" y="-8085"/>
                  <a:pt x="5398678" y="73918"/>
                  <a:pt x="5403350" y="152713"/>
                </a:cubicBezTo>
                <a:cubicBezTo>
                  <a:pt x="5382199" y="312425"/>
                  <a:pt x="5412381" y="474392"/>
                  <a:pt x="5403350" y="763547"/>
                </a:cubicBezTo>
                <a:cubicBezTo>
                  <a:pt x="5405898" y="828409"/>
                  <a:pt x="5331734" y="909910"/>
                  <a:pt x="5250637" y="916260"/>
                </a:cubicBezTo>
                <a:cubicBezTo>
                  <a:pt x="5057696" y="881243"/>
                  <a:pt x="4670674" y="925115"/>
                  <a:pt x="4511438" y="916260"/>
                </a:cubicBezTo>
                <a:cubicBezTo>
                  <a:pt x="4352202" y="907405"/>
                  <a:pt x="4134029" y="940898"/>
                  <a:pt x="3874198" y="916260"/>
                </a:cubicBezTo>
                <a:cubicBezTo>
                  <a:pt x="3614367" y="891622"/>
                  <a:pt x="3478251" y="924600"/>
                  <a:pt x="3338916" y="916260"/>
                </a:cubicBezTo>
                <a:cubicBezTo>
                  <a:pt x="3199581" y="907920"/>
                  <a:pt x="2917355" y="881965"/>
                  <a:pt x="2599717" y="916260"/>
                </a:cubicBezTo>
                <a:cubicBezTo>
                  <a:pt x="2282079" y="950555"/>
                  <a:pt x="2251762" y="937453"/>
                  <a:pt x="2064435" y="916260"/>
                </a:cubicBezTo>
                <a:cubicBezTo>
                  <a:pt x="1877108" y="895067"/>
                  <a:pt x="1736604" y="893101"/>
                  <a:pt x="1580132" y="916260"/>
                </a:cubicBezTo>
                <a:cubicBezTo>
                  <a:pt x="1423660" y="939419"/>
                  <a:pt x="1154324" y="892136"/>
                  <a:pt x="942891" y="916260"/>
                </a:cubicBezTo>
                <a:cubicBezTo>
                  <a:pt x="731458" y="940384"/>
                  <a:pt x="384014" y="882156"/>
                  <a:pt x="152713" y="916260"/>
                </a:cubicBezTo>
                <a:cubicBezTo>
                  <a:pt x="69578" y="919470"/>
                  <a:pt x="-1931" y="827625"/>
                  <a:pt x="0" y="763547"/>
                </a:cubicBezTo>
                <a:cubicBezTo>
                  <a:pt x="25247" y="463033"/>
                  <a:pt x="9088" y="317803"/>
                  <a:pt x="0" y="152713"/>
                </a:cubicBezTo>
                <a:close/>
              </a:path>
            </a:pathLst>
          </a:custGeom>
          <a:noFill/>
          <a:ln w="28575" cap="flat" cmpd="sng">
            <a:solidFill>
              <a:schemeClr val="bg1">
                <a:lumMod val="25000"/>
              </a:schemeClr>
            </a:solidFill>
            <a:prstDash val="solid"/>
            <a:round/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095770315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9033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405149" y="1988840"/>
            <a:ext cx="3522118" cy="4147430"/>
            <a:chOff x="4629445" y="2204864"/>
            <a:chExt cx="3522118" cy="4147430"/>
          </a:xfrm>
        </p:grpSpPr>
        <p:sp>
          <p:nvSpPr>
            <p:cNvPr id="118790" name="Rectangle 6"/>
            <p:cNvSpPr>
              <a:spLocks noChangeArrowheads="1"/>
            </p:cNvSpPr>
            <p:nvPr/>
          </p:nvSpPr>
          <p:spPr bwMode="auto">
            <a:xfrm>
              <a:off x="4629445" y="2204864"/>
              <a:ext cx="3522118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571500" indent="-571500">
                <a:buFont typeface="Arial" panose="020B0604020202020204" pitchFamily="34" charset="0"/>
                <a:buChar char="•"/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اختيار الوقت المناسب</a:t>
              </a:r>
              <a:r>
                <a:rPr lang="ar-SA" sz="4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abic Typesetting" pitchFamily="66" charset="-78"/>
                  <a:cs typeface="Arabic Typesetting" pitchFamily="66" charset="-78"/>
                </a:rPr>
                <a:t> </a:t>
              </a:r>
            </a:p>
          </p:txBody>
        </p:sp>
        <p:sp>
          <p:nvSpPr>
            <p:cNvPr id="118791" name="Rectangle 7"/>
            <p:cNvSpPr>
              <a:spLocks noChangeArrowheads="1"/>
            </p:cNvSpPr>
            <p:nvPr/>
          </p:nvSpPr>
          <p:spPr bwMode="auto">
            <a:xfrm>
              <a:off x="4699977" y="3075610"/>
              <a:ext cx="3451586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571500" indent="-571500">
                <a:buFont typeface="Arial" panose="020B0604020202020204" pitchFamily="34" charset="0"/>
                <a:buChar char="•"/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اختيار المكان المناسب</a:t>
              </a:r>
              <a:r>
                <a:rPr lang="ar-SA" sz="4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abic Typesetting" pitchFamily="66" charset="-78"/>
                  <a:cs typeface="Arabic Typesetting" pitchFamily="66" charset="-78"/>
                </a:rPr>
                <a:t> </a:t>
              </a:r>
            </a:p>
          </p:txBody>
        </p:sp>
        <p:sp>
          <p:nvSpPr>
            <p:cNvPr id="118793" name="Rectangle 9"/>
            <p:cNvSpPr>
              <a:spLocks noChangeArrowheads="1"/>
            </p:cNvSpPr>
            <p:nvPr/>
          </p:nvSpPr>
          <p:spPr bwMode="auto">
            <a:xfrm>
              <a:off x="5004547" y="3946356"/>
              <a:ext cx="3147016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571500" indent="-571500">
                <a:buFont typeface="Arial" panose="020B0604020202020204" pitchFamily="34" charset="0"/>
                <a:buChar char="•"/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تحديد الوقت الكافي</a:t>
              </a:r>
              <a:r>
                <a:rPr lang="ar-SA" sz="4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abic Typesetting" pitchFamily="66" charset="-78"/>
                  <a:cs typeface="Arabic Typesetting" pitchFamily="66" charset="-78"/>
                </a:rPr>
                <a:t> </a:t>
              </a:r>
            </a:p>
          </p:txBody>
        </p:sp>
        <p:sp>
          <p:nvSpPr>
            <p:cNvPr id="118794" name="Rectangle 10"/>
            <p:cNvSpPr>
              <a:spLocks noChangeArrowheads="1"/>
            </p:cNvSpPr>
            <p:nvPr/>
          </p:nvSpPr>
          <p:spPr bwMode="auto">
            <a:xfrm>
              <a:off x="5198510" y="4817102"/>
              <a:ext cx="2953053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571500" indent="-571500" rtl="1">
                <a:buFont typeface="Arial" panose="020B0604020202020204" pitchFamily="34" charset="0"/>
                <a:buChar char="•"/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الانتظام والمداومة</a:t>
              </a:r>
              <a:r>
                <a:rPr lang="ar-SA" sz="4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abic Typesetting" pitchFamily="66" charset="-78"/>
                  <a:cs typeface="Arabic Typesetting" pitchFamily="66" charset="-78"/>
                </a:rPr>
                <a:t> </a:t>
              </a:r>
            </a:p>
          </p:txBody>
        </p:sp>
        <p:sp>
          <p:nvSpPr>
            <p:cNvPr id="118796" name="Rectangle 12"/>
            <p:cNvSpPr>
              <a:spLocks noChangeArrowheads="1"/>
            </p:cNvSpPr>
            <p:nvPr/>
          </p:nvSpPr>
          <p:spPr bwMode="auto">
            <a:xfrm>
              <a:off x="4865086" y="5582853"/>
              <a:ext cx="3286477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571500" indent="-571500" rtl="1">
                <a:buFont typeface="Arial" panose="020B0604020202020204" pitchFamily="34" charset="0"/>
                <a:buChar char="•"/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itchFamily="66" charset="-78"/>
                  <a:cs typeface="Arabic Typesetting" pitchFamily="66" charset="-78"/>
                </a:rPr>
                <a:t>وضع برنامج للصلاة</a:t>
              </a:r>
              <a:r>
                <a:rPr lang="ar-SA" sz="4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abic Typesetting" pitchFamily="66" charset="-78"/>
                  <a:cs typeface="Arabic Typesetting" pitchFamily="66" charset="-78"/>
                </a:rPr>
                <a:t> </a:t>
              </a:r>
            </a:p>
          </p:txBody>
        </p:sp>
      </p:grpSp>
      <p:sp>
        <p:nvSpPr>
          <p:cNvPr id="13" name="Rounded Rectangle 12"/>
          <p:cNvSpPr/>
          <p:nvPr/>
        </p:nvSpPr>
        <p:spPr>
          <a:xfrm>
            <a:off x="2277337" y="767401"/>
            <a:ext cx="4392488" cy="864096"/>
          </a:xfrm>
          <a:custGeom>
            <a:avLst/>
            <a:gdLst>
              <a:gd name="connsiteX0" fmla="*/ 0 w 4392488"/>
              <a:gd name="connsiteY0" fmla="*/ 144019 h 864096"/>
              <a:gd name="connsiteX1" fmla="*/ 144019 w 4392488"/>
              <a:gd name="connsiteY1" fmla="*/ 0 h 864096"/>
              <a:gd name="connsiteX2" fmla="*/ 869139 w 4392488"/>
              <a:gd name="connsiteY2" fmla="*/ 0 h 864096"/>
              <a:gd name="connsiteX3" fmla="*/ 1635302 w 4392488"/>
              <a:gd name="connsiteY3" fmla="*/ 0 h 864096"/>
              <a:gd name="connsiteX4" fmla="*/ 2196244 w 4392488"/>
              <a:gd name="connsiteY4" fmla="*/ 0 h 864096"/>
              <a:gd name="connsiteX5" fmla="*/ 2757185 w 4392488"/>
              <a:gd name="connsiteY5" fmla="*/ 0 h 864096"/>
              <a:gd name="connsiteX6" fmla="*/ 3359171 w 4392488"/>
              <a:gd name="connsiteY6" fmla="*/ 0 h 864096"/>
              <a:gd name="connsiteX7" fmla="*/ 4248469 w 4392488"/>
              <a:gd name="connsiteY7" fmla="*/ 0 h 864096"/>
              <a:gd name="connsiteX8" fmla="*/ 4392488 w 4392488"/>
              <a:gd name="connsiteY8" fmla="*/ 144019 h 864096"/>
              <a:gd name="connsiteX9" fmla="*/ 4392488 w 4392488"/>
              <a:gd name="connsiteY9" fmla="*/ 720077 h 864096"/>
              <a:gd name="connsiteX10" fmla="*/ 4248469 w 4392488"/>
              <a:gd name="connsiteY10" fmla="*/ 864096 h 864096"/>
              <a:gd name="connsiteX11" fmla="*/ 3646483 w 4392488"/>
              <a:gd name="connsiteY11" fmla="*/ 864096 h 864096"/>
              <a:gd name="connsiteX12" fmla="*/ 2962408 w 4392488"/>
              <a:gd name="connsiteY12" fmla="*/ 864096 h 864096"/>
              <a:gd name="connsiteX13" fmla="*/ 2319378 w 4392488"/>
              <a:gd name="connsiteY13" fmla="*/ 864096 h 864096"/>
              <a:gd name="connsiteX14" fmla="*/ 1553214 w 4392488"/>
              <a:gd name="connsiteY14" fmla="*/ 864096 h 864096"/>
              <a:gd name="connsiteX15" fmla="*/ 869139 w 4392488"/>
              <a:gd name="connsiteY15" fmla="*/ 864096 h 864096"/>
              <a:gd name="connsiteX16" fmla="*/ 144019 w 4392488"/>
              <a:gd name="connsiteY16" fmla="*/ 864096 h 864096"/>
              <a:gd name="connsiteX17" fmla="*/ 0 w 4392488"/>
              <a:gd name="connsiteY17" fmla="*/ 720077 h 864096"/>
              <a:gd name="connsiteX18" fmla="*/ 0 w 4392488"/>
              <a:gd name="connsiteY18" fmla="*/ 144019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392488" h="864096" fill="none" extrusionOk="0">
                <a:moveTo>
                  <a:pt x="0" y="144019"/>
                </a:moveTo>
                <a:cubicBezTo>
                  <a:pt x="-19409" y="67116"/>
                  <a:pt x="60348" y="19047"/>
                  <a:pt x="144019" y="0"/>
                </a:cubicBezTo>
                <a:cubicBezTo>
                  <a:pt x="419284" y="-8293"/>
                  <a:pt x="685118" y="-20221"/>
                  <a:pt x="869139" y="0"/>
                </a:cubicBezTo>
                <a:cubicBezTo>
                  <a:pt x="1053160" y="20221"/>
                  <a:pt x="1441091" y="-12444"/>
                  <a:pt x="1635302" y="0"/>
                </a:cubicBezTo>
                <a:cubicBezTo>
                  <a:pt x="1829513" y="12444"/>
                  <a:pt x="1934248" y="-16702"/>
                  <a:pt x="2196244" y="0"/>
                </a:cubicBezTo>
                <a:cubicBezTo>
                  <a:pt x="2458240" y="16702"/>
                  <a:pt x="2516576" y="7234"/>
                  <a:pt x="2757185" y="0"/>
                </a:cubicBezTo>
                <a:cubicBezTo>
                  <a:pt x="2997794" y="-7234"/>
                  <a:pt x="3163704" y="-7071"/>
                  <a:pt x="3359171" y="0"/>
                </a:cubicBezTo>
                <a:cubicBezTo>
                  <a:pt x="3554638" y="7071"/>
                  <a:pt x="3927406" y="27655"/>
                  <a:pt x="4248469" y="0"/>
                </a:cubicBezTo>
                <a:cubicBezTo>
                  <a:pt x="4331754" y="-4403"/>
                  <a:pt x="4393344" y="60381"/>
                  <a:pt x="4392488" y="144019"/>
                </a:cubicBezTo>
                <a:cubicBezTo>
                  <a:pt x="4398880" y="339859"/>
                  <a:pt x="4367455" y="449286"/>
                  <a:pt x="4392488" y="720077"/>
                </a:cubicBezTo>
                <a:cubicBezTo>
                  <a:pt x="4395064" y="805745"/>
                  <a:pt x="4327836" y="866417"/>
                  <a:pt x="4248469" y="864096"/>
                </a:cubicBezTo>
                <a:cubicBezTo>
                  <a:pt x="4009289" y="858991"/>
                  <a:pt x="3884281" y="871286"/>
                  <a:pt x="3646483" y="864096"/>
                </a:cubicBezTo>
                <a:cubicBezTo>
                  <a:pt x="3408685" y="856906"/>
                  <a:pt x="3277725" y="832392"/>
                  <a:pt x="2962408" y="864096"/>
                </a:cubicBezTo>
                <a:cubicBezTo>
                  <a:pt x="2647092" y="895800"/>
                  <a:pt x="2542472" y="844101"/>
                  <a:pt x="2319378" y="864096"/>
                </a:cubicBezTo>
                <a:cubicBezTo>
                  <a:pt x="2096284" y="884092"/>
                  <a:pt x="1806321" y="889057"/>
                  <a:pt x="1553214" y="864096"/>
                </a:cubicBezTo>
                <a:cubicBezTo>
                  <a:pt x="1300107" y="839135"/>
                  <a:pt x="1123903" y="891731"/>
                  <a:pt x="869139" y="864096"/>
                </a:cubicBezTo>
                <a:cubicBezTo>
                  <a:pt x="614375" y="836461"/>
                  <a:pt x="443809" y="853973"/>
                  <a:pt x="144019" y="864096"/>
                </a:cubicBezTo>
                <a:cubicBezTo>
                  <a:pt x="55738" y="868915"/>
                  <a:pt x="-8084" y="800724"/>
                  <a:pt x="0" y="720077"/>
                </a:cubicBezTo>
                <a:cubicBezTo>
                  <a:pt x="-28016" y="437353"/>
                  <a:pt x="28615" y="274078"/>
                  <a:pt x="0" y="144019"/>
                </a:cubicBezTo>
                <a:close/>
              </a:path>
              <a:path w="4392488" h="864096" stroke="0" extrusionOk="0">
                <a:moveTo>
                  <a:pt x="0" y="144019"/>
                </a:moveTo>
                <a:cubicBezTo>
                  <a:pt x="-1592" y="54517"/>
                  <a:pt x="59797" y="-1775"/>
                  <a:pt x="144019" y="0"/>
                </a:cubicBezTo>
                <a:cubicBezTo>
                  <a:pt x="305938" y="9122"/>
                  <a:pt x="679859" y="19983"/>
                  <a:pt x="869139" y="0"/>
                </a:cubicBezTo>
                <a:cubicBezTo>
                  <a:pt x="1058419" y="-19983"/>
                  <a:pt x="1415483" y="28754"/>
                  <a:pt x="1553213" y="0"/>
                </a:cubicBezTo>
                <a:cubicBezTo>
                  <a:pt x="1690943" y="-28754"/>
                  <a:pt x="1901918" y="12094"/>
                  <a:pt x="2114155" y="0"/>
                </a:cubicBezTo>
                <a:cubicBezTo>
                  <a:pt x="2326392" y="-12094"/>
                  <a:pt x="2546611" y="9331"/>
                  <a:pt x="2675097" y="0"/>
                </a:cubicBezTo>
                <a:cubicBezTo>
                  <a:pt x="2803583" y="-9331"/>
                  <a:pt x="3168785" y="18901"/>
                  <a:pt x="3318127" y="0"/>
                </a:cubicBezTo>
                <a:cubicBezTo>
                  <a:pt x="3467469" y="-18901"/>
                  <a:pt x="3964281" y="-36744"/>
                  <a:pt x="4248469" y="0"/>
                </a:cubicBezTo>
                <a:cubicBezTo>
                  <a:pt x="4324147" y="10856"/>
                  <a:pt x="4407430" y="51647"/>
                  <a:pt x="4392488" y="144019"/>
                </a:cubicBezTo>
                <a:cubicBezTo>
                  <a:pt x="4410370" y="321410"/>
                  <a:pt x="4365676" y="446022"/>
                  <a:pt x="4392488" y="720077"/>
                </a:cubicBezTo>
                <a:cubicBezTo>
                  <a:pt x="4393188" y="796279"/>
                  <a:pt x="4324677" y="858949"/>
                  <a:pt x="4248469" y="864096"/>
                </a:cubicBezTo>
                <a:cubicBezTo>
                  <a:pt x="3989642" y="851976"/>
                  <a:pt x="3710297" y="867882"/>
                  <a:pt x="3523350" y="864096"/>
                </a:cubicBezTo>
                <a:cubicBezTo>
                  <a:pt x="3336403" y="860310"/>
                  <a:pt x="3128096" y="834264"/>
                  <a:pt x="2798230" y="864096"/>
                </a:cubicBezTo>
                <a:cubicBezTo>
                  <a:pt x="2468364" y="893928"/>
                  <a:pt x="2363436" y="872616"/>
                  <a:pt x="2032066" y="864096"/>
                </a:cubicBezTo>
                <a:cubicBezTo>
                  <a:pt x="1700696" y="855576"/>
                  <a:pt x="1598485" y="865524"/>
                  <a:pt x="1471124" y="864096"/>
                </a:cubicBezTo>
                <a:cubicBezTo>
                  <a:pt x="1343763" y="862668"/>
                  <a:pt x="1028725" y="893725"/>
                  <a:pt x="869138" y="864096"/>
                </a:cubicBezTo>
                <a:cubicBezTo>
                  <a:pt x="709551" y="834467"/>
                  <a:pt x="310996" y="843899"/>
                  <a:pt x="144019" y="864096"/>
                </a:cubicBezTo>
                <a:cubicBezTo>
                  <a:pt x="56095" y="864700"/>
                  <a:pt x="-2044" y="784782"/>
                  <a:pt x="0" y="720077"/>
                </a:cubicBezTo>
                <a:cubicBezTo>
                  <a:pt x="27938" y="520761"/>
                  <a:pt x="27873" y="280965"/>
                  <a:pt x="0" y="144019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41312141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اقتراحات لممارسة الخلوة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32860922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79512" y="2132856"/>
            <a:ext cx="7884876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اقض فترة سكون أمام الرب لتُخلي ذهنك من كل ما يشغلك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ولتثبت نظرك نحو الرب.</a:t>
            </a:r>
          </a:p>
        </p:txBody>
      </p:sp>
      <p:grpSp>
        <p:nvGrpSpPr>
          <p:cNvPr id="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240193" y="2295666"/>
            <a:ext cx="360000" cy="360000"/>
            <a:chOff x="5775400" y="680525"/>
            <a:chExt cx="659100" cy="654900"/>
          </a:xfrm>
        </p:grpSpPr>
        <p:sp>
          <p:nvSpPr>
            <p:cNvPr id="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2411760" y="764704"/>
            <a:ext cx="4469493" cy="830997"/>
          </a:xfrm>
          <a:custGeom>
            <a:avLst/>
            <a:gdLst>
              <a:gd name="connsiteX0" fmla="*/ 0 w 4469493"/>
              <a:gd name="connsiteY0" fmla="*/ 0 h 830997"/>
              <a:gd name="connsiteX1" fmla="*/ 727889 w 4469493"/>
              <a:gd name="connsiteY1" fmla="*/ 0 h 830997"/>
              <a:gd name="connsiteX2" fmla="*/ 1411083 w 4469493"/>
              <a:gd name="connsiteY2" fmla="*/ 0 h 830997"/>
              <a:gd name="connsiteX3" fmla="*/ 1915497 w 4469493"/>
              <a:gd name="connsiteY3" fmla="*/ 0 h 830997"/>
              <a:gd name="connsiteX4" fmla="*/ 2553996 w 4469493"/>
              <a:gd name="connsiteY4" fmla="*/ 0 h 830997"/>
              <a:gd name="connsiteX5" fmla="*/ 3192495 w 4469493"/>
              <a:gd name="connsiteY5" fmla="*/ 0 h 830997"/>
              <a:gd name="connsiteX6" fmla="*/ 3741604 w 4469493"/>
              <a:gd name="connsiteY6" fmla="*/ 0 h 830997"/>
              <a:gd name="connsiteX7" fmla="*/ 4469493 w 4469493"/>
              <a:gd name="connsiteY7" fmla="*/ 0 h 830997"/>
              <a:gd name="connsiteX8" fmla="*/ 4469493 w 4469493"/>
              <a:gd name="connsiteY8" fmla="*/ 407189 h 830997"/>
              <a:gd name="connsiteX9" fmla="*/ 4469493 w 4469493"/>
              <a:gd name="connsiteY9" fmla="*/ 830997 h 830997"/>
              <a:gd name="connsiteX10" fmla="*/ 3875689 w 4469493"/>
              <a:gd name="connsiteY10" fmla="*/ 830997 h 830997"/>
              <a:gd name="connsiteX11" fmla="*/ 3237190 w 4469493"/>
              <a:gd name="connsiteY11" fmla="*/ 830997 h 830997"/>
              <a:gd name="connsiteX12" fmla="*/ 2509301 w 4469493"/>
              <a:gd name="connsiteY12" fmla="*/ 830997 h 830997"/>
              <a:gd name="connsiteX13" fmla="*/ 1915497 w 4469493"/>
              <a:gd name="connsiteY13" fmla="*/ 830997 h 830997"/>
              <a:gd name="connsiteX14" fmla="*/ 1321693 w 4469493"/>
              <a:gd name="connsiteY14" fmla="*/ 830997 h 830997"/>
              <a:gd name="connsiteX15" fmla="*/ 593804 w 4469493"/>
              <a:gd name="connsiteY15" fmla="*/ 830997 h 830997"/>
              <a:gd name="connsiteX16" fmla="*/ 0 w 4469493"/>
              <a:gd name="connsiteY16" fmla="*/ 830997 h 830997"/>
              <a:gd name="connsiteX17" fmla="*/ 0 w 4469493"/>
              <a:gd name="connsiteY17" fmla="*/ 423808 h 830997"/>
              <a:gd name="connsiteX18" fmla="*/ 0 w 4469493"/>
              <a:gd name="connsiteY18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469493" h="830997" fill="none" extrusionOk="0">
                <a:moveTo>
                  <a:pt x="0" y="0"/>
                </a:moveTo>
                <a:cubicBezTo>
                  <a:pt x="165616" y="-24334"/>
                  <a:pt x="378779" y="-25971"/>
                  <a:pt x="727889" y="0"/>
                </a:cubicBezTo>
                <a:cubicBezTo>
                  <a:pt x="1076999" y="25971"/>
                  <a:pt x="1071569" y="10080"/>
                  <a:pt x="1411083" y="0"/>
                </a:cubicBezTo>
                <a:cubicBezTo>
                  <a:pt x="1750597" y="-10080"/>
                  <a:pt x="1769432" y="4082"/>
                  <a:pt x="1915497" y="0"/>
                </a:cubicBezTo>
                <a:cubicBezTo>
                  <a:pt x="2061562" y="-4082"/>
                  <a:pt x="2343597" y="-18180"/>
                  <a:pt x="2553996" y="0"/>
                </a:cubicBezTo>
                <a:cubicBezTo>
                  <a:pt x="2764395" y="18180"/>
                  <a:pt x="2910889" y="30523"/>
                  <a:pt x="3192495" y="0"/>
                </a:cubicBezTo>
                <a:cubicBezTo>
                  <a:pt x="3474101" y="-30523"/>
                  <a:pt x="3496766" y="-2042"/>
                  <a:pt x="3741604" y="0"/>
                </a:cubicBezTo>
                <a:cubicBezTo>
                  <a:pt x="3986442" y="2042"/>
                  <a:pt x="4273174" y="-10116"/>
                  <a:pt x="4469493" y="0"/>
                </a:cubicBezTo>
                <a:cubicBezTo>
                  <a:pt x="4475818" y="88735"/>
                  <a:pt x="4473519" y="266040"/>
                  <a:pt x="4469493" y="407189"/>
                </a:cubicBezTo>
                <a:cubicBezTo>
                  <a:pt x="4465467" y="548338"/>
                  <a:pt x="4478061" y="685518"/>
                  <a:pt x="4469493" y="830997"/>
                </a:cubicBezTo>
                <a:cubicBezTo>
                  <a:pt x="4206408" y="858810"/>
                  <a:pt x="4135748" y="846445"/>
                  <a:pt x="3875689" y="830997"/>
                </a:cubicBezTo>
                <a:cubicBezTo>
                  <a:pt x="3615630" y="815549"/>
                  <a:pt x="3485724" y="834810"/>
                  <a:pt x="3237190" y="830997"/>
                </a:cubicBezTo>
                <a:cubicBezTo>
                  <a:pt x="2988656" y="827184"/>
                  <a:pt x="2823024" y="844580"/>
                  <a:pt x="2509301" y="830997"/>
                </a:cubicBezTo>
                <a:cubicBezTo>
                  <a:pt x="2195578" y="817414"/>
                  <a:pt x="2127974" y="802019"/>
                  <a:pt x="1915497" y="830997"/>
                </a:cubicBezTo>
                <a:cubicBezTo>
                  <a:pt x="1703020" y="859975"/>
                  <a:pt x="1442924" y="858846"/>
                  <a:pt x="1321693" y="830997"/>
                </a:cubicBezTo>
                <a:cubicBezTo>
                  <a:pt x="1200462" y="803148"/>
                  <a:pt x="774521" y="863208"/>
                  <a:pt x="593804" y="830997"/>
                </a:cubicBezTo>
                <a:cubicBezTo>
                  <a:pt x="413087" y="798786"/>
                  <a:pt x="127321" y="825342"/>
                  <a:pt x="0" y="830997"/>
                </a:cubicBezTo>
                <a:cubicBezTo>
                  <a:pt x="6158" y="697299"/>
                  <a:pt x="-12506" y="559843"/>
                  <a:pt x="0" y="423808"/>
                </a:cubicBezTo>
                <a:cubicBezTo>
                  <a:pt x="12506" y="287773"/>
                  <a:pt x="-16557" y="153540"/>
                  <a:pt x="0" y="0"/>
                </a:cubicBezTo>
                <a:close/>
              </a:path>
              <a:path w="4469493" h="830997" stroke="0" extrusionOk="0">
                <a:moveTo>
                  <a:pt x="0" y="0"/>
                </a:moveTo>
                <a:cubicBezTo>
                  <a:pt x="240726" y="-12735"/>
                  <a:pt x="436147" y="17007"/>
                  <a:pt x="638499" y="0"/>
                </a:cubicBezTo>
                <a:cubicBezTo>
                  <a:pt x="840851" y="-17007"/>
                  <a:pt x="939519" y="27463"/>
                  <a:pt x="1232303" y="0"/>
                </a:cubicBezTo>
                <a:cubicBezTo>
                  <a:pt x="1525087" y="-27463"/>
                  <a:pt x="1590761" y="10449"/>
                  <a:pt x="1736717" y="0"/>
                </a:cubicBezTo>
                <a:cubicBezTo>
                  <a:pt x="1882673" y="-10449"/>
                  <a:pt x="2276871" y="32745"/>
                  <a:pt x="2464606" y="0"/>
                </a:cubicBezTo>
                <a:cubicBezTo>
                  <a:pt x="2652341" y="-32745"/>
                  <a:pt x="2854624" y="25482"/>
                  <a:pt x="3013715" y="0"/>
                </a:cubicBezTo>
                <a:cubicBezTo>
                  <a:pt x="3172806" y="-25482"/>
                  <a:pt x="3559720" y="12075"/>
                  <a:pt x="3741604" y="0"/>
                </a:cubicBezTo>
                <a:cubicBezTo>
                  <a:pt x="3923488" y="-12075"/>
                  <a:pt x="4164708" y="12341"/>
                  <a:pt x="4469493" y="0"/>
                </a:cubicBezTo>
                <a:cubicBezTo>
                  <a:pt x="4458339" y="140974"/>
                  <a:pt x="4461328" y="215794"/>
                  <a:pt x="4469493" y="407189"/>
                </a:cubicBezTo>
                <a:cubicBezTo>
                  <a:pt x="4477658" y="598584"/>
                  <a:pt x="4450151" y="644669"/>
                  <a:pt x="4469493" y="830997"/>
                </a:cubicBezTo>
                <a:cubicBezTo>
                  <a:pt x="4188517" y="802712"/>
                  <a:pt x="4016018" y="815555"/>
                  <a:pt x="3786299" y="830997"/>
                </a:cubicBezTo>
                <a:cubicBezTo>
                  <a:pt x="3556580" y="846439"/>
                  <a:pt x="3322496" y="818229"/>
                  <a:pt x="3058410" y="830997"/>
                </a:cubicBezTo>
                <a:cubicBezTo>
                  <a:pt x="2794324" y="843765"/>
                  <a:pt x="2592293" y="822167"/>
                  <a:pt x="2330521" y="830997"/>
                </a:cubicBezTo>
                <a:cubicBezTo>
                  <a:pt x="2068749" y="839827"/>
                  <a:pt x="1918065" y="853692"/>
                  <a:pt x="1692022" y="830997"/>
                </a:cubicBezTo>
                <a:cubicBezTo>
                  <a:pt x="1465979" y="808302"/>
                  <a:pt x="1315407" y="810116"/>
                  <a:pt x="1187608" y="830997"/>
                </a:cubicBezTo>
                <a:cubicBezTo>
                  <a:pt x="1059809" y="851878"/>
                  <a:pt x="832481" y="848321"/>
                  <a:pt x="593804" y="830997"/>
                </a:cubicBezTo>
                <a:cubicBezTo>
                  <a:pt x="355127" y="813673"/>
                  <a:pt x="136550" y="845946"/>
                  <a:pt x="0" y="830997"/>
                </a:cubicBezTo>
                <a:cubicBezTo>
                  <a:pt x="7763" y="656216"/>
                  <a:pt x="13302" y="573013"/>
                  <a:pt x="0" y="415499"/>
                </a:cubicBezTo>
                <a:cubicBezTo>
                  <a:pt x="-13302" y="257985"/>
                  <a:pt x="-8980" y="121980"/>
                  <a:pt x="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2115724008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pPr algn="ctr"/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ارشادات هامة لفترة الخلوة مع الله</a:t>
            </a:r>
          </a:p>
        </p:txBody>
      </p:sp>
      <p:sp>
        <p:nvSpPr>
          <p:cNvPr id="7" name="Rectangle 6"/>
          <p:cNvSpPr/>
          <p:nvPr/>
        </p:nvSpPr>
        <p:spPr>
          <a:xfrm>
            <a:off x="262223" y="3933056"/>
            <a:ext cx="828092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اطلب من الرب أن يقودك بالروح القدس إذ تُعلن خضوعك</a:t>
            </a: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لروح الله وتسأله أن يُعين ضعفك</a:t>
            </a:r>
          </a:p>
        </p:txBody>
      </p:sp>
      <p:grpSp>
        <p:nvGrpSpPr>
          <p:cNvPr id="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183143" y="4100949"/>
            <a:ext cx="360000" cy="360000"/>
            <a:chOff x="5775400" y="680525"/>
            <a:chExt cx="659100" cy="654900"/>
          </a:xfrm>
        </p:grpSpPr>
        <p:sp>
          <p:nvSpPr>
            <p:cNvPr id="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79769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899592" y="980728"/>
            <a:ext cx="7344816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تأمل في الرب وفي صفاته (التسبيح) 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الرب صالح إلى الأبد رحمته 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سبح الرب بكلمات وترانيم ببساطة قلب.</a:t>
            </a:r>
          </a:p>
        </p:txBody>
      </p:sp>
      <p:grpSp>
        <p:nvGrpSpPr>
          <p:cNvPr id="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175127" y="1157935"/>
            <a:ext cx="360000" cy="360000"/>
            <a:chOff x="5775400" y="680525"/>
            <a:chExt cx="659100" cy="654900"/>
          </a:xfrm>
        </p:grpSpPr>
        <p:sp>
          <p:nvSpPr>
            <p:cNvPr id="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521804" y="3933056"/>
            <a:ext cx="810039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تذكر احسانات الرب عليك في يوم مضي (الشكر) </a:t>
            </a: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واشكره على كل ما فعله معك </a:t>
            </a: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وعلى يوم جديد يعطيك.</a:t>
            </a:r>
          </a:p>
        </p:txBody>
      </p: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234670" y="4102931"/>
            <a:ext cx="360000" cy="360000"/>
            <a:chOff x="5775400" y="680525"/>
            <a:chExt cx="659100" cy="654900"/>
          </a:xfrm>
        </p:grpSpPr>
        <p:sp>
          <p:nvSpPr>
            <p:cNvPr id="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sz="240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dirty="0">
                  <a:solidFill>
                    <a:srgbClr val="000000"/>
                  </a:solidFill>
                  <a:latin typeface="Tahoma" pitchFamily="34" charset="0"/>
                </a:rPr>
                <a:t>4</a:t>
              </a:r>
              <a:endParaRPr sz="2400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0878462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709452" y="980728"/>
            <a:ext cx="7725095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دع روح الله يفحص قلبك وطرقك (النقاء) </a:t>
            </a: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ويكشف لك عما ينبغي أن تعترف به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وتتوب عنه </a:t>
            </a: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وعما ينبغي أن تغفره للآخرين ما ينبغي أن ترده لهم.</a:t>
            </a:r>
          </a:p>
        </p:txBody>
      </p:sp>
      <p:grpSp>
        <p:nvGrpSpPr>
          <p:cNvPr id="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478204" y="1268760"/>
            <a:ext cx="360000" cy="360000"/>
            <a:chOff x="5775400" y="680525"/>
            <a:chExt cx="659100" cy="654900"/>
          </a:xfrm>
        </p:grpSpPr>
        <p:sp>
          <p:nvSpPr>
            <p:cNvPr id="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sz="240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dirty="0">
                  <a:solidFill>
                    <a:srgbClr val="000000"/>
                  </a:solidFill>
                  <a:latin typeface="Tahoma" pitchFamily="34" charset="0"/>
                </a:rPr>
                <a:t>5</a:t>
              </a:r>
              <a:endParaRPr sz="2400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538295" y="3933056"/>
            <a:ext cx="80674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شارك الرب فكرك ومشاعرك (المشاركة) </a:t>
            </a: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مشاكلك وأسئلتك واصمت أمام الله لتعطيه الفرصة أن يتحدث هو أيضاً إليك عما في قلبه نحو ما شاركته فيه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235039" y="4149080"/>
            <a:ext cx="360000" cy="360000"/>
            <a:chOff x="5775400" y="680525"/>
            <a:chExt cx="659100" cy="654900"/>
          </a:xfrm>
        </p:grpSpPr>
        <p:sp>
          <p:nvSpPr>
            <p:cNvPr id="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sz="240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dirty="0">
                  <a:solidFill>
                    <a:srgbClr val="000000"/>
                  </a:solidFill>
                  <a:latin typeface="Tahoma" pitchFamily="34" charset="0"/>
                </a:rPr>
                <a:t>6</a:t>
              </a:r>
              <a:endParaRPr sz="2400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3901474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7876" y="1880780"/>
            <a:ext cx="7776864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أطلب من الرب ما وضعه على قلبك (الطلب) من جهة عمله وملكوته من جهة الآخرين واحتياجاتهم ومن جهة أمورك الخاصة الروحية والمادية.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3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864740" y="2132856"/>
            <a:ext cx="360000" cy="360000"/>
            <a:chOff x="5775400" y="680525"/>
            <a:chExt cx="659100" cy="654900"/>
          </a:xfrm>
        </p:grpSpPr>
        <p:sp>
          <p:nvSpPr>
            <p:cNvPr id="4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5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7</a:t>
              </a:r>
              <a:endParaRPr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6108101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286000" y="1700808"/>
            <a:ext cx="4572000" cy="1631216"/>
          </a:xfrm>
          <a:prstGeom prst="rect">
            <a:avLst/>
          </a:prstGeom>
        </p:spPr>
        <p:txBody>
          <a:bodyPr>
            <a:spAutoFit/>
          </a:bodyPr>
          <a:lstStyle/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10000" b="1" i="0" u="none" strike="noStrike" kern="0" cap="all" spc="0" normalizeH="0" baseline="0" noProof="0" dirty="0">
                <a:ln w="5000" cmpd="sng">
                  <a:solidFill>
                    <a:schemeClr val="tx1"/>
                  </a:solidFill>
                  <a:prstDash val="solid"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ea typeface="+mj-ea"/>
                <a:cs typeface="Arabic Typesetting" pitchFamily="66" charset="-78"/>
              </a:rPr>
              <a:t> </a:t>
            </a:r>
            <a:r>
              <a:rPr lang="ar-EG" sz="10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دراسة الكلمة</a:t>
            </a:r>
            <a:endParaRPr lang="en-US" sz="10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3" name="Google Shape;8689;p36">
            <a:extLst>
              <a:ext uri="{FF2B5EF4-FFF2-40B4-BE49-F238E27FC236}">
                <a16:creationId xmlns:a16="http://schemas.microsoft.com/office/drawing/2014/main" id="{7D9F3D4F-E5F6-4C50-6AFE-F570A48E02CC}"/>
              </a:ext>
            </a:extLst>
          </p:cNvPr>
          <p:cNvGrpSpPr/>
          <p:nvPr/>
        </p:nvGrpSpPr>
        <p:grpSpPr>
          <a:xfrm rot="10800000">
            <a:off x="6444208" y="2060848"/>
            <a:ext cx="1005840" cy="640080"/>
            <a:chOff x="3463225" y="1863975"/>
            <a:chExt cx="1899850" cy="1254150"/>
          </a:xfrm>
          <a:solidFill>
            <a:srgbClr val="3C3C3C"/>
          </a:solidFill>
        </p:grpSpPr>
        <p:sp>
          <p:nvSpPr>
            <p:cNvPr id="4" name="Google Shape;8690;p36">
              <a:extLst>
                <a:ext uri="{FF2B5EF4-FFF2-40B4-BE49-F238E27FC236}">
                  <a16:creationId xmlns:a16="http://schemas.microsoft.com/office/drawing/2014/main" id="{CA592C3D-E4A9-F717-0C11-EB0D60BC4ADF}"/>
                </a:ext>
              </a:extLst>
            </p:cNvPr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rtl="0">
                <a:defRPr/>
              </a:pPr>
              <a:endParaRPr sz="4000" b="1" kern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" name="Google Shape;8691;p36">
              <a:extLst>
                <a:ext uri="{FF2B5EF4-FFF2-40B4-BE49-F238E27FC236}">
                  <a16:creationId xmlns:a16="http://schemas.microsoft.com/office/drawing/2014/main" id="{2C553E01-A4E6-1D10-096B-EFBD5121975A}"/>
                </a:ext>
              </a:extLst>
            </p:cNvPr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rtl="0">
                <a:defRPr/>
              </a:pPr>
              <a:endParaRPr sz="4000" b="1" kern="0" dirty="0">
                <a:solidFill>
                  <a:srgbClr val="14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6" name="Google Shape;8689;p36">
            <a:extLst>
              <a:ext uri="{FF2B5EF4-FFF2-40B4-BE49-F238E27FC236}">
                <a16:creationId xmlns:a16="http://schemas.microsoft.com/office/drawing/2014/main" id="{971C9317-30A7-C79F-3C2B-79ADBBFDFAB0}"/>
              </a:ext>
            </a:extLst>
          </p:cNvPr>
          <p:cNvGrpSpPr/>
          <p:nvPr/>
        </p:nvGrpSpPr>
        <p:grpSpPr>
          <a:xfrm>
            <a:off x="1547664" y="2076996"/>
            <a:ext cx="1005840" cy="640080"/>
            <a:chOff x="3463225" y="1863975"/>
            <a:chExt cx="1899850" cy="1254150"/>
          </a:xfrm>
          <a:solidFill>
            <a:srgbClr val="3C3C3C"/>
          </a:solidFill>
        </p:grpSpPr>
        <p:sp>
          <p:nvSpPr>
            <p:cNvPr id="7" name="Google Shape;8690;p36">
              <a:extLst>
                <a:ext uri="{FF2B5EF4-FFF2-40B4-BE49-F238E27FC236}">
                  <a16:creationId xmlns:a16="http://schemas.microsoft.com/office/drawing/2014/main" id="{C3A7786E-8470-CD92-E0E5-59DCB926889E}"/>
                </a:ext>
              </a:extLst>
            </p:cNvPr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rtl="0">
                <a:defRPr/>
              </a:pPr>
              <a:endParaRPr sz="4000" b="1" kern="0" dirty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" name="Google Shape;8691;p36">
              <a:extLst>
                <a:ext uri="{FF2B5EF4-FFF2-40B4-BE49-F238E27FC236}">
                  <a16:creationId xmlns:a16="http://schemas.microsoft.com/office/drawing/2014/main" id="{473F5497-38D5-C096-35F5-548AA4CA72E5}"/>
                </a:ext>
              </a:extLst>
            </p:cNvPr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rtl="0">
                <a:defRPr/>
              </a:pPr>
              <a:endParaRPr sz="4000" b="1" kern="0" dirty="0">
                <a:solidFill>
                  <a:sysClr val="windowText" lastClr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496113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971600" y="1982049"/>
            <a:ext cx="72008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en-US" sz="4400" b="1" dirty="0">
                <a:ln w="1905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قبول المسيح مخلص</a:t>
            </a:r>
            <a:endParaRPr lang="ar-EG" altLang="en-US" sz="4400" b="1" dirty="0">
              <a:ln w="1905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en-US" sz="4400" b="1" dirty="0">
                <a:ln w="1905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يعني قبول موت المسيح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en-US" sz="4400" b="1" dirty="0">
                <a:ln w="1905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موت نيابي عني وأنه حمل خطيتي في جسده على الخشبة</a:t>
            </a:r>
            <a:endParaRPr lang="en-US" altLang="en-US" sz="4400" b="1" dirty="0">
              <a:ln w="1905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41886455"/>
      </p:ext>
    </p:extLst>
  </p:cSld>
  <p:clrMapOvr>
    <a:masterClrMapping/>
  </p:clrMapOvr>
  <p:transition spd="slow"/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extBox 2"/>
          <p:cNvSpPr txBox="1">
            <a:spLocks noChangeArrowheads="1"/>
          </p:cNvSpPr>
          <p:nvPr/>
        </p:nvSpPr>
        <p:spPr bwMode="auto">
          <a:xfrm>
            <a:off x="1470831" y="1797784"/>
            <a:ext cx="6202339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ar-EG" altLang="en-US" sz="10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أسفار</a:t>
            </a:r>
            <a:r>
              <a:rPr lang="ar-EG" altLang="en-US" sz="10000" dirty="0">
                <a:solidFill>
                  <a:srgbClr val="140000"/>
                </a:solidFill>
                <a:latin typeface="Arial" charset="0"/>
                <a:cs typeface="Arial" charset="0"/>
              </a:rPr>
              <a:t> </a:t>
            </a:r>
            <a:r>
              <a:rPr lang="ar-EG" sz="10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الكتاب المقدس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170169" y="3355792"/>
            <a:ext cx="2736304" cy="2736304"/>
            <a:chOff x="3203848" y="3284984"/>
            <a:chExt cx="2736304" cy="2736304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0000" b="90000" l="10000" r="9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3203848" y="3284984"/>
              <a:ext cx="2736304" cy="2736304"/>
            </a:xfrm>
            <a:prstGeom prst="rect">
              <a:avLst/>
            </a:prstGeom>
          </p:spPr>
        </p:pic>
        <p:sp>
          <p:nvSpPr>
            <p:cNvPr id="2" name="TextBox 1"/>
            <p:cNvSpPr txBox="1"/>
            <p:nvPr/>
          </p:nvSpPr>
          <p:spPr>
            <a:xfrm rot="587619">
              <a:off x="3893447" y="3801202"/>
              <a:ext cx="108012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ar-EG" sz="3600" b="1" dirty="0">
                  <a:solidFill>
                    <a:schemeClr val="bg1"/>
                  </a:solidFill>
                  <a:latin typeface="Arabic Typesetting" pitchFamily="66" charset="-78"/>
                  <a:cs typeface="Arabic Typesetting" pitchFamily="66" charset="-78"/>
                </a:rPr>
                <a:t>الكتاب المقدس</a:t>
              </a:r>
              <a:endParaRPr lang="en-US" sz="3600" b="1" dirty="0">
                <a:solidFill>
                  <a:schemeClr val="bg1"/>
                </a:solidFill>
                <a:latin typeface="Arabic Typesetting" pitchFamily="66" charset="-78"/>
                <a:cs typeface="Arabic Typesetting" pitchFamily="66" charset="-78"/>
              </a:endParaRPr>
            </a:p>
          </p:txBody>
        </p:sp>
      </p:grpSp>
      <p:grpSp>
        <p:nvGrpSpPr>
          <p:cNvPr id="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4248000" y="1115284"/>
            <a:ext cx="648000" cy="648000"/>
            <a:chOff x="5775400" y="680525"/>
            <a:chExt cx="659100" cy="654900"/>
          </a:xfrm>
        </p:grpSpPr>
        <p:sp>
          <p:nvSpPr>
            <p:cNvPr id="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4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7934274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3493851" y="3355925"/>
            <a:ext cx="2296828" cy="653107"/>
          </a:xfrm>
          <a:custGeom>
            <a:avLst/>
            <a:gdLst>
              <a:gd name="connsiteX0" fmla="*/ 0 w 2296828"/>
              <a:gd name="connsiteY0" fmla="*/ 0 h 653107"/>
              <a:gd name="connsiteX1" fmla="*/ 574207 w 2296828"/>
              <a:gd name="connsiteY1" fmla="*/ 0 h 653107"/>
              <a:gd name="connsiteX2" fmla="*/ 1125446 w 2296828"/>
              <a:gd name="connsiteY2" fmla="*/ 0 h 653107"/>
              <a:gd name="connsiteX3" fmla="*/ 1630748 w 2296828"/>
              <a:gd name="connsiteY3" fmla="*/ 0 h 653107"/>
              <a:gd name="connsiteX4" fmla="*/ 2296828 w 2296828"/>
              <a:gd name="connsiteY4" fmla="*/ 0 h 653107"/>
              <a:gd name="connsiteX5" fmla="*/ 2296828 w 2296828"/>
              <a:gd name="connsiteY5" fmla="*/ 653107 h 653107"/>
              <a:gd name="connsiteX6" fmla="*/ 1791526 w 2296828"/>
              <a:gd name="connsiteY6" fmla="*/ 653107 h 653107"/>
              <a:gd name="connsiteX7" fmla="*/ 1194351 w 2296828"/>
              <a:gd name="connsiteY7" fmla="*/ 653107 h 653107"/>
              <a:gd name="connsiteX8" fmla="*/ 574207 w 2296828"/>
              <a:gd name="connsiteY8" fmla="*/ 653107 h 653107"/>
              <a:gd name="connsiteX9" fmla="*/ 0 w 2296828"/>
              <a:gd name="connsiteY9" fmla="*/ 653107 h 653107"/>
              <a:gd name="connsiteX10" fmla="*/ 0 w 2296828"/>
              <a:gd name="connsiteY10" fmla="*/ 0 h 65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6828" h="653107" fill="none" extrusionOk="0">
                <a:moveTo>
                  <a:pt x="0" y="0"/>
                </a:moveTo>
                <a:cubicBezTo>
                  <a:pt x="139860" y="3825"/>
                  <a:pt x="324781" y="8091"/>
                  <a:pt x="574207" y="0"/>
                </a:cubicBezTo>
                <a:cubicBezTo>
                  <a:pt x="823633" y="-8091"/>
                  <a:pt x="894916" y="15552"/>
                  <a:pt x="1125446" y="0"/>
                </a:cubicBezTo>
                <a:cubicBezTo>
                  <a:pt x="1355976" y="-15552"/>
                  <a:pt x="1519716" y="11122"/>
                  <a:pt x="1630748" y="0"/>
                </a:cubicBezTo>
                <a:cubicBezTo>
                  <a:pt x="1741780" y="-11122"/>
                  <a:pt x="2023304" y="-13646"/>
                  <a:pt x="2296828" y="0"/>
                </a:cubicBezTo>
                <a:cubicBezTo>
                  <a:pt x="2295398" y="195964"/>
                  <a:pt x="2302252" y="359903"/>
                  <a:pt x="2296828" y="653107"/>
                </a:cubicBezTo>
                <a:cubicBezTo>
                  <a:pt x="2173419" y="638874"/>
                  <a:pt x="2007850" y="659706"/>
                  <a:pt x="1791526" y="653107"/>
                </a:cubicBezTo>
                <a:cubicBezTo>
                  <a:pt x="1575202" y="646508"/>
                  <a:pt x="1400642" y="671241"/>
                  <a:pt x="1194351" y="653107"/>
                </a:cubicBezTo>
                <a:cubicBezTo>
                  <a:pt x="988061" y="634973"/>
                  <a:pt x="715005" y="638562"/>
                  <a:pt x="574207" y="653107"/>
                </a:cubicBezTo>
                <a:cubicBezTo>
                  <a:pt x="433409" y="667652"/>
                  <a:pt x="246805" y="662683"/>
                  <a:pt x="0" y="653107"/>
                </a:cubicBezTo>
                <a:cubicBezTo>
                  <a:pt x="18901" y="328821"/>
                  <a:pt x="-22821" y="239220"/>
                  <a:pt x="0" y="0"/>
                </a:cubicBezTo>
                <a:close/>
              </a:path>
              <a:path w="2296828" h="653107" stroke="0" extrusionOk="0">
                <a:moveTo>
                  <a:pt x="0" y="0"/>
                </a:moveTo>
                <a:cubicBezTo>
                  <a:pt x="141962" y="18499"/>
                  <a:pt x="351511" y="-29219"/>
                  <a:pt x="620144" y="0"/>
                </a:cubicBezTo>
                <a:cubicBezTo>
                  <a:pt x="888777" y="29219"/>
                  <a:pt x="927122" y="7131"/>
                  <a:pt x="1148414" y="0"/>
                </a:cubicBezTo>
                <a:cubicBezTo>
                  <a:pt x="1369706" y="-7131"/>
                  <a:pt x="1539871" y="23528"/>
                  <a:pt x="1722621" y="0"/>
                </a:cubicBezTo>
                <a:cubicBezTo>
                  <a:pt x="1905371" y="-23528"/>
                  <a:pt x="2111191" y="-6859"/>
                  <a:pt x="2296828" y="0"/>
                </a:cubicBezTo>
                <a:cubicBezTo>
                  <a:pt x="2306940" y="154639"/>
                  <a:pt x="2316354" y="330219"/>
                  <a:pt x="2296828" y="653107"/>
                </a:cubicBezTo>
                <a:cubicBezTo>
                  <a:pt x="2144118" y="649405"/>
                  <a:pt x="1895743" y="677317"/>
                  <a:pt x="1722621" y="653107"/>
                </a:cubicBezTo>
                <a:cubicBezTo>
                  <a:pt x="1549499" y="628897"/>
                  <a:pt x="1330006" y="653974"/>
                  <a:pt x="1148414" y="653107"/>
                </a:cubicBezTo>
                <a:cubicBezTo>
                  <a:pt x="966822" y="652240"/>
                  <a:pt x="820206" y="662180"/>
                  <a:pt x="643112" y="653107"/>
                </a:cubicBezTo>
                <a:cubicBezTo>
                  <a:pt x="466018" y="644034"/>
                  <a:pt x="175283" y="648270"/>
                  <a:pt x="0" y="653107"/>
                </a:cubicBezTo>
                <a:cubicBezTo>
                  <a:pt x="15462" y="356084"/>
                  <a:pt x="13988" y="246053"/>
                  <a:pt x="0" y="0"/>
                </a:cubicBezTo>
                <a:close/>
              </a:path>
            </a:pathLst>
          </a:custGeom>
          <a:ln>
            <a:headEnd/>
            <a:tailEnd/>
            <a:extLst>
              <a:ext uri="{C807C97D-BFC1-408E-A445-0C87EB9F89A2}">
                <ask:lineSketchStyleProps xmlns:ask="http://schemas.microsoft.com/office/drawing/2018/sketchyshapes" sd="254596968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lvl1pPr algn="r" rtl="1"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lr>
                <a:srgbClr val="969696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العهد الجديد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825389" y="3390109"/>
            <a:ext cx="2226606" cy="647700"/>
          </a:xfrm>
          <a:custGeom>
            <a:avLst/>
            <a:gdLst>
              <a:gd name="connsiteX0" fmla="*/ 0 w 2226606"/>
              <a:gd name="connsiteY0" fmla="*/ 0 h 647700"/>
              <a:gd name="connsiteX1" fmla="*/ 578918 w 2226606"/>
              <a:gd name="connsiteY1" fmla="*/ 0 h 647700"/>
              <a:gd name="connsiteX2" fmla="*/ 1091037 w 2226606"/>
              <a:gd name="connsiteY2" fmla="*/ 0 h 647700"/>
              <a:gd name="connsiteX3" fmla="*/ 1625422 w 2226606"/>
              <a:gd name="connsiteY3" fmla="*/ 0 h 647700"/>
              <a:gd name="connsiteX4" fmla="*/ 2226606 w 2226606"/>
              <a:gd name="connsiteY4" fmla="*/ 0 h 647700"/>
              <a:gd name="connsiteX5" fmla="*/ 2226606 w 2226606"/>
              <a:gd name="connsiteY5" fmla="*/ 647700 h 647700"/>
              <a:gd name="connsiteX6" fmla="*/ 1669955 w 2226606"/>
              <a:gd name="connsiteY6" fmla="*/ 647700 h 647700"/>
              <a:gd name="connsiteX7" fmla="*/ 1180101 w 2226606"/>
              <a:gd name="connsiteY7" fmla="*/ 647700 h 647700"/>
              <a:gd name="connsiteX8" fmla="*/ 667982 w 2226606"/>
              <a:gd name="connsiteY8" fmla="*/ 647700 h 647700"/>
              <a:gd name="connsiteX9" fmla="*/ 0 w 2226606"/>
              <a:gd name="connsiteY9" fmla="*/ 647700 h 647700"/>
              <a:gd name="connsiteX10" fmla="*/ 0 w 2226606"/>
              <a:gd name="connsiteY10" fmla="*/ 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26606" h="647700" fill="none" extrusionOk="0">
                <a:moveTo>
                  <a:pt x="0" y="0"/>
                </a:moveTo>
                <a:cubicBezTo>
                  <a:pt x="184585" y="-9179"/>
                  <a:pt x="415991" y="3188"/>
                  <a:pt x="578918" y="0"/>
                </a:cubicBezTo>
                <a:cubicBezTo>
                  <a:pt x="741845" y="-3188"/>
                  <a:pt x="856623" y="23217"/>
                  <a:pt x="1091037" y="0"/>
                </a:cubicBezTo>
                <a:cubicBezTo>
                  <a:pt x="1325451" y="-23217"/>
                  <a:pt x="1408401" y="12091"/>
                  <a:pt x="1625422" y="0"/>
                </a:cubicBezTo>
                <a:cubicBezTo>
                  <a:pt x="1842444" y="-12091"/>
                  <a:pt x="1964564" y="-4351"/>
                  <a:pt x="2226606" y="0"/>
                </a:cubicBezTo>
                <a:cubicBezTo>
                  <a:pt x="2225483" y="257331"/>
                  <a:pt x="2245136" y="450151"/>
                  <a:pt x="2226606" y="647700"/>
                </a:cubicBezTo>
                <a:cubicBezTo>
                  <a:pt x="1953644" y="651799"/>
                  <a:pt x="1833935" y="621099"/>
                  <a:pt x="1669955" y="647700"/>
                </a:cubicBezTo>
                <a:cubicBezTo>
                  <a:pt x="1505975" y="674301"/>
                  <a:pt x="1381992" y="654225"/>
                  <a:pt x="1180101" y="647700"/>
                </a:cubicBezTo>
                <a:cubicBezTo>
                  <a:pt x="978210" y="641175"/>
                  <a:pt x="852360" y="664038"/>
                  <a:pt x="667982" y="647700"/>
                </a:cubicBezTo>
                <a:cubicBezTo>
                  <a:pt x="483604" y="631362"/>
                  <a:pt x="251947" y="614355"/>
                  <a:pt x="0" y="647700"/>
                </a:cubicBezTo>
                <a:cubicBezTo>
                  <a:pt x="13109" y="333806"/>
                  <a:pt x="-9198" y="298654"/>
                  <a:pt x="0" y="0"/>
                </a:cubicBezTo>
                <a:close/>
              </a:path>
              <a:path w="2226606" h="647700" stroke="0" extrusionOk="0">
                <a:moveTo>
                  <a:pt x="0" y="0"/>
                </a:moveTo>
                <a:cubicBezTo>
                  <a:pt x="206277" y="16769"/>
                  <a:pt x="268635" y="15137"/>
                  <a:pt x="489853" y="0"/>
                </a:cubicBezTo>
                <a:cubicBezTo>
                  <a:pt x="711071" y="-15137"/>
                  <a:pt x="909005" y="-19620"/>
                  <a:pt x="1046505" y="0"/>
                </a:cubicBezTo>
                <a:cubicBezTo>
                  <a:pt x="1184005" y="19620"/>
                  <a:pt x="1409997" y="14592"/>
                  <a:pt x="1558624" y="0"/>
                </a:cubicBezTo>
                <a:cubicBezTo>
                  <a:pt x="1707251" y="-14592"/>
                  <a:pt x="1964105" y="29641"/>
                  <a:pt x="2226606" y="0"/>
                </a:cubicBezTo>
                <a:cubicBezTo>
                  <a:pt x="2213105" y="180780"/>
                  <a:pt x="2199035" y="495993"/>
                  <a:pt x="2226606" y="647700"/>
                </a:cubicBezTo>
                <a:cubicBezTo>
                  <a:pt x="2088274" y="640872"/>
                  <a:pt x="1870216" y="632359"/>
                  <a:pt x="1692221" y="647700"/>
                </a:cubicBezTo>
                <a:cubicBezTo>
                  <a:pt x="1514226" y="663041"/>
                  <a:pt x="1410336" y="644068"/>
                  <a:pt x="1202367" y="647700"/>
                </a:cubicBezTo>
                <a:cubicBezTo>
                  <a:pt x="994398" y="651332"/>
                  <a:pt x="907446" y="647830"/>
                  <a:pt x="623450" y="647700"/>
                </a:cubicBezTo>
                <a:cubicBezTo>
                  <a:pt x="339454" y="647570"/>
                  <a:pt x="253629" y="617520"/>
                  <a:pt x="0" y="647700"/>
                </a:cubicBezTo>
                <a:cubicBezTo>
                  <a:pt x="10430" y="331158"/>
                  <a:pt x="-14856" y="316853"/>
                  <a:pt x="0" y="0"/>
                </a:cubicBezTo>
                <a:close/>
              </a:path>
            </a:pathLst>
          </a:custGeom>
          <a:ln>
            <a:headEnd/>
            <a:tailEnd/>
            <a:extLst>
              <a:ext uri="{C807C97D-BFC1-408E-A445-0C87EB9F89A2}">
                <ask:lineSketchStyleProps xmlns:ask="http://schemas.microsoft.com/office/drawing/2018/sketchyshapes" sd="46739936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lvl1pPr algn="r" rtl="1"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lr>
                <a:srgbClr val="969696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العهد القديم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6232535" y="3355926"/>
            <a:ext cx="1981631" cy="638260"/>
          </a:xfrm>
          <a:custGeom>
            <a:avLst/>
            <a:gdLst>
              <a:gd name="connsiteX0" fmla="*/ 0 w 1981631"/>
              <a:gd name="connsiteY0" fmla="*/ 0 h 638260"/>
              <a:gd name="connsiteX1" fmla="*/ 660544 w 1981631"/>
              <a:gd name="connsiteY1" fmla="*/ 0 h 638260"/>
              <a:gd name="connsiteX2" fmla="*/ 1360720 w 1981631"/>
              <a:gd name="connsiteY2" fmla="*/ 0 h 638260"/>
              <a:gd name="connsiteX3" fmla="*/ 1981631 w 1981631"/>
              <a:gd name="connsiteY3" fmla="*/ 0 h 638260"/>
              <a:gd name="connsiteX4" fmla="*/ 1981631 w 1981631"/>
              <a:gd name="connsiteY4" fmla="*/ 638260 h 638260"/>
              <a:gd name="connsiteX5" fmla="*/ 1321087 w 1981631"/>
              <a:gd name="connsiteY5" fmla="*/ 638260 h 638260"/>
              <a:gd name="connsiteX6" fmla="*/ 640727 w 1981631"/>
              <a:gd name="connsiteY6" fmla="*/ 638260 h 638260"/>
              <a:gd name="connsiteX7" fmla="*/ 0 w 1981631"/>
              <a:gd name="connsiteY7" fmla="*/ 638260 h 638260"/>
              <a:gd name="connsiteX8" fmla="*/ 0 w 1981631"/>
              <a:gd name="connsiteY8" fmla="*/ 0 h 638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1631" h="638260" fill="none" extrusionOk="0">
                <a:moveTo>
                  <a:pt x="0" y="0"/>
                </a:moveTo>
                <a:cubicBezTo>
                  <a:pt x="199014" y="26977"/>
                  <a:pt x="383174" y="17178"/>
                  <a:pt x="660544" y="0"/>
                </a:cubicBezTo>
                <a:cubicBezTo>
                  <a:pt x="937914" y="-17178"/>
                  <a:pt x="1215212" y="-33551"/>
                  <a:pt x="1360720" y="0"/>
                </a:cubicBezTo>
                <a:cubicBezTo>
                  <a:pt x="1506228" y="33551"/>
                  <a:pt x="1730823" y="4848"/>
                  <a:pt x="1981631" y="0"/>
                </a:cubicBezTo>
                <a:cubicBezTo>
                  <a:pt x="1991909" y="209766"/>
                  <a:pt x="1987385" y="453220"/>
                  <a:pt x="1981631" y="638260"/>
                </a:cubicBezTo>
                <a:cubicBezTo>
                  <a:pt x="1820148" y="632972"/>
                  <a:pt x="1462864" y="605897"/>
                  <a:pt x="1321087" y="638260"/>
                </a:cubicBezTo>
                <a:cubicBezTo>
                  <a:pt x="1179310" y="670623"/>
                  <a:pt x="971710" y="625088"/>
                  <a:pt x="640727" y="638260"/>
                </a:cubicBezTo>
                <a:cubicBezTo>
                  <a:pt x="309744" y="651432"/>
                  <a:pt x="168681" y="627717"/>
                  <a:pt x="0" y="638260"/>
                </a:cubicBezTo>
                <a:cubicBezTo>
                  <a:pt x="-17485" y="352006"/>
                  <a:pt x="8532" y="153279"/>
                  <a:pt x="0" y="0"/>
                </a:cubicBezTo>
                <a:close/>
              </a:path>
              <a:path w="1981631" h="638260" stroke="0" extrusionOk="0">
                <a:moveTo>
                  <a:pt x="0" y="0"/>
                </a:moveTo>
                <a:cubicBezTo>
                  <a:pt x="252186" y="23966"/>
                  <a:pt x="464845" y="6581"/>
                  <a:pt x="640727" y="0"/>
                </a:cubicBezTo>
                <a:cubicBezTo>
                  <a:pt x="816609" y="-6581"/>
                  <a:pt x="1020126" y="2500"/>
                  <a:pt x="1241822" y="0"/>
                </a:cubicBezTo>
                <a:cubicBezTo>
                  <a:pt x="1463519" y="-2500"/>
                  <a:pt x="1716107" y="15012"/>
                  <a:pt x="1981631" y="0"/>
                </a:cubicBezTo>
                <a:cubicBezTo>
                  <a:pt x="1967487" y="234136"/>
                  <a:pt x="1981183" y="416999"/>
                  <a:pt x="1981631" y="638260"/>
                </a:cubicBezTo>
                <a:cubicBezTo>
                  <a:pt x="1803631" y="664555"/>
                  <a:pt x="1535591" y="653127"/>
                  <a:pt x="1301271" y="638260"/>
                </a:cubicBezTo>
                <a:cubicBezTo>
                  <a:pt x="1066951" y="623393"/>
                  <a:pt x="956038" y="628405"/>
                  <a:pt x="680360" y="638260"/>
                </a:cubicBezTo>
                <a:cubicBezTo>
                  <a:pt x="404682" y="648115"/>
                  <a:pt x="140200" y="614132"/>
                  <a:pt x="0" y="638260"/>
                </a:cubicBezTo>
                <a:cubicBezTo>
                  <a:pt x="-3047" y="369215"/>
                  <a:pt x="23953" y="278385"/>
                  <a:pt x="0" y="0"/>
                </a:cubicBezTo>
                <a:close/>
              </a:path>
            </a:pathLst>
          </a:custGeom>
          <a:ln>
            <a:headEnd/>
            <a:tailEnd/>
            <a:extLst>
              <a:ext uri="{C807C97D-BFC1-408E-A445-0C87EB9F89A2}">
                <ask:lineSketchStyleProps xmlns:ask="http://schemas.microsoft.com/office/drawing/2018/sketchyshapes" sd="149621139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lvl1pPr algn="r" rtl="1"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lr>
                <a:srgbClr val="969696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الكتاب المقدس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1263095" y="4331374"/>
            <a:ext cx="1184940" cy="769441"/>
          </a:xfrm>
          <a:custGeom>
            <a:avLst/>
            <a:gdLst>
              <a:gd name="connsiteX0" fmla="*/ 0 w 1184940"/>
              <a:gd name="connsiteY0" fmla="*/ 0 h 769441"/>
              <a:gd name="connsiteX1" fmla="*/ 592470 w 1184940"/>
              <a:gd name="connsiteY1" fmla="*/ 0 h 769441"/>
              <a:gd name="connsiteX2" fmla="*/ 1184940 w 1184940"/>
              <a:gd name="connsiteY2" fmla="*/ 0 h 769441"/>
              <a:gd name="connsiteX3" fmla="*/ 1184940 w 1184940"/>
              <a:gd name="connsiteY3" fmla="*/ 392415 h 769441"/>
              <a:gd name="connsiteX4" fmla="*/ 1184940 w 1184940"/>
              <a:gd name="connsiteY4" fmla="*/ 769441 h 769441"/>
              <a:gd name="connsiteX5" fmla="*/ 592470 w 1184940"/>
              <a:gd name="connsiteY5" fmla="*/ 769441 h 769441"/>
              <a:gd name="connsiteX6" fmla="*/ 0 w 1184940"/>
              <a:gd name="connsiteY6" fmla="*/ 769441 h 769441"/>
              <a:gd name="connsiteX7" fmla="*/ 0 w 1184940"/>
              <a:gd name="connsiteY7" fmla="*/ 377026 h 769441"/>
              <a:gd name="connsiteX8" fmla="*/ 0 w 1184940"/>
              <a:gd name="connsiteY8" fmla="*/ 0 h 76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4940" h="769441" fill="none" extrusionOk="0">
                <a:moveTo>
                  <a:pt x="0" y="0"/>
                </a:moveTo>
                <a:cubicBezTo>
                  <a:pt x="135769" y="12884"/>
                  <a:pt x="407159" y="9571"/>
                  <a:pt x="592470" y="0"/>
                </a:cubicBezTo>
                <a:cubicBezTo>
                  <a:pt x="777781" y="-9571"/>
                  <a:pt x="961008" y="23365"/>
                  <a:pt x="1184940" y="0"/>
                </a:cubicBezTo>
                <a:cubicBezTo>
                  <a:pt x="1174771" y="191181"/>
                  <a:pt x="1182450" y="273754"/>
                  <a:pt x="1184940" y="392415"/>
                </a:cubicBezTo>
                <a:cubicBezTo>
                  <a:pt x="1187430" y="511077"/>
                  <a:pt x="1169098" y="647693"/>
                  <a:pt x="1184940" y="769441"/>
                </a:cubicBezTo>
                <a:cubicBezTo>
                  <a:pt x="915580" y="743768"/>
                  <a:pt x="812742" y="748679"/>
                  <a:pt x="592470" y="769441"/>
                </a:cubicBezTo>
                <a:cubicBezTo>
                  <a:pt x="372198" y="790204"/>
                  <a:pt x="123907" y="756340"/>
                  <a:pt x="0" y="769441"/>
                </a:cubicBezTo>
                <a:cubicBezTo>
                  <a:pt x="-18279" y="620293"/>
                  <a:pt x="6586" y="455856"/>
                  <a:pt x="0" y="377026"/>
                </a:cubicBezTo>
                <a:cubicBezTo>
                  <a:pt x="-6586" y="298196"/>
                  <a:pt x="-3482" y="161830"/>
                  <a:pt x="0" y="0"/>
                </a:cubicBezTo>
                <a:close/>
              </a:path>
              <a:path w="1184940" h="769441" stroke="0" extrusionOk="0">
                <a:moveTo>
                  <a:pt x="0" y="0"/>
                </a:moveTo>
                <a:cubicBezTo>
                  <a:pt x="197291" y="-20888"/>
                  <a:pt x="463001" y="13316"/>
                  <a:pt x="580621" y="0"/>
                </a:cubicBezTo>
                <a:cubicBezTo>
                  <a:pt x="698241" y="-13316"/>
                  <a:pt x="913335" y="23797"/>
                  <a:pt x="1184940" y="0"/>
                </a:cubicBezTo>
                <a:cubicBezTo>
                  <a:pt x="1185834" y="178776"/>
                  <a:pt x="1199635" y="188825"/>
                  <a:pt x="1184940" y="361637"/>
                </a:cubicBezTo>
                <a:cubicBezTo>
                  <a:pt x="1170245" y="534449"/>
                  <a:pt x="1164784" y="586716"/>
                  <a:pt x="1184940" y="769441"/>
                </a:cubicBezTo>
                <a:cubicBezTo>
                  <a:pt x="966989" y="739623"/>
                  <a:pt x="710667" y="761012"/>
                  <a:pt x="580621" y="769441"/>
                </a:cubicBezTo>
                <a:cubicBezTo>
                  <a:pt x="450575" y="777870"/>
                  <a:pt x="119101" y="797832"/>
                  <a:pt x="0" y="769441"/>
                </a:cubicBezTo>
                <a:cubicBezTo>
                  <a:pt x="-12544" y="632272"/>
                  <a:pt x="-12622" y="574579"/>
                  <a:pt x="0" y="392415"/>
                </a:cubicBezTo>
                <a:cubicBezTo>
                  <a:pt x="12622" y="210251"/>
                  <a:pt x="14220" y="18246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253444742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 algn="r" rtl="1"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lr>
                <a:srgbClr val="969696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39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سفر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3874937" y="4298744"/>
            <a:ext cx="1297150" cy="769441"/>
          </a:xfrm>
          <a:custGeom>
            <a:avLst/>
            <a:gdLst>
              <a:gd name="connsiteX0" fmla="*/ 0 w 1297150"/>
              <a:gd name="connsiteY0" fmla="*/ 0 h 769441"/>
              <a:gd name="connsiteX1" fmla="*/ 661547 w 1297150"/>
              <a:gd name="connsiteY1" fmla="*/ 0 h 769441"/>
              <a:gd name="connsiteX2" fmla="*/ 1297150 w 1297150"/>
              <a:gd name="connsiteY2" fmla="*/ 0 h 769441"/>
              <a:gd name="connsiteX3" fmla="*/ 1297150 w 1297150"/>
              <a:gd name="connsiteY3" fmla="*/ 361637 h 769441"/>
              <a:gd name="connsiteX4" fmla="*/ 1297150 w 1297150"/>
              <a:gd name="connsiteY4" fmla="*/ 769441 h 769441"/>
              <a:gd name="connsiteX5" fmla="*/ 648575 w 1297150"/>
              <a:gd name="connsiteY5" fmla="*/ 769441 h 769441"/>
              <a:gd name="connsiteX6" fmla="*/ 0 w 1297150"/>
              <a:gd name="connsiteY6" fmla="*/ 769441 h 769441"/>
              <a:gd name="connsiteX7" fmla="*/ 0 w 1297150"/>
              <a:gd name="connsiteY7" fmla="*/ 407804 h 769441"/>
              <a:gd name="connsiteX8" fmla="*/ 0 w 1297150"/>
              <a:gd name="connsiteY8" fmla="*/ 0 h 76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7150" h="769441" fill="none" extrusionOk="0">
                <a:moveTo>
                  <a:pt x="0" y="0"/>
                </a:moveTo>
                <a:cubicBezTo>
                  <a:pt x="182459" y="8634"/>
                  <a:pt x="363428" y="-13097"/>
                  <a:pt x="661547" y="0"/>
                </a:cubicBezTo>
                <a:cubicBezTo>
                  <a:pt x="959666" y="13097"/>
                  <a:pt x="1023838" y="-12998"/>
                  <a:pt x="1297150" y="0"/>
                </a:cubicBezTo>
                <a:cubicBezTo>
                  <a:pt x="1295793" y="166588"/>
                  <a:pt x="1302897" y="285191"/>
                  <a:pt x="1297150" y="361637"/>
                </a:cubicBezTo>
                <a:cubicBezTo>
                  <a:pt x="1291403" y="438083"/>
                  <a:pt x="1283446" y="684142"/>
                  <a:pt x="1297150" y="769441"/>
                </a:cubicBezTo>
                <a:cubicBezTo>
                  <a:pt x="1133307" y="795662"/>
                  <a:pt x="940783" y="791703"/>
                  <a:pt x="648575" y="769441"/>
                </a:cubicBezTo>
                <a:cubicBezTo>
                  <a:pt x="356367" y="747179"/>
                  <a:pt x="235029" y="800085"/>
                  <a:pt x="0" y="769441"/>
                </a:cubicBezTo>
                <a:cubicBezTo>
                  <a:pt x="-901" y="595628"/>
                  <a:pt x="10515" y="504031"/>
                  <a:pt x="0" y="407804"/>
                </a:cubicBezTo>
                <a:cubicBezTo>
                  <a:pt x="-10515" y="311577"/>
                  <a:pt x="8594" y="100131"/>
                  <a:pt x="0" y="0"/>
                </a:cubicBezTo>
                <a:close/>
              </a:path>
              <a:path w="1297150" h="769441" stroke="0" extrusionOk="0">
                <a:moveTo>
                  <a:pt x="0" y="0"/>
                </a:moveTo>
                <a:cubicBezTo>
                  <a:pt x="285055" y="-16426"/>
                  <a:pt x="490406" y="-17044"/>
                  <a:pt x="635604" y="0"/>
                </a:cubicBezTo>
                <a:cubicBezTo>
                  <a:pt x="780802" y="17044"/>
                  <a:pt x="1054697" y="-9334"/>
                  <a:pt x="1297150" y="0"/>
                </a:cubicBezTo>
                <a:cubicBezTo>
                  <a:pt x="1291000" y="114115"/>
                  <a:pt x="1288598" y="195024"/>
                  <a:pt x="1297150" y="361637"/>
                </a:cubicBezTo>
                <a:cubicBezTo>
                  <a:pt x="1305702" y="528250"/>
                  <a:pt x="1277651" y="644440"/>
                  <a:pt x="1297150" y="769441"/>
                </a:cubicBezTo>
                <a:cubicBezTo>
                  <a:pt x="1051466" y="799130"/>
                  <a:pt x="877029" y="769869"/>
                  <a:pt x="661547" y="769441"/>
                </a:cubicBezTo>
                <a:cubicBezTo>
                  <a:pt x="446065" y="769013"/>
                  <a:pt x="211514" y="789983"/>
                  <a:pt x="0" y="769441"/>
                </a:cubicBezTo>
                <a:cubicBezTo>
                  <a:pt x="4699" y="641215"/>
                  <a:pt x="7766" y="489684"/>
                  <a:pt x="0" y="392415"/>
                </a:cubicBezTo>
                <a:cubicBezTo>
                  <a:pt x="-7766" y="295146"/>
                  <a:pt x="-18942" y="84728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418511323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 algn="r" rtl="1"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lr>
                <a:srgbClr val="969696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27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سفر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6739371" y="4264832"/>
            <a:ext cx="1297150" cy="769441"/>
          </a:xfrm>
          <a:custGeom>
            <a:avLst/>
            <a:gdLst>
              <a:gd name="connsiteX0" fmla="*/ 0 w 1297150"/>
              <a:gd name="connsiteY0" fmla="*/ 0 h 769441"/>
              <a:gd name="connsiteX1" fmla="*/ 635604 w 1297150"/>
              <a:gd name="connsiteY1" fmla="*/ 0 h 769441"/>
              <a:gd name="connsiteX2" fmla="*/ 1297150 w 1297150"/>
              <a:gd name="connsiteY2" fmla="*/ 0 h 769441"/>
              <a:gd name="connsiteX3" fmla="*/ 1297150 w 1297150"/>
              <a:gd name="connsiteY3" fmla="*/ 392415 h 769441"/>
              <a:gd name="connsiteX4" fmla="*/ 1297150 w 1297150"/>
              <a:gd name="connsiteY4" fmla="*/ 769441 h 769441"/>
              <a:gd name="connsiteX5" fmla="*/ 674518 w 1297150"/>
              <a:gd name="connsiteY5" fmla="*/ 769441 h 769441"/>
              <a:gd name="connsiteX6" fmla="*/ 0 w 1297150"/>
              <a:gd name="connsiteY6" fmla="*/ 769441 h 769441"/>
              <a:gd name="connsiteX7" fmla="*/ 0 w 1297150"/>
              <a:gd name="connsiteY7" fmla="*/ 400109 h 769441"/>
              <a:gd name="connsiteX8" fmla="*/ 0 w 1297150"/>
              <a:gd name="connsiteY8" fmla="*/ 0 h 76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7150" h="769441" fill="none" extrusionOk="0">
                <a:moveTo>
                  <a:pt x="0" y="0"/>
                </a:moveTo>
                <a:cubicBezTo>
                  <a:pt x="235972" y="4099"/>
                  <a:pt x="456816" y="6685"/>
                  <a:pt x="635604" y="0"/>
                </a:cubicBezTo>
                <a:cubicBezTo>
                  <a:pt x="814392" y="-6685"/>
                  <a:pt x="1013292" y="-32576"/>
                  <a:pt x="1297150" y="0"/>
                </a:cubicBezTo>
                <a:cubicBezTo>
                  <a:pt x="1303727" y="155247"/>
                  <a:pt x="1313747" y="304262"/>
                  <a:pt x="1297150" y="392415"/>
                </a:cubicBezTo>
                <a:cubicBezTo>
                  <a:pt x="1280553" y="480569"/>
                  <a:pt x="1281108" y="615278"/>
                  <a:pt x="1297150" y="769441"/>
                </a:cubicBezTo>
                <a:cubicBezTo>
                  <a:pt x="1057476" y="743507"/>
                  <a:pt x="934121" y="791147"/>
                  <a:pt x="674518" y="769441"/>
                </a:cubicBezTo>
                <a:cubicBezTo>
                  <a:pt x="414915" y="747735"/>
                  <a:pt x="183614" y="785867"/>
                  <a:pt x="0" y="769441"/>
                </a:cubicBezTo>
                <a:cubicBezTo>
                  <a:pt x="-2698" y="660002"/>
                  <a:pt x="-4427" y="503763"/>
                  <a:pt x="0" y="400109"/>
                </a:cubicBezTo>
                <a:cubicBezTo>
                  <a:pt x="4427" y="296455"/>
                  <a:pt x="13744" y="181900"/>
                  <a:pt x="0" y="0"/>
                </a:cubicBezTo>
                <a:close/>
              </a:path>
              <a:path w="1297150" h="769441" stroke="0" extrusionOk="0">
                <a:moveTo>
                  <a:pt x="0" y="0"/>
                </a:moveTo>
                <a:cubicBezTo>
                  <a:pt x="166866" y="12001"/>
                  <a:pt x="497390" y="-19870"/>
                  <a:pt x="674518" y="0"/>
                </a:cubicBezTo>
                <a:cubicBezTo>
                  <a:pt x="851646" y="19870"/>
                  <a:pt x="1007770" y="25406"/>
                  <a:pt x="1297150" y="0"/>
                </a:cubicBezTo>
                <a:cubicBezTo>
                  <a:pt x="1310245" y="113816"/>
                  <a:pt x="1307221" y="297286"/>
                  <a:pt x="1297150" y="377026"/>
                </a:cubicBezTo>
                <a:cubicBezTo>
                  <a:pt x="1287079" y="456766"/>
                  <a:pt x="1290003" y="684827"/>
                  <a:pt x="1297150" y="769441"/>
                </a:cubicBezTo>
                <a:cubicBezTo>
                  <a:pt x="1165779" y="760152"/>
                  <a:pt x="940746" y="798894"/>
                  <a:pt x="674518" y="769441"/>
                </a:cubicBezTo>
                <a:cubicBezTo>
                  <a:pt x="408290" y="739988"/>
                  <a:pt x="307411" y="795298"/>
                  <a:pt x="0" y="769441"/>
                </a:cubicBezTo>
                <a:cubicBezTo>
                  <a:pt x="18001" y="682458"/>
                  <a:pt x="-10938" y="549409"/>
                  <a:pt x="0" y="384721"/>
                </a:cubicBezTo>
                <a:cubicBezTo>
                  <a:pt x="10938" y="220033"/>
                  <a:pt x="8313" y="9421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46335075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 algn="r" rtl="1">
              <a:spcBef>
                <a:spcPct val="20000"/>
              </a:spcBef>
              <a:buClr>
                <a:schemeClr val="accent1"/>
              </a:buClr>
              <a:buSzPct val="80000"/>
              <a:buFont typeface="Wingdings 2" panose="05020102010507070707" pitchFamily="18" charset="2"/>
              <a:buChar char="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lr>
                <a:schemeClr val="accent1"/>
              </a:buClr>
              <a:buSzPct val="90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lr>
                <a:schemeClr val="accent2"/>
              </a:buClr>
              <a:buSzPct val="85000"/>
              <a:buFont typeface="Arial" panose="020B0604020202020204" pitchFamily="34" charset="0"/>
              <a:buChar char="○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lr>
                <a:srgbClr val="969696"/>
              </a:buClr>
              <a:buSzPct val="90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Pct val="100000"/>
              <a:buFont typeface="Arial" panose="020B0604020202020204" pitchFamily="34" charset="0"/>
              <a:buChar char="-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66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سفر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itchFamily="66" charset="-78"/>
            </a:endParaRPr>
          </a:p>
        </p:txBody>
      </p:sp>
      <p:sp>
        <p:nvSpPr>
          <p:cNvPr id="21" name="Equal 20"/>
          <p:cNvSpPr/>
          <p:nvPr/>
        </p:nvSpPr>
        <p:spPr>
          <a:xfrm>
            <a:off x="5585909" y="2065701"/>
            <a:ext cx="853033" cy="498763"/>
          </a:xfrm>
          <a:custGeom>
            <a:avLst/>
            <a:gdLst>
              <a:gd name="connsiteX0" fmla="*/ 113070 w 853033"/>
              <a:gd name="connsiteY0" fmla="*/ 102745 h 498763"/>
              <a:gd name="connsiteX1" fmla="*/ 739963 w 853033"/>
              <a:gd name="connsiteY1" fmla="*/ 102745 h 498763"/>
              <a:gd name="connsiteX2" fmla="*/ 739963 w 853033"/>
              <a:gd name="connsiteY2" fmla="*/ 220054 h 498763"/>
              <a:gd name="connsiteX3" fmla="*/ 113070 w 853033"/>
              <a:gd name="connsiteY3" fmla="*/ 220054 h 498763"/>
              <a:gd name="connsiteX4" fmla="*/ 113070 w 853033"/>
              <a:gd name="connsiteY4" fmla="*/ 102745 h 498763"/>
              <a:gd name="connsiteX5" fmla="*/ 113070 w 853033"/>
              <a:gd name="connsiteY5" fmla="*/ 278709 h 498763"/>
              <a:gd name="connsiteX6" fmla="*/ 739963 w 853033"/>
              <a:gd name="connsiteY6" fmla="*/ 278709 h 498763"/>
              <a:gd name="connsiteX7" fmla="*/ 739963 w 853033"/>
              <a:gd name="connsiteY7" fmla="*/ 396018 h 498763"/>
              <a:gd name="connsiteX8" fmla="*/ 113070 w 853033"/>
              <a:gd name="connsiteY8" fmla="*/ 396018 h 498763"/>
              <a:gd name="connsiteX9" fmla="*/ 113070 w 853033"/>
              <a:gd name="connsiteY9" fmla="*/ 278709 h 49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3033" h="498763" fill="none" extrusionOk="0">
                <a:moveTo>
                  <a:pt x="113070" y="102745"/>
                </a:moveTo>
                <a:cubicBezTo>
                  <a:pt x="407980" y="123306"/>
                  <a:pt x="597086" y="77756"/>
                  <a:pt x="739963" y="102745"/>
                </a:cubicBezTo>
                <a:cubicBezTo>
                  <a:pt x="734262" y="130497"/>
                  <a:pt x="737321" y="179269"/>
                  <a:pt x="739963" y="220054"/>
                </a:cubicBezTo>
                <a:cubicBezTo>
                  <a:pt x="589498" y="190791"/>
                  <a:pt x="312048" y="222545"/>
                  <a:pt x="113070" y="220054"/>
                </a:cubicBezTo>
                <a:cubicBezTo>
                  <a:pt x="115888" y="171332"/>
                  <a:pt x="115210" y="137188"/>
                  <a:pt x="113070" y="102745"/>
                </a:cubicBezTo>
                <a:close/>
                <a:moveTo>
                  <a:pt x="113070" y="278709"/>
                </a:moveTo>
                <a:cubicBezTo>
                  <a:pt x="267077" y="282270"/>
                  <a:pt x="552663" y="254344"/>
                  <a:pt x="739963" y="278709"/>
                </a:cubicBezTo>
                <a:cubicBezTo>
                  <a:pt x="745696" y="319116"/>
                  <a:pt x="739742" y="360991"/>
                  <a:pt x="739963" y="396018"/>
                </a:cubicBezTo>
                <a:cubicBezTo>
                  <a:pt x="497048" y="399284"/>
                  <a:pt x="238513" y="386722"/>
                  <a:pt x="113070" y="396018"/>
                </a:cubicBezTo>
                <a:cubicBezTo>
                  <a:pt x="110274" y="355618"/>
                  <a:pt x="110620" y="328729"/>
                  <a:pt x="113070" y="278709"/>
                </a:cubicBezTo>
                <a:close/>
              </a:path>
              <a:path w="853033" h="498763" stroke="0" extrusionOk="0">
                <a:moveTo>
                  <a:pt x="113070" y="102745"/>
                </a:moveTo>
                <a:cubicBezTo>
                  <a:pt x="412860" y="112743"/>
                  <a:pt x="499933" y="73614"/>
                  <a:pt x="739963" y="102745"/>
                </a:cubicBezTo>
                <a:cubicBezTo>
                  <a:pt x="740738" y="127332"/>
                  <a:pt x="736466" y="177702"/>
                  <a:pt x="739963" y="220054"/>
                </a:cubicBezTo>
                <a:cubicBezTo>
                  <a:pt x="441544" y="224541"/>
                  <a:pt x="383707" y="210864"/>
                  <a:pt x="113070" y="220054"/>
                </a:cubicBezTo>
                <a:cubicBezTo>
                  <a:pt x="117783" y="183289"/>
                  <a:pt x="108396" y="137784"/>
                  <a:pt x="113070" y="102745"/>
                </a:cubicBezTo>
                <a:close/>
                <a:moveTo>
                  <a:pt x="113070" y="278709"/>
                </a:moveTo>
                <a:cubicBezTo>
                  <a:pt x="410239" y="307040"/>
                  <a:pt x="537176" y="280244"/>
                  <a:pt x="739963" y="278709"/>
                </a:cubicBezTo>
                <a:cubicBezTo>
                  <a:pt x="737463" y="329835"/>
                  <a:pt x="736003" y="350204"/>
                  <a:pt x="739963" y="396018"/>
                </a:cubicBezTo>
                <a:cubicBezTo>
                  <a:pt x="434620" y="419099"/>
                  <a:pt x="407760" y="373194"/>
                  <a:pt x="113070" y="396018"/>
                </a:cubicBezTo>
                <a:cubicBezTo>
                  <a:pt x="116863" y="353538"/>
                  <a:pt x="115347" y="319913"/>
                  <a:pt x="113070" y="278709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3053171815">
                  <a:prstGeom prst="mathEqual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solidFill>
                <a:schemeClr val="tx1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2" name="Plus 21"/>
          <p:cNvSpPr/>
          <p:nvPr/>
        </p:nvSpPr>
        <p:spPr>
          <a:xfrm>
            <a:off x="2834904" y="1899446"/>
            <a:ext cx="639484" cy="831273"/>
          </a:xfrm>
          <a:custGeom>
            <a:avLst/>
            <a:gdLst>
              <a:gd name="connsiteX0" fmla="*/ 84764 w 639484"/>
              <a:gd name="connsiteY0" fmla="*/ 340433 h 831273"/>
              <a:gd name="connsiteX1" fmla="*/ 244539 w 639484"/>
              <a:gd name="connsiteY1" fmla="*/ 340433 h 831273"/>
              <a:gd name="connsiteX2" fmla="*/ 244539 w 639484"/>
              <a:gd name="connsiteY2" fmla="*/ 110185 h 831273"/>
              <a:gd name="connsiteX3" fmla="*/ 394945 w 639484"/>
              <a:gd name="connsiteY3" fmla="*/ 110185 h 831273"/>
              <a:gd name="connsiteX4" fmla="*/ 394945 w 639484"/>
              <a:gd name="connsiteY4" fmla="*/ 340433 h 831273"/>
              <a:gd name="connsiteX5" fmla="*/ 554720 w 639484"/>
              <a:gd name="connsiteY5" fmla="*/ 340433 h 831273"/>
              <a:gd name="connsiteX6" fmla="*/ 554720 w 639484"/>
              <a:gd name="connsiteY6" fmla="*/ 490840 h 831273"/>
              <a:gd name="connsiteX7" fmla="*/ 394945 w 639484"/>
              <a:gd name="connsiteY7" fmla="*/ 490840 h 831273"/>
              <a:gd name="connsiteX8" fmla="*/ 394945 w 639484"/>
              <a:gd name="connsiteY8" fmla="*/ 721088 h 831273"/>
              <a:gd name="connsiteX9" fmla="*/ 244539 w 639484"/>
              <a:gd name="connsiteY9" fmla="*/ 721088 h 831273"/>
              <a:gd name="connsiteX10" fmla="*/ 244539 w 639484"/>
              <a:gd name="connsiteY10" fmla="*/ 490840 h 831273"/>
              <a:gd name="connsiteX11" fmla="*/ 84764 w 639484"/>
              <a:gd name="connsiteY11" fmla="*/ 490840 h 831273"/>
              <a:gd name="connsiteX12" fmla="*/ 84764 w 639484"/>
              <a:gd name="connsiteY12" fmla="*/ 340433 h 83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9484" h="831273" fill="none" extrusionOk="0">
                <a:moveTo>
                  <a:pt x="84764" y="340433"/>
                </a:moveTo>
                <a:cubicBezTo>
                  <a:pt x="155437" y="335794"/>
                  <a:pt x="192765" y="346573"/>
                  <a:pt x="244539" y="340433"/>
                </a:cubicBezTo>
                <a:cubicBezTo>
                  <a:pt x="252125" y="287086"/>
                  <a:pt x="237210" y="177768"/>
                  <a:pt x="244539" y="110185"/>
                </a:cubicBezTo>
                <a:cubicBezTo>
                  <a:pt x="299509" y="113734"/>
                  <a:pt x="359465" y="102758"/>
                  <a:pt x="394945" y="110185"/>
                </a:cubicBezTo>
                <a:cubicBezTo>
                  <a:pt x="397582" y="210001"/>
                  <a:pt x="385753" y="289454"/>
                  <a:pt x="394945" y="340433"/>
                </a:cubicBezTo>
                <a:cubicBezTo>
                  <a:pt x="462436" y="335014"/>
                  <a:pt x="486375" y="343867"/>
                  <a:pt x="554720" y="340433"/>
                </a:cubicBezTo>
                <a:cubicBezTo>
                  <a:pt x="559746" y="385503"/>
                  <a:pt x="557614" y="451511"/>
                  <a:pt x="554720" y="490840"/>
                </a:cubicBezTo>
                <a:cubicBezTo>
                  <a:pt x="478627" y="494850"/>
                  <a:pt x="465474" y="498045"/>
                  <a:pt x="394945" y="490840"/>
                </a:cubicBezTo>
                <a:cubicBezTo>
                  <a:pt x="406222" y="564156"/>
                  <a:pt x="388764" y="649506"/>
                  <a:pt x="394945" y="721088"/>
                </a:cubicBezTo>
                <a:cubicBezTo>
                  <a:pt x="336334" y="716730"/>
                  <a:pt x="286629" y="717691"/>
                  <a:pt x="244539" y="721088"/>
                </a:cubicBezTo>
                <a:cubicBezTo>
                  <a:pt x="240355" y="631585"/>
                  <a:pt x="243906" y="549025"/>
                  <a:pt x="244539" y="490840"/>
                </a:cubicBezTo>
                <a:cubicBezTo>
                  <a:pt x="212251" y="491287"/>
                  <a:pt x="149052" y="496815"/>
                  <a:pt x="84764" y="490840"/>
                </a:cubicBezTo>
                <a:cubicBezTo>
                  <a:pt x="82432" y="436004"/>
                  <a:pt x="80018" y="404430"/>
                  <a:pt x="84764" y="340433"/>
                </a:cubicBezTo>
                <a:close/>
              </a:path>
              <a:path w="639484" h="831273" stroke="0" extrusionOk="0">
                <a:moveTo>
                  <a:pt x="84764" y="340433"/>
                </a:moveTo>
                <a:cubicBezTo>
                  <a:pt x="160053" y="334732"/>
                  <a:pt x="184885" y="338473"/>
                  <a:pt x="244539" y="340433"/>
                </a:cubicBezTo>
                <a:cubicBezTo>
                  <a:pt x="251011" y="292037"/>
                  <a:pt x="241136" y="160426"/>
                  <a:pt x="244539" y="110185"/>
                </a:cubicBezTo>
                <a:cubicBezTo>
                  <a:pt x="301388" y="108886"/>
                  <a:pt x="344400" y="104446"/>
                  <a:pt x="394945" y="110185"/>
                </a:cubicBezTo>
                <a:cubicBezTo>
                  <a:pt x="390027" y="176979"/>
                  <a:pt x="401944" y="225554"/>
                  <a:pt x="394945" y="340433"/>
                </a:cubicBezTo>
                <a:cubicBezTo>
                  <a:pt x="467693" y="342046"/>
                  <a:pt x="480870" y="346163"/>
                  <a:pt x="554720" y="340433"/>
                </a:cubicBezTo>
                <a:cubicBezTo>
                  <a:pt x="548077" y="386903"/>
                  <a:pt x="549612" y="446077"/>
                  <a:pt x="554720" y="490840"/>
                </a:cubicBezTo>
                <a:cubicBezTo>
                  <a:pt x="522739" y="490667"/>
                  <a:pt x="447609" y="482904"/>
                  <a:pt x="394945" y="490840"/>
                </a:cubicBezTo>
                <a:cubicBezTo>
                  <a:pt x="384497" y="587605"/>
                  <a:pt x="391000" y="613577"/>
                  <a:pt x="394945" y="721088"/>
                </a:cubicBezTo>
                <a:cubicBezTo>
                  <a:pt x="353036" y="723686"/>
                  <a:pt x="277624" y="713948"/>
                  <a:pt x="244539" y="721088"/>
                </a:cubicBezTo>
                <a:cubicBezTo>
                  <a:pt x="255332" y="631787"/>
                  <a:pt x="253315" y="568922"/>
                  <a:pt x="244539" y="490840"/>
                </a:cubicBezTo>
                <a:cubicBezTo>
                  <a:pt x="180658" y="486291"/>
                  <a:pt x="150810" y="492552"/>
                  <a:pt x="84764" y="490840"/>
                </a:cubicBezTo>
                <a:cubicBezTo>
                  <a:pt x="88856" y="438435"/>
                  <a:pt x="79331" y="407824"/>
                  <a:pt x="84764" y="34043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279326778">
                  <a:prstGeom prst="mathPlus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258508" y="3329923"/>
            <a:ext cx="261610" cy="369332"/>
          </a:xfrm>
          <a:custGeom>
            <a:avLst/>
            <a:gdLst>
              <a:gd name="connsiteX0" fmla="*/ 0 w 261610"/>
              <a:gd name="connsiteY0" fmla="*/ 0 h 369332"/>
              <a:gd name="connsiteX1" fmla="*/ 261610 w 261610"/>
              <a:gd name="connsiteY1" fmla="*/ 0 h 369332"/>
              <a:gd name="connsiteX2" fmla="*/ 261610 w 261610"/>
              <a:gd name="connsiteY2" fmla="*/ 369332 h 369332"/>
              <a:gd name="connsiteX3" fmla="*/ 0 w 261610"/>
              <a:gd name="connsiteY3" fmla="*/ 369332 h 369332"/>
              <a:gd name="connsiteX4" fmla="*/ 0 w 261610"/>
              <a:gd name="connsiteY4" fmla="*/ 0 h 369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610" h="369332" fill="none" extrusionOk="0">
                <a:moveTo>
                  <a:pt x="0" y="0"/>
                </a:moveTo>
                <a:cubicBezTo>
                  <a:pt x="75871" y="25"/>
                  <a:pt x="169916" y="-4883"/>
                  <a:pt x="261610" y="0"/>
                </a:cubicBezTo>
                <a:cubicBezTo>
                  <a:pt x="272165" y="116854"/>
                  <a:pt x="245205" y="240935"/>
                  <a:pt x="261610" y="369332"/>
                </a:cubicBezTo>
                <a:cubicBezTo>
                  <a:pt x="183369" y="359538"/>
                  <a:pt x="125374" y="360358"/>
                  <a:pt x="0" y="369332"/>
                </a:cubicBezTo>
                <a:cubicBezTo>
                  <a:pt x="-1966" y="271348"/>
                  <a:pt x="-17060" y="117981"/>
                  <a:pt x="0" y="0"/>
                </a:cubicBezTo>
                <a:close/>
              </a:path>
              <a:path w="261610" h="369332" stroke="0" extrusionOk="0">
                <a:moveTo>
                  <a:pt x="0" y="0"/>
                </a:moveTo>
                <a:cubicBezTo>
                  <a:pt x="86631" y="11016"/>
                  <a:pt x="137765" y="-12579"/>
                  <a:pt x="261610" y="0"/>
                </a:cubicBezTo>
                <a:cubicBezTo>
                  <a:pt x="257554" y="152178"/>
                  <a:pt x="269617" y="228711"/>
                  <a:pt x="261610" y="369332"/>
                </a:cubicBezTo>
                <a:cubicBezTo>
                  <a:pt x="197176" y="363016"/>
                  <a:pt x="68185" y="379639"/>
                  <a:pt x="0" y="369332"/>
                </a:cubicBezTo>
                <a:cubicBezTo>
                  <a:pt x="-4757" y="230024"/>
                  <a:pt x="-1593" y="112032"/>
                  <a:pt x="0" y="0"/>
                </a:cubicBezTo>
                <a:close/>
              </a:path>
            </a:pathLst>
          </a:custGeom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76970953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+</a:t>
            </a:r>
            <a:endParaRPr lang="en-US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505" y="1164298"/>
            <a:ext cx="2198082" cy="2198082"/>
          </a:xfrm>
          <a:custGeom>
            <a:avLst/>
            <a:gdLst>
              <a:gd name="connsiteX0" fmla="*/ 0 w 2198082"/>
              <a:gd name="connsiteY0" fmla="*/ 0 h 2198082"/>
              <a:gd name="connsiteX1" fmla="*/ 593482 w 2198082"/>
              <a:gd name="connsiteY1" fmla="*/ 0 h 2198082"/>
              <a:gd name="connsiteX2" fmla="*/ 1143003 w 2198082"/>
              <a:gd name="connsiteY2" fmla="*/ 0 h 2198082"/>
              <a:gd name="connsiteX3" fmla="*/ 1670542 w 2198082"/>
              <a:gd name="connsiteY3" fmla="*/ 0 h 2198082"/>
              <a:gd name="connsiteX4" fmla="*/ 2198082 w 2198082"/>
              <a:gd name="connsiteY4" fmla="*/ 0 h 2198082"/>
              <a:gd name="connsiteX5" fmla="*/ 2198082 w 2198082"/>
              <a:gd name="connsiteY5" fmla="*/ 505559 h 2198082"/>
              <a:gd name="connsiteX6" fmla="*/ 2198082 w 2198082"/>
              <a:gd name="connsiteY6" fmla="*/ 989137 h 2198082"/>
              <a:gd name="connsiteX7" fmla="*/ 2198082 w 2198082"/>
              <a:gd name="connsiteY7" fmla="*/ 1560638 h 2198082"/>
              <a:gd name="connsiteX8" fmla="*/ 2198082 w 2198082"/>
              <a:gd name="connsiteY8" fmla="*/ 2198082 h 2198082"/>
              <a:gd name="connsiteX9" fmla="*/ 1714504 w 2198082"/>
              <a:gd name="connsiteY9" fmla="*/ 2198082 h 2198082"/>
              <a:gd name="connsiteX10" fmla="*/ 1186964 w 2198082"/>
              <a:gd name="connsiteY10" fmla="*/ 2198082 h 2198082"/>
              <a:gd name="connsiteX11" fmla="*/ 615463 w 2198082"/>
              <a:gd name="connsiteY11" fmla="*/ 2198082 h 2198082"/>
              <a:gd name="connsiteX12" fmla="*/ 0 w 2198082"/>
              <a:gd name="connsiteY12" fmla="*/ 2198082 h 2198082"/>
              <a:gd name="connsiteX13" fmla="*/ 0 w 2198082"/>
              <a:gd name="connsiteY13" fmla="*/ 1604600 h 2198082"/>
              <a:gd name="connsiteX14" fmla="*/ 0 w 2198082"/>
              <a:gd name="connsiteY14" fmla="*/ 1077060 h 2198082"/>
              <a:gd name="connsiteX15" fmla="*/ 0 w 2198082"/>
              <a:gd name="connsiteY15" fmla="*/ 483578 h 2198082"/>
              <a:gd name="connsiteX16" fmla="*/ 0 w 2198082"/>
              <a:gd name="connsiteY16" fmla="*/ 0 h 2198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98082" h="2198082" fill="none" extrusionOk="0">
                <a:moveTo>
                  <a:pt x="0" y="0"/>
                </a:moveTo>
                <a:cubicBezTo>
                  <a:pt x="246862" y="20533"/>
                  <a:pt x="332453" y="-13756"/>
                  <a:pt x="593482" y="0"/>
                </a:cubicBezTo>
                <a:cubicBezTo>
                  <a:pt x="854511" y="13756"/>
                  <a:pt x="901184" y="10739"/>
                  <a:pt x="1143003" y="0"/>
                </a:cubicBezTo>
                <a:cubicBezTo>
                  <a:pt x="1384822" y="-10739"/>
                  <a:pt x="1507677" y="24601"/>
                  <a:pt x="1670542" y="0"/>
                </a:cubicBezTo>
                <a:cubicBezTo>
                  <a:pt x="1833407" y="-24601"/>
                  <a:pt x="2013577" y="-19980"/>
                  <a:pt x="2198082" y="0"/>
                </a:cubicBezTo>
                <a:cubicBezTo>
                  <a:pt x="2204132" y="116146"/>
                  <a:pt x="2212145" y="369671"/>
                  <a:pt x="2198082" y="505559"/>
                </a:cubicBezTo>
                <a:cubicBezTo>
                  <a:pt x="2184019" y="641447"/>
                  <a:pt x="2179720" y="749689"/>
                  <a:pt x="2198082" y="989137"/>
                </a:cubicBezTo>
                <a:cubicBezTo>
                  <a:pt x="2216444" y="1228585"/>
                  <a:pt x="2197105" y="1424836"/>
                  <a:pt x="2198082" y="1560638"/>
                </a:cubicBezTo>
                <a:cubicBezTo>
                  <a:pt x="2199059" y="1696440"/>
                  <a:pt x="2175101" y="1955545"/>
                  <a:pt x="2198082" y="2198082"/>
                </a:cubicBezTo>
                <a:cubicBezTo>
                  <a:pt x="1957000" y="2189489"/>
                  <a:pt x="1860517" y="2218185"/>
                  <a:pt x="1714504" y="2198082"/>
                </a:cubicBezTo>
                <a:cubicBezTo>
                  <a:pt x="1568491" y="2177979"/>
                  <a:pt x="1445487" y="2211839"/>
                  <a:pt x="1186964" y="2198082"/>
                </a:cubicBezTo>
                <a:cubicBezTo>
                  <a:pt x="928441" y="2184325"/>
                  <a:pt x="773496" y="2171095"/>
                  <a:pt x="615463" y="2198082"/>
                </a:cubicBezTo>
                <a:cubicBezTo>
                  <a:pt x="457430" y="2225069"/>
                  <a:pt x="195857" y="2199280"/>
                  <a:pt x="0" y="2198082"/>
                </a:cubicBezTo>
                <a:cubicBezTo>
                  <a:pt x="23261" y="1912978"/>
                  <a:pt x="-29500" y="1799022"/>
                  <a:pt x="0" y="1604600"/>
                </a:cubicBezTo>
                <a:cubicBezTo>
                  <a:pt x="29500" y="1410178"/>
                  <a:pt x="-21620" y="1273019"/>
                  <a:pt x="0" y="1077060"/>
                </a:cubicBezTo>
                <a:cubicBezTo>
                  <a:pt x="21620" y="881101"/>
                  <a:pt x="17674" y="683642"/>
                  <a:pt x="0" y="483578"/>
                </a:cubicBezTo>
                <a:cubicBezTo>
                  <a:pt x="-17674" y="283514"/>
                  <a:pt x="20837" y="182466"/>
                  <a:pt x="0" y="0"/>
                </a:cubicBezTo>
                <a:close/>
              </a:path>
              <a:path w="2198082" h="2198082" stroke="0" extrusionOk="0">
                <a:moveTo>
                  <a:pt x="0" y="0"/>
                </a:moveTo>
                <a:cubicBezTo>
                  <a:pt x="193863" y="8958"/>
                  <a:pt x="381529" y="-24348"/>
                  <a:pt x="593482" y="0"/>
                </a:cubicBezTo>
                <a:cubicBezTo>
                  <a:pt x="805435" y="24348"/>
                  <a:pt x="947607" y="-21194"/>
                  <a:pt x="1099041" y="0"/>
                </a:cubicBezTo>
                <a:cubicBezTo>
                  <a:pt x="1250475" y="21194"/>
                  <a:pt x="1489391" y="-14751"/>
                  <a:pt x="1692523" y="0"/>
                </a:cubicBezTo>
                <a:cubicBezTo>
                  <a:pt x="1895655" y="14751"/>
                  <a:pt x="1985314" y="-18604"/>
                  <a:pt x="2198082" y="0"/>
                </a:cubicBezTo>
                <a:cubicBezTo>
                  <a:pt x="2210232" y="255643"/>
                  <a:pt x="2202770" y="271815"/>
                  <a:pt x="2198082" y="527540"/>
                </a:cubicBezTo>
                <a:cubicBezTo>
                  <a:pt x="2193394" y="783265"/>
                  <a:pt x="2221235" y="829328"/>
                  <a:pt x="2198082" y="1077060"/>
                </a:cubicBezTo>
                <a:cubicBezTo>
                  <a:pt x="2174929" y="1324792"/>
                  <a:pt x="2203574" y="1466355"/>
                  <a:pt x="2198082" y="1582619"/>
                </a:cubicBezTo>
                <a:cubicBezTo>
                  <a:pt x="2192590" y="1698883"/>
                  <a:pt x="2220280" y="1956047"/>
                  <a:pt x="2198082" y="2198082"/>
                </a:cubicBezTo>
                <a:cubicBezTo>
                  <a:pt x="2096689" y="2191032"/>
                  <a:pt x="1936549" y="2200566"/>
                  <a:pt x="1714504" y="2198082"/>
                </a:cubicBezTo>
                <a:cubicBezTo>
                  <a:pt x="1492459" y="2195598"/>
                  <a:pt x="1300594" y="2173314"/>
                  <a:pt x="1164983" y="2198082"/>
                </a:cubicBezTo>
                <a:cubicBezTo>
                  <a:pt x="1029372" y="2222850"/>
                  <a:pt x="832051" y="2178003"/>
                  <a:pt x="593482" y="2198082"/>
                </a:cubicBezTo>
                <a:cubicBezTo>
                  <a:pt x="354913" y="2218161"/>
                  <a:pt x="184862" y="2211448"/>
                  <a:pt x="0" y="2198082"/>
                </a:cubicBezTo>
                <a:cubicBezTo>
                  <a:pt x="-1985" y="1992573"/>
                  <a:pt x="13920" y="1882702"/>
                  <a:pt x="0" y="1648562"/>
                </a:cubicBezTo>
                <a:cubicBezTo>
                  <a:pt x="-13920" y="1414422"/>
                  <a:pt x="495" y="1222219"/>
                  <a:pt x="0" y="1099041"/>
                </a:cubicBezTo>
                <a:cubicBezTo>
                  <a:pt x="-495" y="975863"/>
                  <a:pt x="22589" y="749268"/>
                  <a:pt x="0" y="615463"/>
                </a:cubicBezTo>
                <a:cubicBezTo>
                  <a:pt x="-22589" y="481658"/>
                  <a:pt x="-14189" y="148061"/>
                  <a:pt x="0" y="0"/>
                </a:cubicBezTo>
                <a:close/>
              </a:path>
            </a:pathLst>
          </a:custGeom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2715670901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7367" y="1371346"/>
            <a:ext cx="1872000" cy="1872000"/>
          </a:xfrm>
          <a:custGeom>
            <a:avLst/>
            <a:gdLst>
              <a:gd name="connsiteX0" fmla="*/ 0 w 1872000"/>
              <a:gd name="connsiteY0" fmla="*/ 0 h 1872000"/>
              <a:gd name="connsiteX1" fmla="*/ 605280 w 1872000"/>
              <a:gd name="connsiteY1" fmla="*/ 0 h 1872000"/>
              <a:gd name="connsiteX2" fmla="*/ 1266720 w 1872000"/>
              <a:gd name="connsiteY2" fmla="*/ 0 h 1872000"/>
              <a:gd name="connsiteX3" fmla="*/ 1872000 w 1872000"/>
              <a:gd name="connsiteY3" fmla="*/ 0 h 1872000"/>
              <a:gd name="connsiteX4" fmla="*/ 1872000 w 1872000"/>
              <a:gd name="connsiteY4" fmla="*/ 567840 h 1872000"/>
              <a:gd name="connsiteX5" fmla="*/ 1872000 w 1872000"/>
              <a:gd name="connsiteY5" fmla="*/ 1154400 h 1872000"/>
              <a:gd name="connsiteX6" fmla="*/ 1872000 w 1872000"/>
              <a:gd name="connsiteY6" fmla="*/ 1872000 h 1872000"/>
              <a:gd name="connsiteX7" fmla="*/ 1266720 w 1872000"/>
              <a:gd name="connsiteY7" fmla="*/ 1872000 h 1872000"/>
              <a:gd name="connsiteX8" fmla="*/ 698880 w 1872000"/>
              <a:gd name="connsiteY8" fmla="*/ 1872000 h 1872000"/>
              <a:gd name="connsiteX9" fmla="*/ 0 w 1872000"/>
              <a:gd name="connsiteY9" fmla="*/ 1872000 h 1872000"/>
              <a:gd name="connsiteX10" fmla="*/ 0 w 1872000"/>
              <a:gd name="connsiteY10" fmla="*/ 1248000 h 1872000"/>
              <a:gd name="connsiteX11" fmla="*/ 0 w 1872000"/>
              <a:gd name="connsiteY11" fmla="*/ 642720 h 1872000"/>
              <a:gd name="connsiteX12" fmla="*/ 0 w 1872000"/>
              <a:gd name="connsiteY12" fmla="*/ 0 h 18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72000" h="1872000" fill="none" extrusionOk="0">
                <a:moveTo>
                  <a:pt x="0" y="0"/>
                </a:moveTo>
                <a:cubicBezTo>
                  <a:pt x="254045" y="-9463"/>
                  <a:pt x="306700" y="26455"/>
                  <a:pt x="605280" y="0"/>
                </a:cubicBezTo>
                <a:cubicBezTo>
                  <a:pt x="903860" y="-26455"/>
                  <a:pt x="970762" y="-23646"/>
                  <a:pt x="1266720" y="0"/>
                </a:cubicBezTo>
                <a:cubicBezTo>
                  <a:pt x="1562678" y="23646"/>
                  <a:pt x="1569922" y="23613"/>
                  <a:pt x="1872000" y="0"/>
                </a:cubicBezTo>
                <a:cubicBezTo>
                  <a:pt x="1871444" y="243207"/>
                  <a:pt x="1847524" y="312733"/>
                  <a:pt x="1872000" y="567840"/>
                </a:cubicBezTo>
                <a:cubicBezTo>
                  <a:pt x="1896476" y="822947"/>
                  <a:pt x="1862638" y="962175"/>
                  <a:pt x="1872000" y="1154400"/>
                </a:cubicBezTo>
                <a:cubicBezTo>
                  <a:pt x="1881362" y="1346625"/>
                  <a:pt x="1882913" y="1617767"/>
                  <a:pt x="1872000" y="1872000"/>
                </a:cubicBezTo>
                <a:cubicBezTo>
                  <a:pt x="1645062" y="1847988"/>
                  <a:pt x="1568348" y="1863841"/>
                  <a:pt x="1266720" y="1872000"/>
                </a:cubicBezTo>
                <a:cubicBezTo>
                  <a:pt x="965092" y="1880159"/>
                  <a:pt x="825547" y="1892295"/>
                  <a:pt x="698880" y="1872000"/>
                </a:cubicBezTo>
                <a:cubicBezTo>
                  <a:pt x="572213" y="1851705"/>
                  <a:pt x="281515" y="1870861"/>
                  <a:pt x="0" y="1872000"/>
                </a:cubicBezTo>
                <a:cubicBezTo>
                  <a:pt x="-12938" y="1581900"/>
                  <a:pt x="-24072" y="1515477"/>
                  <a:pt x="0" y="1248000"/>
                </a:cubicBezTo>
                <a:cubicBezTo>
                  <a:pt x="24072" y="980523"/>
                  <a:pt x="-20255" y="909411"/>
                  <a:pt x="0" y="642720"/>
                </a:cubicBezTo>
                <a:cubicBezTo>
                  <a:pt x="20255" y="376029"/>
                  <a:pt x="12746" y="264592"/>
                  <a:pt x="0" y="0"/>
                </a:cubicBezTo>
                <a:close/>
              </a:path>
              <a:path w="1872000" h="1872000" stroke="0" extrusionOk="0">
                <a:moveTo>
                  <a:pt x="0" y="0"/>
                </a:moveTo>
                <a:cubicBezTo>
                  <a:pt x="267621" y="7316"/>
                  <a:pt x="332716" y="-12208"/>
                  <a:pt x="567840" y="0"/>
                </a:cubicBezTo>
                <a:cubicBezTo>
                  <a:pt x="802964" y="12208"/>
                  <a:pt x="982934" y="-31577"/>
                  <a:pt x="1229280" y="0"/>
                </a:cubicBezTo>
                <a:cubicBezTo>
                  <a:pt x="1475626" y="31577"/>
                  <a:pt x="1579080" y="-7669"/>
                  <a:pt x="1872000" y="0"/>
                </a:cubicBezTo>
                <a:cubicBezTo>
                  <a:pt x="1844712" y="206550"/>
                  <a:pt x="1849212" y="513634"/>
                  <a:pt x="1872000" y="642720"/>
                </a:cubicBezTo>
                <a:cubicBezTo>
                  <a:pt x="1894788" y="771806"/>
                  <a:pt x="1887028" y="1076748"/>
                  <a:pt x="1872000" y="1210560"/>
                </a:cubicBezTo>
                <a:cubicBezTo>
                  <a:pt x="1856972" y="1344372"/>
                  <a:pt x="1888878" y="1644735"/>
                  <a:pt x="1872000" y="1872000"/>
                </a:cubicBezTo>
                <a:cubicBezTo>
                  <a:pt x="1678628" y="1880593"/>
                  <a:pt x="1471078" y="1886016"/>
                  <a:pt x="1304160" y="1872000"/>
                </a:cubicBezTo>
                <a:cubicBezTo>
                  <a:pt x="1137242" y="1857984"/>
                  <a:pt x="844236" y="1848863"/>
                  <a:pt x="698880" y="1872000"/>
                </a:cubicBezTo>
                <a:cubicBezTo>
                  <a:pt x="553524" y="1895137"/>
                  <a:pt x="201700" y="1892701"/>
                  <a:pt x="0" y="1872000"/>
                </a:cubicBezTo>
                <a:cubicBezTo>
                  <a:pt x="-22683" y="1629739"/>
                  <a:pt x="19857" y="1532616"/>
                  <a:pt x="0" y="1266720"/>
                </a:cubicBezTo>
                <a:cubicBezTo>
                  <a:pt x="-19857" y="1000824"/>
                  <a:pt x="812" y="910351"/>
                  <a:pt x="0" y="661440"/>
                </a:cubicBezTo>
                <a:cubicBezTo>
                  <a:pt x="-812" y="412529"/>
                  <a:pt x="19767" y="262847"/>
                  <a:pt x="0" y="0"/>
                </a:cubicBezTo>
                <a:close/>
              </a:path>
            </a:pathLst>
          </a:custGeom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79134475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4095" y="1109082"/>
            <a:ext cx="2376000" cy="2376000"/>
          </a:xfrm>
          <a:custGeom>
            <a:avLst/>
            <a:gdLst>
              <a:gd name="connsiteX0" fmla="*/ 0 w 2376000"/>
              <a:gd name="connsiteY0" fmla="*/ 0 h 2376000"/>
              <a:gd name="connsiteX1" fmla="*/ 617760 w 2376000"/>
              <a:gd name="connsiteY1" fmla="*/ 0 h 2376000"/>
              <a:gd name="connsiteX2" fmla="*/ 1164240 w 2376000"/>
              <a:gd name="connsiteY2" fmla="*/ 0 h 2376000"/>
              <a:gd name="connsiteX3" fmla="*/ 1758240 w 2376000"/>
              <a:gd name="connsiteY3" fmla="*/ 0 h 2376000"/>
              <a:gd name="connsiteX4" fmla="*/ 2376000 w 2376000"/>
              <a:gd name="connsiteY4" fmla="*/ 0 h 2376000"/>
              <a:gd name="connsiteX5" fmla="*/ 2376000 w 2376000"/>
              <a:gd name="connsiteY5" fmla="*/ 617760 h 2376000"/>
              <a:gd name="connsiteX6" fmla="*/ 2376000 w 2376000"/>
              <a:gd name="connsiteY6" fmla="*/ 1259280 h 2376000"/>
              <a:gd name="connsiteX7" fmla="*/ 2376000 w 2376000"/>
              <a:gd name="connsiteY7" fmla="*/ 1805760 h 2376000"/>
              <a:gd name="connsiteX8" fmla="*/ 2376000 w 2376000"/>
              <a:gd name="connsiteY8" fmla="*/ 2376000 h 2376000"/>
              <a:gd name="connsiteX9" fmla="*/ 1758240 w 2376000"/>
              <a:gd name="connsiteY9" fmla="*/ 2376000 h 2376000"/>
              <a:gd name="connsiteX10" fmla="*/ 1116720 w 2376000"/>
              <a:gd name="connsiteY10" fmla="*/ 2376000 h 2376000"/>
              <a:gd name="connsiteX11" fmla="*/ 594000 w 2376000"/>
              <a:gd name="connsiteY11" fmla="*/ 2376000 h 2376000"/>
              <a:gd name="connsiteX12" fmla="*/ 0 w 2376000"/>
              <a:gd name="connsiteY12" fmla="*/ 2376000 h 2376000"/>
              <a:gd name="connsiteX13" fmla="*/ 0 w 2376000"/>
              <a:gd name="connsiteY13" fmla="*/ 1734480 h 2376000"/>
              <a:gd name="connsiteX14" fmla="*/ 0 w 2376000"/>
              <a:gd name="connsiteY14" fmla="*/ 1211760 h 2376000"/>
              <a:gd name="connsiteX15" fmla="*/ 0 w 2376000"/>
              <a:gd name="connsiteY15" fmla="*/ 665280 h 2376000"/>
              <a:gd name="connsiteX16" fmla="*/ 0 w 2376000"/>
              <a:gd name="connsiteY16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76000" h="2376000" fill="none" extrusionOk="0">
                <a:moveTo>
                  <a:pt x="0" y="0"/>
                </a:moveTo>
                <a:cubicBezTo>
                  <a:pt x="226734" y="-13267"/>
                  <a:pt x="387412" y="-28645"/>
                  <a:pt x="617760" y="0"/>
                </a:cubicBezTo>
                <a:cubicBezTo>
                  <a:pt x="848108" y="28645"/>
                  <a:pt x="939944" y="10864"/>
                  <a:pt x="1164240" y="0"/>
                </a:cubicBezTo>
                <a:cubicBezTo>
                  <a:pt x="1388536" y="-10864"/>
                  <a:pt x="1547445" y="21069"/>
                  <a:pt x="1758240" y="0"/>
                </a:cubicBezTo>
                <a:cubicBezTo>
                  <a:pt x="1969035" y="-21069"/>
                  <a:pt x="2167260" y="26441"/>
                  <a:pt x="2376000" y="0"/>
                </a:cubicBezTo>
                <a:cubicBezTo>
                  <a:pt x="2354839" y="285594"/>
                  <a:pt x="2380517" y="407855"/>
                  <a:pt x="2376000" y="617760"/>
                </a:cubicBezTo>
                <a:cubicBezTo>
                  <a:pt x="2371483" y="827665"/>
                  <a:pt x="2391998" y="1054525"/>
                  <a:pt x="2376000" y="1259280"/>
                </a:cubicBezTo>
                <a:cubicBezTo>
                  <a:pt x="2360002" y="1464035"/>
                  <a:pt x="2371416" y="1610509"/>
                  <a:pt x="2376000" y="1805760"/>
                </a:cubicBezTo>
                <a:cubicBezTo>
                  <a:pt x="2380584" y="2001011"/>
                  <a:pt x="2363205" y="2219049"/>
                  <a:pt x="2376000" y="2376000"/>
                </a:cubicBezTo>
                <a:cubicBezTo>
                  <a:pt x="2173016" y="2393365"/>
                  <a:pt x="2043103" y="2366335"/>
                  <a:pt x="1758240" y="2376000"/>
                </a:cubicBezTo>
                <a:cubicBezTo>
                  <a:pt x="1473377" y="2385665"/>
                  <a:pt x="1363324" y="2398642"/>
                  <a:pt x="1116720" y="2376000"/>
                </a:cubicBezTo>
                <a:cubicBezTo>
                  <a:pt x="870116" y="2353358"/>
                  <a:pt x="788501" y="2398731"/>
                  <a:pt x="594000" y="2376000"/>
                </a:cubicBezTo>
                <a:cubicBezTo>
                  <a:pt x="399499" y="2353269"/>
                  <a:pt x="191471" y="2381630"/>
                  <a:pt x="0" y="2376000"/>
                </a:cubicBezTo>
                <a:cubicBezTo>
                  <a:pt x="15341" y="2119595"/>
                  <a:pt x="-5909" y="1931797"/>
                  <a:pt x="0" y="1734480"/>
                </a:cubicBezTo>
                <a:cubicBezTo>
                  <a:pt x="5909" y="1537163"/>
                  <a:pt x="23140" y="1459430"/>
                  <a:pt x="0" y="1211760"/>
                </a:cubicBezTo>
                <a:cubicBezTo>
                  <a:pt x="-23140" y="964090"/>
                  <a:pt x="-26508" y="853742"/>
                  <a:pt x="0" y="665280"/>
                </a:cubicBezTo>
                <a:cubicBezTo>
                  <a:pt x="26508" y="476818"/>
                  <a:pt x="267" y="280264"/>
                  <a:pt x="0" y="0"/>
                </a:cubicBezTo>
                <a:close/>
              </a:path>
              <a:path w="2376000" h="2376000" stroke="0" extrusionOk="0">
                <a:moveTo>
                  <a:pt x="0" y="0"/>
                </a:moveTo>
                <a:cubicBezTo>
                  <a:pt x="226884" y="-16588"/>
                  <a:pt x="331483" y="3949"/>
                  <a:pt x="617760" y="0"/>
                </a:cubicBezTo>
                <a:cubicBezTo>
                  <a:pt x="904037" y="-3949"/>
                  <a:pt x="1102967" y="29827"/>
                  <a:pt x="1259280" y="0"/>
                </a:cubicBezTo>
                <a:cubicBezTo>
                  <a:pt x="1415593" y="-29827"/>
                  <a:pt x="1684509" y="-19931"/>
                  <a:pt x="1853280" y="0"/>
                </a:cubicBezTo>
                <a:cubicBezTo>
                  <a:pt x="2022051" y="19931"/>
                  <a:pt x="2210894" y="1794"/>
                  <a:pt x="2376000" y="0"/>
                </a:cubicBezTo>
                <a:cubicBezTo>
                  <a:pt x="2401420" y="152855"/>
                  <a:pt x="2353746" y="336719"/>
                  <a:pt x="2376000" y="594000"/>
                </a:cubicBezTo>
                <a:cubicBezTo>
                  <a:pt x="2398254" y="851281"/>
                  <a:pt x="2346800" y="1047735"/>
                  <a:pt x="2376000" y="1211760"/>
                </a:cubicBezTo>
                <a:cubicBezTo>
                  <a:pt x="2405200" y="1375785"/>
                  <a:pt x="2385262" y="1567803"/>
                  <a:pt x="2376000" y="1758240"/>
                </a:cubicBezTo>
                <a:cubicBezTo>
                  <a:pt x="2366738" y="1948677"/>
                  <a:pt x="2388671" y="2130721"/>
                  <a:pt x="2376000" y="2376000"/>
                </a:cubicBezTo>
                <a:cubicBezTo>
                  <a:pt x="2133841" y="2380973"/>
                  <a:pt x="1934174" y="2401596"/>
                  <a:pt x="1805760" y="2376000"/>
                </a:cubicBezTo>
                <a:cubicBezTo>
                  <a:pt x="1677346" y="2350404"/>
                  <a:pt x="1412710" y="2361672"/>
                  <a:pt x="1211760" y="2376000"/>
                </a:cubicBezTo>
                <a:cubicBezTo>
                  <a:pt x="1010810" y="2390328"/>
                  <a:pt x="835618" y="2402382"/>
                  <a:pt x="665280" y="2376000"/>
                </a:cubicBezTo>
                <a:cubicBezTo>
                  <a:pt x="494942" y="2349618"/>
                  <a:pt x="287627" y="2370119"/>
                  <a:pt x="0" y="2376000"/>
                </a:cubicBezTo>
                <a:cubicBezTo>
                  <a:pt x="25145" y="2149414"/>
                  <a:pt x="13974" y="2013259"/>
                  <a:pt x="0" y="1853280"/>
                </a:cubicBezTo>
                <a:cubicBezTo>
                  <a:pt x="-13974" y="1693301"/>
                  <a:pt x="23576" y="1509525"/>
                  <a:pt x="0" y="1330560"/>
                </a:cubicBezTo>
                <a:cubicBezTo>
                  <a:pt x="-23576" y="1151595"/>
                  <a:pt x="-13364" y="856906"/>
                  <a:pt x="0" y="736560"/>
                </a:cubicBezTo>
                <a:cubicBezTo>
                  <a:pt x="13364" y="616214"/>
                  <a:pt x="-20601" y="217787"/>
                  <a:pt x="0" y="0"/>
                </a:cubicBezTo>
                <a:close/>
              </a:path>
            </a:pathLst>
          </a:custGeom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627301325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</p:pic>
    </p:spTree>
    <p:extLst>
      <p:ext uri="{BB962C8B-B14F-4D97-AF65-F5344CB8AC3E}">
        <p14:creationId xmlns:p14="http://schemas.microsoft.com/office/powerpoint/2010/main" val="3674528537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627910" y="331092"/>
            <a:ext cx="3964379" cy="61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ar-EG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أسفار العهد القديم</a:t>
            </a:r>
            <a:endParaRPr lang="en-US" sz="32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372337" y="3176140"/>
            <a:ext cx="1649680" cy="341632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يشوع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القضاة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راعوت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صموئيل الأول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صموئيل الثاني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الملوك الأول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الملوك الثاني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الأخبار الأول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الأخبار الثاني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عزرا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سفر نحميا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أستير</a:t>
            </a:r>
          </a:p>
        </p:txBody>
      </p:sp>
      <p:sp>
        <p:nvSpPr>
          <p:cNvPr id="8" name="Rectangle 7"/>
          <p:cNvSpPr/>
          <p:nvPr/>
        </p:nvSpPr>
        <p:spPr>
          <a:xfrm>
            <a:off x="6410066" y="1581341"/>
            <a:ext cx="1585356" cy="147732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lvl="0"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التكوين </a:t>
            </a:r>
          </a:p>
          <a:p>
            <a:pPr lvl="0"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الخروج</a:t>
            </a:r>
          </a:p>
          <a:p>
            <a:pPr lvl="0"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لاويين</a:t>
            </a:r>
          </a:p>
          <a:p>
            <a:pPr lvl="0"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العدد</a:t>
            </a:r>
          </a:p>
          <a:p>
            <a:pPr lvl="0"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التثنية</a:t>
            </a:r>
          </a:p>
        </p:txBody>
      </p:sp>
      <p:sp>
        <p:nvSpPr>
          <p:cNvPr id="9" name="Text Box 16"/>
          <p:cNvSpPr txBox="1">
            <a:spLocks noChangeArrowheads="1"/>
          </p:cNvSpPr>
          <p:nvPr/>
        </p:nvSpPr>
        <p:spPr bwMode="auto">
          <a:xfrm>
            <a:off x="3716080" y="943092"/>
            <a:ext cx="18716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 eaLnBrk="1" hangingPunct="1">
              <a:spcBef>
                <a:spcPct val="50000"/>
              </a:spcBef>
            </a:pPr>
            <a:r>
              <a:rPr lang="ar-SA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الشعرية  (</a:t>
            </a:r>
            <a:r>
              <a:rPr lang="ar-EG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5</a:t>
            </a:r>
            <a:r>
              <a:rPr lang="ar-SA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altLang="en-US" sz="32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" name="Text Box 18"/>
          <p:cNvSpPr txBox="1">
            <a:spLocks noChangeArrowheads="1"/>
          </p:cNvSpPr>
          <p:nvPr/>
        </p:nvSpPr>
        <p:spPr bwMode="auto">
          <a:xfrm>
            <a:off x="1150764" y="917628"/>
            <a:ext cx="187166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 eaLnBrk="1" hangingPunct="1">
              <a:spcBef>
                <a:spcPct val="50000"/>
              </a:spcBef>
            </a:pPr>
            <a:r>
              <a:rPr lang="ar-SA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النبوية  (</a:t>
            </a:r>
            <a:r>
              <a:rPr lang="ar-EG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17</a:t>
            </a:r>
            <a:r>
              <a:rPr lang="ar-SA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altLang="en-US" sz="32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1" name="Rectangle 19"/>
          <p:cNvSpPr>
            <a:spLocks noChangeArrowheads="1"/>
          </p:cNvSpPr>
          <p:nvPr/>
        </p:nvSpPr>
        <p:spPr bwMode="auto">
          <a:xfrm>
            <a:off x="6544492" y="943092"/>
            <a:ext cx="124104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1" hangingPunct="1">
              <a:spcBef>
                <a:spcPct val="50000"/>
              </a:spcBef>
            </a:pPr>
            <a:r>
              <a:rPr lang="ar-SA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الشريعة (</a:t>
            </a:r>
            <a:r>
              <a:rPr lang="ar-EG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5</a:t>
            </a:r>
            <a:r>
              <a:rPr lang="ar-SA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altLang="en-US" sz="32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39934" y="1581341"/>
            <a:ext cx="1493322" cy="147732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rtl="1"/>
            <a:r>
              <a:rPr lang="ar-EG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أشعياء</a:t>
            </a:r>
            <a:endParaRPr lang="ar-EG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إرميا</a:t>
            </a:r>
            <a:endParaRPr lang="ar-EG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مراثي </a:t>
            </a:r>
            <a:r>
              <a:rPr lang="ar-EG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إرميا</a:t>
            </a:r>
            <a:endParaRPr lang="ar-EG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حزقيال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دانيال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365169" y="3141770"/>
            <a:ext cx="1442852" cy="341632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هوشع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يوئيل</a:t>
            </a:r>
            <a:endParaRPr lang="ar-EG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عاموس</a:t>
            </a:r>
          </a:p>
          <a:p>
            <a:pPr algn="ctr" rtl="1"/>
            <a:r>
              <a:rPr lang="ar-EG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عوبيديا</a:t>
            </a:r>
            <a:endParaRPr lang="ar-EG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يونان</a:t>
            </a:r>
          </a:p>
          <a:p>
            <a:pPr algn="ctr" rtl="1"/>
            <a:r>
              <a:rPr lang="ar-EG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ميخا</a:t>
            </a:r>
            <a:endParaRPr lang="ar-EG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ناحوم</a:t>
            </a:r>
            <a:endParaRPr lang="ar-EG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حبقوق</a:t>
            </a:r>
            <a:endParaRPr lang="ar-EG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صفنيا</a:t>
            </a:r>
            <a:endParaRPr lang="ar-EG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حجي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زكريا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ملاخي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915641" y="1581341"/>
            <a:ext cx="1472540" cy="147732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أيوب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المزامير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الأمثال 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الجامعة</a:t>
            </a:r>
          </a:p>
          <a:p>
            <a:pPr algn="ctr" rtl="1"/>
            <a:r>
              <a:rPr lang="ar-EG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نشيد </a:t>
            </a:r>
            <a:r>
              <a:rPr lang="ar-EG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الأنشياد</a:t>
            </a:r>
            <a:endParaRPr lang="en-US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8159066" y="3769610"/>
            <a:ext cx="677108" cy="2229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 eaLnBrk="1" hangingPunct="1">
              <a:spcBef>
                <a:spcPct val="50000"/>
              </a:spcBef>
            </a:pPr>
            <a:r>
              <a:rPr lang="ar-SA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التاريخية  (</a:t>
            </a:r>
            <a:r>
              <a:rPr lang="ar-EG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12</a:t>
            </a:r>
            <a:r>
              <a:rPr lang="ar-SA" altLang="en-US" sz="32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altLang="en-US" sz="32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7" name="Text Box 9"/>
          <p:cNvSpPr txBox="1">
            <a:spLocks noChangeArrowheads="1"/>
          </p:cNvSpPr>
          <p:nvPr/>
        </p:nvSpPr>
        <p:spPr bwMode="auto">
          <a:xfrm rot="10800000">
            <a:off x="619170" y="3429000"/>
            <a:ext cx="677108" cy="22620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 eaLnBrk="1" hangingPunct="1">
              <a:spcBef>
                <a:spcPct val="50000"/>
              </a:spcBef>
            </a:pPr>
            <a:r>
              <a:rPr lang="ar-SA" altLang="en-US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الأنبياء الصغار (</a:t>
            </a:r>
            <a:r>
              <a:rPr lang="ar-EG" altLang="en-US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12</a:t>
            </a:r>
            <a:r>
              <a:rPr lang="ar-SA" altLang="en-US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 rot="10800000">
            <a:off x="547758" y="1405748"/>
            <a:ext cx="677108" cy="1964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 eaLnBrk="1" hangingPunct="1">
              <a:spcBef>
                <a:spcPct val="50000"/>
              </a:spcBef>
            </a:pPr>
            <a:r>
              <a:rPr lang="ar-SA" altLang="en-US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الأنبياء الكبار (</a:t>
            </a:r>
            <a:r>
              <a:rPr lang="ar-EG" altLang="en-US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5</a:t>
            </a:r>
            <a:r>
              <a:rPr lang="ar-SA" altLang="en-US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alt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Text Box 3">
            <a:extLst>
              <a:ext uri="{FF2B5EF4-FFF2-40B4-BE49-F238E27FC236}">
                <a16:creationId xmlns:a16="http://schemas.microsoft.com/office/drawing/2014/main" id="{6628547C-86D3-284B-1739-37C69AED1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2305" y="4922664"/>
            <a:ext cx="279558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50000"/>
              </a:spcBef>
            </a:pPr>
            <a:r>
              <a:rPr lang="ar-SA" altLang="en-US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عدد أسفار العهد القدي</a:t>
            </a:r>
            <a:r>
              <a:rPr lang="ar-EG" altLang="en-US" sz="32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 39</a:t>
            </a:r>
            <a:endParaRPr lang="en-US" altLang="en-US" sz="32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63253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171073" y="1772816"/>
            <a:ext cx="2195513" cy="489364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رومية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كورنثوس 1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كورنثوس 2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غلاطية</a:t>
            </a:r>
            <a:endParaRPr lang="ar-EG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أفسس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فيلبي</a:t>
            </a: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كولوسي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تسالونيكي 1  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تسالونيكي 2  </a:t>
            </a: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10) تيموثاوس 1  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11) تيموثاوس</a:t>
            </a: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12) </a:t>
            </a:r>
            <a:r>
              <a:rPr lang="ar-EG" altLang="en-US" sz="2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تيطس</a:t>
            </a:r>
            <a:endParaRPr lang="ar-EG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13) فليمون	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2046999" y="1107308"/>
            <a:ext cx="1871663" cy="504825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الرسائل العامة</a:t>
            </a:r>
            <a:endParaRPr kumimoji="0" lang="en-US" altLang="en-US" sz="36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65837" y="1107308"/>
            <a:ext cx="1198562" cy="504825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altLang="en-US" sz="3600" b="1" i="0" u="none" strike="noStrike" kern="0" cap="none" spc="0" normalizeH="0" baseline="0" noProof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رؤي</a:t>
            </a:r>
            <a:endParaRPr kumimoji="0" lang="en-US" altLang="en-US" sz="3600" b="1" i="0" u="none" strike="noStrike" kern="0" cap="none" spc="0" normalizeH="0" baseline="0" noProof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171074" y="1107308"/>
            <a:ext cx="2195513" cy="504825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رسائل الرسول بولس</a:t>
            </a:r>
            <a:endParaRPr kumimoji="0" lang="en-US" altLang="en-US" sz="36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6655512" y="1108896"/>
            <a:ext cx="1943100" cy="504825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الأسفار التاريخية</a:t>
            </a:r>
            <a:endParaRPr kumimoji="0" lang="en-US" altLang="en-US" sz="36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AutoShape 10"/>
          <p:cNvSpPr>
            <a:spLocks noChangeArrowheads="1"/>
          </p:cNvSpPr>
          <p:nvPr/>
        </p:nvSpPr>
        <p:spPr bwMode="auto">
          <a:xfrm>
            <a:off x="1727994" y="313947"/>
            <a:ext cx="5688012" cy="576262"/>
          </a:xfrm>
          <a:prstGeom prst="roundRect">
            <a:avLst>
              <a:gd name="adj" fmla="val 16667"/>
            </a:avLst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alt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أسفار العهد الجديد</a:t>
            </a:r>
            <a:endParaRPr kumimoji="0" lang="en-US" altLang="en-US" sz="48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760034" y="1951672"/>
            <a:ext cx="1763886" cy="193899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342900" indent="-342900"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متي</a:t>
            </a:r>
          </a:p>
          <a:p>
            <a:pPr marL="342900" indent="-342900">
              <a:buFontTx/>
              <a:buAutoNum type="arabicParenR"/>
            </a:pPr>
            <a:r>
              <a:rPr lang="ar-EG" altLang="en-US" sz="2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مرقس</a:t>
            </a:r>
            <a:endParaRPr lang="ar-EG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indent="-342900"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لوقا</a:t>
            </a:r>
          </a:p>
          <a:p>
            <a:pPr marL="342900" indent="-342900"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يوحنا</a:t>
            </a:r>
          </a:p>
          <a:p>
            <a:pPr marL="342900" indent="-342900"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أعمال الرسل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046998" y="1795935"/>
            <a:ext cx="1871663" cy="304698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عبرانيين</a:t>
            </a: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يعقوب</a:t>
            </a: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بطرس 1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بطرس 2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يوحنا 1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يوحنا 2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يوحنا 3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fontAlgn="base">
              <a:spcBef>
                <a:spcPct val="0"/>
              </a:spcBef>
              <a:spcAft>
                <a:spcPct val="0"/>
              </a:spcAft>
              <a:buFontTx/>
              <a:buAutoNum type="arabicParenR"/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يهوذا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66517" y="1840899"/>
            <a:ext cx="849912" cy="46166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2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رؤيا يوحنا</a:t>
            </a:r>
            <a:endParaRPr lang="en-US" altLang="en-US" sz="2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29400874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2178000" y="1151905"/>
            <a:ext cx="4788000" cy="864000"/>
          </a:xfrm>
          <a:custGeom>
            <a:avLst/>
            <a:gdLst>
              <a:gd name="connsiteX0" fmla="*/ 0 w 4788000"/>
              <a:gd name="connsiteY0" fmla="*/ 144003 h 864000"/>
              <a:gd name="connsiteX1" fmla="*/ 144003 w 4788000"/>
              <a:gd name="connsiteY1" fmla="*/ 0 h 864000"/>
              <a:gd name="connsiteX2" fmla="*/ 876859 w 4788000"/>
              <a:gd name="connsiteY2" fmla="*/ 0 h 864000"/>
              <a:gd name="connsiteX3" fmla="*/ 1564715 w 4788000"/>
              <a:gd name="connsiteY3" fmla="*/ 0 h 864000"/>
              <a:gd name="connsiteX4" fmla="*/ 2207572 w 4788000"/>
              <a:gd name="connsiteY4" fmla="*/ 0 h 864000"/>
              <a:gd name="connsiteX5" fmla="*/ 2850428 w 4788000"/>
              <a:gd name="connsiteY5" fmla="*/ 0 h 864000"/>
              <a:gd name="connsiteX6" fmla="*/ 3583284 w 4788000"/>
              <a:gd name="connsiteY6" fmla="*/ 0 h 864000"/>
              <a:gd name="connsiteX7" fmla="*/ 4643997 w 4788000"/>
              <a:gd name="connsiteY7" fmla="*/ 0 h 864000"/>
              <a:gd name="connsiteX8" fmla="*/ 4788000 w 4788000"/>
              <a:gd name="connsiteY8" fmla="*/ 144003 h 864000"/>
              <a:gd name="connsiteX9" fmla="*/ 4788000 w 4788000"/>
              <a:gd name="connsiteY9" fmla="*/ 719997 h 864000"/>
              <a:gd name="connsiteX10" fmla="*/ 4643997 w 4788000"/>
              <a:gd name="connsiteY10" fmla="*/ 864000 h 864000"/>
              <a:gd name="connsiteX11" fmla="*/ 3956141 w 4788000"/>
              <a:gd name="connsiteY11" fmla="*/ 864000 h 864000"/>
              <a:gd name="connsiteX12" fmla="*/ 3313284 w 4788000"/>
              <a:gd name="connsiteY12" fmla="*/ 864000 h 864000"/>
              <a:gd name="connsiteX13" fmla="*/ 2715428 w 4788000"/>
              <a:gd name="connsiteY13" fmla="*/ 864000 h 864000"/>
              <a:gd name="connsiteX14" fmla="*/ 1982572 w 4788000"/>
              <a:gd name="connsiteY14" fmla="*/ 864000 h 864000"/>
              <a:gd name="connsiteX15" fmla="*/ 1429716 w 4788000"/>
              <a:gd name="connsiteY15" fmla="*/ 864000 h 864000"/>
              <a:gd name="connsiteX16" fmla="*/ 921859 w 4788000"/>
              <a:gd name="connsiteY16" fmla="*/ 864000 h 864000"/>
              <a:gd name="connsiteX17" fmla="*/ 144003 w 4788000"/>
              <a:gd name="connsiteY17" fmla="*/ 864000 h 864000"/>
              <a:gd name="connsiteX18" fmla="*/ 0 w 4788000"/>
              <a:gd name="connsiteY18" fmla="*/ 719997 h 864000"/>
              <a:gd name="connsiteX19" fmla="*/ 0 w 4788000"/>
              <a:gd name="connsiteY19" fmla="*/ 144003 h 8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88000" h="864000" fill="none" extrusionOk="0">
                <a:moveTo>
                  <a:pt x="0" y="144003"/>
                </a:moveTo>
                <a:cubicBezTo>
                  <a:pt x="-67" y="56130"/>
                  <a:pt x="65260" y="2052"/>
                  <a:pt x="144003" y="0"/>
                </a:cubicBezTo>
                <a:cubicBezTo>
                  <a:pt x="314251" y="19277"/>
                  <a:pt x="630880" y="-26946"/>
                  <a:pt x="876859" y="0"/>
                </a:cubicBezTo>
                <a:cubicBezTo>
                  <a:pt x="1122838" y="26946"/>
                  <a:pt x="1224441" y="32730"/>
                  <a:pt x="1564715" y="0"/>
                </a:cubicBezTo>
                <a:cubicBezTo>
                  <a:pt x="1904989" y="-32730"/>
                  <a:pt x="1892944" y="-10453"/>
                  <a:pt x="2207572" y="0"/>
                </a:cubicBezTo>
                <a:cubicBezTo>
                  <a:pt x="2522200" y="10453"/>
                  <a:pt x="2597012" y="-3494"/>
                  <a:pt x="2850428" y="0"/>
                </a:cubicBezTo>
                <a:cubicBezTo>
                  <a:pt x="3103844" y="3494"/>
                  <a:pt x="3405507" y="21442"/>
                  <a:pt x="3583284" y="0"/>
                </a:cubicBezTo>
                <a:cubicBezTo>
                  <a:pt x="3761061" y="-21442"/>
                  <a:pt x="4153290" y="-10635"/>
                  <a:pt x="4643997" y="0"/>
                </a:cubicBezTo>
                <a:cubicBezTo>
                  <a:pt x="4708213" y="-6199"/>
                  <a:pt x="4792141" y="64285"/>
                  <a:pt x="4788000" y="144003"/>
                </a:cubicBezTo>
                <a:cubicBezTo>
                  <a:pt x="4798410" y="381653"/>
                  <a:pt x="4789149" y="583026"/>
                  <a:pt x="4788000" y="719997"/>
                </a:cubicBezTo>
                <a:cubicBezTo>
                  <a:pt x="4792739" y="780843"/>
                  <a:pt x="4727907" y="853733"/>
                  <a:pt x="4643997" y="864000"/>
                </a:cubicBezTo>
                <a:cubicBezTo>
                  <a:pt x="4385348" y="891969"/>
                  <a:pt x="4278044" y="854294"/>
                  <a:pt x="3956141" y="864000"/>
                </a:cubicBezTo>
                <a:cubicBezTo>
                  <a:pt x="3634238" y="873706"/>
                  <a:pt x="3467651" y="854264"/>
                  <a:pt x="3313284" y="864000"/>
                </a:cubicBezTo>
                <a:cubicBezTo>
                  <a:pt x="3158917" y="873736"/>
                  <a:pt x="3011297" y="867379"/>
                  <a:pt x="2715428" y="864000"/>
                </a:cubicBezTo>
                <a:cubicBezTo>
                  <a:pt x="2419559" y="860621"/>
                  <a:pt x="2241544" y="871953"/>
                  <a:pt x="1982572" y="864000"/>
                </a:cubicBezTo>
                <a:cubicBezTo>
                  <a:pt x="1723600" y="856047"/>
                  <a:pt x="1587607" y="876975"/>
                  <a:pt x="1429716" y="864000"/>
                </a:cubicBezTo>
                <a:cubicBezTo>
                  <a:pt x="1271825" y="851025"/>
                  <a:pt x="1050019" y="856874"/>
                  <a:pt x="921859" y="864000"/>
                </a:cubicBezTo>
                <a:cubicBezTo>
                  <a:pt x="793699" y="871126"/>
                  <a:pt x="479708" y="880153"/>
                  <a:pt x="144003" y="864000"/>
                </a:cubicBezTo>
                <a:cubicBezTo>
                  <a:pt x="58767" y="848050"/>
                  <a:pt x="-2299" y="798163"/>
                  <a:pt x="0" y="719997"/>
                </a:cubicBezTo>
                <a:cubicBezTo>
                  <a:pt x="14871" y="570515"/>
                  <a:pt x="25894" y="263961"/>
                  <a:pt x="0" y="144003"/>
                </a:cubicBezTo>
                <a:close/>
              </a:path>
              <a:path w="4788000" h="864000" stroke="0" extrusionOk="0">
                <a:moveTo>
                  <a:pt x="0" y="144003"/>
                </a:moveTo>
                <a:cubicBezTo>
                  <a:pt x="1742" y="65415"/>
                  <a:pt x="57450" y="-3075"/>
                  <a:pt x="144003" y="0"/>
                </a:cubicBezTo>
                <a:cubicBezTo>
                  <a:pt x="425849" y="-6255"/>
                  <a:pt x="524567" y="-12724"/>
                  <a:pt x="786859" y="0"/>
                </a:cubicBezTo>
                <a:cubicBezTo>
                  <a:pt x="1049151" y="12724"/>
                  <a:pt x="1277896" y="5608"/>
                  <a:pt x="1429716" y="0"/>
                </a:cubicBezTo>
                <a:cubicBezTo>
                  <a:pt x="1581536" y="-5608"/>
                  <a:pt x="1901380" y="-12867"/>
                  <a:pt x="2072572" y="0"/>
                </a:cubicBezTo>
                <a:cubicBezTo>
                  <a:pt x="2243764" y="12867"/>
                  <a:pt x="2496101" y="-6589"/>
                  <a:pt x="2670428" y="0"/>
                </a:cubicBezTo>
                <a:cubicBezTo>
                  <a:pt x="2844755" y="6589"/>
                  <a:pt x="2971698" y="-24001"/>
                  <a:pt x="3268285" y="0"/>
                </a:cubicBezTo>
                <a:cubicBezTo>
                  <a:pt x="3564872" y="24001"/>
                  <a:pt x="3702739" y="17062"/>
                  <a:pt x="4001141" y="0"/>
                </a:cubicBezTo>
                <a:cubicBezTo>
                  <a:pt x="4299543" y="-17062"/>
                  <a:pt x="4417560" y="-11534"/>
                  <a:pt x="4643997" y="0"/>
                </a:cubicBezTo>
                <a:cubicBezTo>
                  <a:pt x="4709992" y="2056"/>
                  <a:pt x="4783522" y="62079"/>
                  <a:pt x="4788000" y="144003"/>
                </a:cubicBezTo>
                <a:cubicBezTo>
                  <a:pt x="4807487" y="333064"/>
                  <a:pt x="4765010" y="541613"/>
                  <a:pt x="4788000" y="719997"/>
                </a:cubicBezTo>
                <a:cubicBezTo>
                  <a:pt x="4776239" y="796533"/>
                  <a:pt x="4712848" y="863154"/>
                  <a:pt x="4643997" y="864000"/>
                </a:cubicBezTo>
                <a:cubicBezTo>
                  <a:pt x="4507677" y="849274"/>
                  <a:pt x="4145072" y="847793"/>
                  <a:pt x="4001141" y="864000"/>
                </a:cubicBezTo>
                <a:cubicBezTo>
                  <a:pt x="3857210" y="880207"/>
                  <a:pt x="3664641" y="857473"/>
                  <a:pt x="3358284" y="864000"/>
                </a:cubicBezTo>
                <a:cubicBezTo>
                  <a:pt x="3051927" y="870527"/>
                  <a:pt x="2981950" y="868479"/>
                  <a:pt x="2805428" y="864000"/>
                </a:cubicBezTo>
                <a:cubicBezTo>
                  <a:pt x="2628906" y="859521"/>
                  <a:pt x="2521898" y="868323"/>
                  <a:pt x="2252572" y="864000"/>
                </a:cubicBezTo>
                <a:cubicBezTo>
                  <a:pt x="1983246" y="859677"/>
                  <a:pt x="1843266" y="893657"/>
                  <a:pt x="1564715" y="864000"/>
                </a:cubicBezTo>
                <a:cubicBezTo>
                  <a:pt x="1286164" y="834343"/>
                  <a:pt x="1078473" y="881330"/>
                  <a:pt x="921859" y="864000"/>
                </a:cubicBezTo>
                <a:cubicBezTo>
                  <a:pt x="765245" y="846670"/>
                  <a:pt x="488654" y="885468"/>
                  <a:pt x="144003" y="864000"/>
                </a:cubicBezTo>
                <a:cubicBezTo>
                  <a:pt x="82565" y="861415"/>
                  <a:pt x="-12025" y="808979"/>
                  <a:pt x="0" y="719997"/>
                </a:cubicBezTo>
                <a:cubicBezTo>
                  <a:pt x="-19240" y="539851"/>
                  <a:pt x="25775" y="264281"/>
                  <a:pt x="0" y="14400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64999619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 rtl="1">
              <a:buClr>
                <a:srgbClr val="DDDDDD"/>
              </a:buClr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2- لماذا كُتب الكتاب المقدس؟</a:t>
            </a:r>
            <a:endParaRPr lang="ar-EG" sz="2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555776" y="2905640"/>
            <a:ext cx="5495414" cy="2259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742950" lvl="0" indent="-742950">
              <a:spcBef>
                <a:spcPct val="20000"/>
              </a:spcBef>
              <a:buFont typeface="+mj-lt"/>
              <a:buAutoNum type="arabicPeriod"/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لأجل الإعلان عن من هو الله</a:t>
            </a:r>
          </a:p>
          <a:p>
            <a:pPr marL="742950" lvl="0" indent="-742950">
              <a:spcBef>
                <a:spcPct val="20000"/>
              </a:spcBef>
              <a:buFont typeface="+mj-lt"/>
              <a:buAutoNum type="arabicPeriod"/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لأجل الإعلان عن من هو الإنسان</a:t>
            </a:r>
          </a:p>
          <a:p>
            <a:pPr marL="742950" lvl="0" indent="-742950">
              <a:buFont typeface="+mj-lt"/>
              <a:buAutoNum type="arabicPeriod"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لأجل الإعلان عن خطة الله للإنسان </a:t>
            </a:r>
            <a:endParaRPr lang="en-US" sz="4400" b="1" kern="0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8139357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Content Placeholder 1"/>
          <p:cNvSpPr>
            <a:spLocks noGrp="1"/>
          </p:cNvSpPr>
          <p:nvPr>
            <p:ph idx="4294967295"/>
          </p:nvPr>
        </p:nvSpPr>
        <p:spPr>
          <a:xfrm>
            <a:off x="846138" y="2950021"/>
            <a:ext cx="7451725" cy="957957"/>
          </a:xfrm>
          <a:prstGeom prst="rect">
            <a:avLst/>
          </a:prstGeom>
        </p:spPr>
        <p:txBody>
          <a:bodyPr/>
          <a:lstStyle/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الذي هو الشخصية الرئيسية في الكتاب وذلك لأننا نجهله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991096" y="1149624"/>
            <a:ext cx="523800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ct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 2" panose="05020102010507070707" pitchFamily="18" charset="2"/>
              <a:buNone/>
              <a:tabLst/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1- لأجل الإعلان عن من هوالله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DDDF92-A54E-23A8-CEFE-D87E83237B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63688" y="1844824"/>
            <a:ext cx="5616624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2363592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Content Placeholder 1"/>
          <p:cNvSpPr>
            <a:spLocks noGrp="1"/>
          </p:cNvSpPr>
          <p:nvPr>
            <p:ph idx="4294967295"/>
          </p:nvPr>
        </p:nvSpPr>
        <p:spPr>
          <a:xfrm>
            <a:off x="1331912" y="2492896"/>
            <a:ext cx="6480175" cy="2211388"/>
          </a:xfrm>
          <a:prstGeom prst="rect">
            <a:avLst/>
          </a:prstGeom>
        </p:spPr>
        <p:txBody>
          <a:bodyPr>
            <a:normAutofit/>
          </a:bodyPr>
          <a:lstStyle/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 يريد أن يكشف لنا </a:t>
            </a:r>
          </a:p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هو الإنسان</a:t>
            </a:r>
          </a:p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وذلك لان ماهية الإنسان قد تشوهت بالخطية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943100" y="1315265"/>
            <a:ext cx="52578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ct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 2" panose="05020102010507070707" pitchFamily="18" charset="2"/>
              <a:buNone/>
              <a:tabLst/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2- لأجل الإعلان عن من هو الإنسان</a:t>
            </a:r>
            <a:endParaRPr lang="ar-EG" sz="66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4EED2F7-83D7-9003-D968-7E3F67E218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63688" y="1844824"/>
            <a:ext cx="5616624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7295619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Content Placeholder 1"/>
          <p:cNvSpPr>
            <a:spLocks noGrp="1"/>
          </p:cNvSpPr>
          <p:nvPr>
            <p:ph idx="4294967295"/>
          </p:nvPr>
        </p:nvSpPr>
        <p:spPr>
          <a:xfrm>
            <a:off x="3032125" y="2754313"/>
            <a:ext cx="3079750" cy="1793875"/>
          </a:xfrm>
          <a:prstGeom prst="rect">
            <a:avLst/>
          </a:prstGeom>
        </p:spPr>
        <p:txBody>
          <a:bodyPr/>
          <a:lstStyle/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مشيئة الله من نحونا</a:t>
            </a:r>
          </a:p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فكره ودعوته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buFont typeface="Wingdings 2" panose="05020102010507070707" pitchFamily="18" charset="2"/>
              <a:buNone/>
            </a:pP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15556" y="1352414"/>
            <a:ext cx="551288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800" b="1" i="0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3- أجل الإعلان عن خطة الله للإنسان </a:t>
            </a:r>
            <a:endParaRPr kumimoji="0" lang="en-US" sz="1400" b="1" i="0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32EBB0A-7318-11AF-FDD6-CBA3856227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63688" y="1844824"/>
            <a:ext cx="5616624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875485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Content Placeholder 1"/>
          <p:cNvSpPr>
            <a:spLocks noGrp="1"/>
          </p:cNvSpPr>
          <p:nvPr>
            <p:ph idx="4294967295"/>
          </p:nvPr>
        </p:nvSpPr>
        <p:spPr>
          <a:xfrm>
            <a:off x="903287" y="1772816"/>
            <a:ext cx="7337425" cy="3081338"/>
          </a:xfrm>
          <a:prstGeom prst="rect">
            <a:avLst/>
          </a:prstGeom>
        </p:spPr>
        <p:txBody>
          <a:bodyPr>
            <a:normAutofit/>
          </a:bodyPr>
          <a:lstStyle/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الثلاث أهداف السابقة أهداف مرتبطة </a:t>
            </a:r>
          </a:p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ارتباط قوي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ضوء الأهداف الرئيسية</a:t>
            </a:r>
          </a:p>
          <a:p>
            <a:pPr algn="ctr" rtl="1" eaLnBrk="1" hangingPunct="1">
              <a:buFont typeface="Wingdings 2" panose="05020102010507070707" pitchFamily="18" charset="2"/>
              <a:buNone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يجب أن أستخرج المعاني التي تُكون الرسالة العامة </a:t>
            </a:r>
            <a:endParaRPr lang="en-US" sz="4000" b="1" dirty="0">
              <a:solidFill>
                <a:srgbClr val="140000"/>
              </a:solidFill>
              <a:latin typeface="Arial" panose="020B0604020202020204" pitchFamily="34" charset="0"/>
            </a:endParaRPr>
          </a:p>
          <a:p>
            <a:pPr algn="ctr" rtl="1" eaLnBrk="1" hangingPunct="1">
              <a:buFont typeface="Wingdings 2" panose="05020102010507070707" pitchFamily="18" charset="2"/>
              <a:buNone/>
            </a:pP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93390508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186940" y="1410918"/>
            <a:ext cx="4770120" cy="857708"/>
          </a:xfrm>
          <a:custGeom>
            <a:avLst/>
            <a:gdLst>
              <a:gd name="connsiteX0" fmla="*/ 0 w 4770120"/>
              <a:gd name="connsiteY0" fmla="*/ 142954 h 857708"/>
              <a:gd name="connsiteX1" fmla="*/ 142954 w 4770120"/>
              <a:gd name="connsiteY1" fmla="*/ 0 h 857708"/>
              <a:gd name="connsiteX2" fmla="*/ 873240 w 4770120"/>
              <a:gd name="connsiteY2" fmla="*/ 0 h 857708"/>
              <a:gd name="connsiteX3" fmla="*/ 1379315 w 4770120"/>
              <a:gd name="connsiteY3" fmla="*/ 0 h 857708"/>
              <a:gd name="connsiteX4" fmla="*/ 2019917 w 4770120"/>
              <a:gd name="connsiteY4" fmla="*/ 0 h 857708"/>
              <a:gd name="connsiteX5" fmla="*/ 2615677 w 4770120"/>
              <a:gd name="connsiteY5" fmla="*/ 0 h 857708"/>
              <a:gd name="connsiteX6" fmla="*/ 3345963 w 4770120"/>
              <a:gd name="connsiteY6" fmla="*/ 0 h 857708"/>
              <a:gd name="connsiteX7" fmla="*/ 4076249 w 4770120"/>
              <a:gd name="connsiteY7" fmla="*/ 0 h 857708"/>
              <a:gd name="connsiteX8" fmla="*/ 4627166 w 4770120"/>
              <a:gd name="connsiteY8" fmla="*/ 0 h 857708"/>
              <a:gd name="connsiteX9" fmla="*/ 4770120 w 4770120"/>
              <a:gd name="connsiteY9" fmla="*/ 142954 h 857708"/>
              <a:gd name="connsiteX10" fmla="*/ 4770120 w 4770120"/>
              <a:gd name="connsiteY10" fmla="*/ 714754 h 857708"/>
              <a:gd name="connsiteX11" fmla="*/ 4627166 w 4770120"/>
              <a:gd name="connsiteY11" fmla="*/ 857708 h 857708"/>
              <a:gd name="connsiteX12" fmla="*/ 3986564 w 4770120"/>
              <a:gd name="connsiteY12" fmla="*/ 857708 h 857708"/>
              <a:gd name="connsiteX13" fmla="*/ 3435647 w 4770120"/>
              <a:gd name="connsiteY13" fmla="*/ 857708 h 857708"/>
              <a:gd name="connsiteX14" fmla="*/ 2929571 w 4770120"/>
              <a:gd name="connsiteY14" fmla="*/ 857708 h 857708"/>
              <a:gd name="connsiteX15" fmla="*/ 2423496 w 4770120"/>
              <a:gd name="connsiteY15" fmla="*/ 857708 h 857708"/>
              <a:gd name="connsiteX16" fmla="*/ 1738052 w 4770120"/>
              <a:gd name="connsiteY16" fmla="*/ 857708 h 857708"/>
              <a:gd name="connsiteX17" fmla="*/ 1187135 w 4770120"/>
              <a:gd name="connsiteY17" fmla="*/ 857708 h 857708"/>
              <a:gd name="connsiteX18" fmla="*/ 142954 w 4770120"/>
              <a:gd name="connsiteY18" fmla="*/ 857708 h 857708"/>
              <a:gd name="connsiteX19" fmla="*/ 0 w 4770120"/>
              <a:gd name="connsiteY19" fmla="*/ 714754 h 857708"/>
              <a:gd name="connsiteX20" fmla="*/ 0 w 4770120"/>
              <a:gd name="connsiteY20" fmla="*/ 142954 h 85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70120" h="857708" fill="none" extrusionOk="0">
                <a:moveTo>
                  <a:pt x="0" y="142954"/>
                </a:moveTo>
                <a:cubicBezTo>
                  <a:pt x="-9639" y="52392"/>
                  <a:pt x="74124" y="5659"/>
                  <a:pt x="142954" y="0"/>
                </a:cubicBezTo>
                <a:cubicBezTo>
                  <a:pt x="422067" y="-30995"/>
                  <a:pt x="518876" y="23095"/>
                  <a:pt x="873240" y="0"/>
                </a:cubicBezTo>
                <a:cubicBezTo>
                  <a:pt x="1227604" y="-23095"/>
                  <a:pt x="1207428" y="20335"/>
                  <a:pt x="1379315" y="0"/>
                </a:cubicBezTo>
                <a:cubicBezTo>
                  <a:pt x="1551203" y="-20335"/>
                  <a:pt x="1706382" y="-26256"/>
                  <a:pt x="2019917" y="0"/>
                </a:cubicBezTo>
                <a:cubicBezTo>
                  <a:pt x="2333452" y="26256"/>
                  <a:pt x="2344752" y="-17366"/>
                  <a:pt x="2615677" y="0"/>
                </a:cubicBezTo>
                <a:cubicBezTo>
                  <a:pt x="2886602" y="17366"/>
                  <a:pt x="3130198" y="-26819"/>
                  <a:pt x="3345963" y="0"/>
                </a:cubicBezTo>
                <a:cubicBezTo>
                  <a:pt x="3561728" y="26819"/>
                  <a:pt x="3737600" y="26791"/>
                  <a:pt x="4076249" y="0"/>
                </a:cubicBezTo>
                <a:cubicBezTo>
                  <a:pt x="4414898" y="-26791"/>
                  <a:pt x="4359123" y="11331"/>
                  <a:pt x="4627166" y="0"/>
                </a:cubicBezTo>
                <a:cubicBezTo>
                  <a:pt x="4699945" y="17677"/>
                  <a:pt x="4771826" y="71644"/>
                  <a:pt x="4770120" y="142954"/>
                </a:cubicBezTo>
                <a:cubicBezTo>
                  <a:pt x="4776427" y="336937"/>
                  <a:pt x="4747763" y="501460"/>
                  <a:pt x="4770120" y="714754"/>
                </a:cubicBezTo>
                <a:cubicBezTo>
                  <a:pt x="4776079" y="793109"/>
                  <a:pt x="4700422" y="857178"/>
                  <a:pt x="4627166" y="857708"/>
                </a:cubicBezTo>
                <a:cubicBezTo>
                  <a:pt x="4322931" y="868456"/>
                  <a:pt x="4257923" y="844674"/>
                  <a:pt x="3986564" y="857708"/>
                </a:cubicBezTo>
                <a:cubicBezTo>
                  <a:pt x="3715205" y="870742"/>
                  <a:pt x="3565886" y="853782"/>
                  <a:pt x="3435647" y="857708"/>
                </a:cubicBezTo>
                <a:cubicBezTo>
                  <a:pt x="3305408" y="861634"/>
                  <a:pt x="3036053" y="872738"/>
                  <a:pt x="2929571" y="857708"/>
                </a:cubicBezTo>
                <a:cubicBezTo>
                  <a:pt x="2823089" y="842678"/>
                  <a:pt x="2635764" y="848581"/>
                  <a:pt x="2423496" y="857708"/>
                </a:cubicBezTo>
                <a:cubicBezTo>
                  <a:pt x="2211228" y="866835"/>
                  <a:pt x="2060745" y="862212"/>
                  <a:pt x="1738052" y="857708"/>
                </a:cubicBezTo>
                <a:cubicBezTo>
                  <a:pt x="1415359" y="853204"/>
                  <a:pt x="1458252" y="879054"/>
                  <a:pt x="1187135" y="857708"/>
                </a:cubicBezTo>
                <a:cubicBezTo>
                  <a:pt x="916018" y="836362"/>
                  <a:pt x="483289" y="895058"/>
                  <a:pt x="142954" y="857708"/>
                </a:cubicBezTo>
                <a:cubicBezTo>
                  <a:pt x="70817" y="869312"/>
                  <a:pt x="-2954" y="793841"/>
                  <a:pt x="0" y="714754"/>
                </a:cubicBezTo>
                <a:cubicBezTo>
                  <a:pt x="6818" y="467853"/>
                  <a:pt x="17737" y="270155"/>
                  <a:pt x="0" y="142954"/>
                </a:cubicBezTo>
                <a:close/>
              </a:path>
              <a:path w="4770120" h="857708" stroke="0" extrusionOk="0">
                <a:moveTo>
                  <a:pt x="0" y="142954"/>
                </a:moveTo>
                <a:cubicBezTo>
                  <a:pt x="-11057" y="77773"/>
                  <a:pt x="63818" y="-2673"/>
                  <a:pt x="142954" y="0"/>
                </a:cubicBezTo>
                <a:cubicBezTo>
                  <a:pt x="269592" y="-23196"/>
                  <a:pt x="572859" y="14456"/>
                  <a:pt x="693871" y="0"/>
                </a:cubicBezTo>
                <a:cubicBezTo>
                  <a:pt x="814883" y="-14456"/>
                  <a:pt x="1227583" y="-7267"/>
                  <a:pt x="1379315" y="0"/>
                </a:cubicBezTo>
                <a:cubicBezTo>
                  <a:pt x="1531047" y="7267"/>
                  <a:pt x="1766012" y="-541"/>
                  <a:pt x="1930233" y="0"/>
                </a:cubicBezTo>
                <a:cubicBezTo>
                  <a:pt x="2094454" y="541"/>
                  <a:pt x="2395582" y="8969"/>
                  <a:pt x="2660519" y="0"/>
                </a:cubicBezTo>
                <a:cubicBezTo>
                  <a:pt x="2925456" y="-8969"/>
                  <a:pt x="3163693" y="6241"/>
                  <a:pt x="3390805" y="0"/>
                </a:cubicBezTo>
                <a:cubicBezTo>
                  <a:pt x="3617917" y="-6241"/>
                  <a:pt x="3756015" y="-30458"/>
                  <a:pt x="4076249" y="0"/>
                </a:cubicBezTo>
                <a:cubicBezTo>
                  <a:pt x="4396483" y="30458"/>
                  <a:pt x="4466378" y="11841"/>
                  <a:pt x="4627166" y="0"/>
                </a:cubicBezTo>
                <a:cubicBezTo>
                  <a:pt x="4697490" y="4780"/>
                  <a:pt x="4769704" y="51815"/>
                  <a:pt x="4770120" y="142954"/>
                </a:cubicBezTo>
                <a:cubicBezTo>
                  <a:pt x="4786884" y="305068"/>
                  <a:pt x="4784029" y="558000"/>
                  <a:pt x="4770120" y="714754"/>
                </a:cubicBezTo>
                <a:cubicBezTo>
                  <a:pt x="4761372" y="786054"/>
                  <a:pt x="4703625" y="858105"/>
                  <a:pt x="4627166" y="857708"/>
                </a:cubicBezTo>
                <a:cubicBezTo>
                  <a:pt x="4436511" y="838900"/>
                  <a:pt x="4283955" y="870089"/>
                  <a:pt x="4121091" y="857708"/>
                </a:cubicBezTo>
                <a:cubicBezTo>
                  <a:pt x="3958227" y="845327"/>
                  <a:pt x="3795877" y="830560"/>
                  <a:pt x="3480489" y="857708"/>
                </a:cubicBezTo>
                <a:cubicBezTo>
                  <a:pt x="3165101" y="884856"/>
                  <a:pt x="3218760" y="855765"/>
                  <a:pt x="2974414" y="857708"/>
                </a:cubicBezTo>
                <a:cubicBezTo>
                  <a:pt x="2730069" y="859651"/>
                  <a:pt x="2497117" y="831303"/>
                  <a:pt x="2288970" y="857708"/>
                </a:cubicBezTo>
                <a:cubicBezTo>
                  <a:pt x="2080823" y="884113"/>
                  <a:pt x="1815582" y="861224"/>
                  <a:pt x="1558684" y="857708"/>
                </a:cubicBezTo>
                <a:cubicBezTo>
                  <a:pt x="1301786" y="854192"/>
                  <a:pt x="1142514" y="891827"/>
                  <a:pt x="873240" y="857708"/>
                </a:cubicBezTo>
                <a:cubicBezTo>
                  <a:pt x="603966" y="823589"/>
                  <a:pt x="503725" y="824987"/>
                  <a:pt x="142954" y="857708"/>
                </a:cubicBezTo>
                <a:cubicBezTo>
                  <a:pt x="65088" y="873099"/>
                  <a:pt x="9399" y="805064"/>
                  <a:pt x="0" y="714754"/>
                </a:cubicBezTo>
                <a:cubicBezTo>
                  <a:pt x="-21294" y="478350"/>
                  <a:pt x="11966" y="316159"/>
                  <a:pt x="0" y="14295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42832172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/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3- أهمية معرفة الكتاب المقدس</a:t>
            </a:r>
          </a:p>
        </p:txBody>
      </p:sp>
    </p:spTree>
    <p:extLst>
      <p:ext uri="{BB962C8B-B14F-4D97-AF65-F5344CB8AC3E}">
        <p14:creationId xmlns:p14="http://schemas.microsoft.com/office/powerpoint/2010/main" val="422352959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91880" y="2508840"/>
            <a:ext cx="1381208" cy="953123"/>
          </a:xfrm>
          <a:prstGeom prst="rect">
            <a:avLst/>
          </a:prstGeom>
        </p:spPr>
      </p:pic>
      <p:sp>
        <p:nvSpPr>
          <p:cNvPr id="174085" name="Rectangle 5"/>
          <p:cNvSpPr>
            <a:spLocks noChangeArrowheads="1"/>
          </p:cNvSpPr>
          <p:nvPr/>
        </p:nvSpPr>
        <p:spPr bwMode="auto">
          <a:xfrm>
            <a:off x="899592" y="2692522"/>
            <a:ext cx="770485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«وُلِدَ لَكُمُ الْيَوْمَ فِي مَدِينَةِ دَاوُدَ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مُخَلِّصٌ هُوَ الْمَسِيحُ الرَّبُّ»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42424" y="3614538"/>
            <a:ext cx="177408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 لو 2: 11) </a:t>
            </a:r>
            <a:r>
              <a:rPr lang="ar-SA" sz="40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sz="40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11280422"/>
      </p:ext>
    </p:extLst>
  </p:cSld>
  <p:clrMapOvr>
    <a:masterClrMapping/>
  </p:clrMapOvr>
  <p:transition spd="slow"/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3808" y="1196752"/>
            <a:ext cx="1728192" cy="1152128"/>
          </a:xfrm>
          <a:prstGeom prst="rect">
            <a:avLst/>
          </a:prstGeom>
        </p:spPr>
      </p:pic>
      <p:sp>
        <p:nvSpPr>
          <p:cNvPr id="112642" name="Subtitle 2"/>
          <p:cNvSpPr>
            <a:spLocks noGrp="1"/>
          </p:cNvSpPr>
          <p:nvPr>
            <p:ph type="subTitle" idx="4294967295"/>
          </p:nvPr>
        </p:nvSpPr>
        <p:spPr bwMode="auto">
          <a:xfrm>
            <a:off x="1235075" y="1340768"/>
            <a:ext cx="6673850" cy="3341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/>
          <a:p>
            <a:pPr marL="0" lvl="0" indent="0" algn="ctr" rtl="1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None/>
              <a:defRPr/>
            </a:pPr>
            <a:r>
              <a:rPr lang="en-US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</a:t>
            </a:r>
            <a:r>
              <a:rPr lang="ar-SA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لأَنَّ كَلِمَةَ اللهِ حَيَّةٌ وَفَعَّالَةٌ</a:t>
            </a:r>
            <a:endParaRPr lang="ar-EG" sz="44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0" lvl="0" indent="0" algn="ctr" rtl="1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None/>
              <a:defRPr/>
            </a:pPr>
            <a:r>
              <a:rPr lang="ar-SA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وَأَمْضَى مِنْ كُلِّ سَيْفٍ ذِي حَدَّيْنِ، </a:t>
            </a:r>
            <a:endParaRPr lang="ar-EG" sz="44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0" lvl="0" indent="0" algn="ctr" rtl="1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None/>
              <a:defRPr/>
            </a:pPr>
            <a:r>
              <a:rPr lang="ar-SA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وَخَارِقَةٌ إِلَى مَفْرَقِ النَّفْسِ وَالرُّوحِ وَالْمَفَاصِلِ وَالْمِخَاخِ، </a:t>
            </a:r>
            <a:endParaRPr lang="ar-EG" sz="44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0" lvl="0" indent="0" algn="ctr" rtl="1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None/>
              <a:defRPr/>
            </a:pPr>
            <a:r>
              <a:rPr lang="ar-SA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وَمُمَيِّزَةٌ أَفْكَارَ الْقَلْبِ وَنِيَّاتِهِ.</a:t>
            </a:r>
            <a:endParaRPr lang="en-US" sz="44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23418" y="4658072"/>
            <a:ext cx="190629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(عب 4: 12)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Assistant"/>
            </a:endParaRPr>
          </a:p>
        </p:txBody>
      </p:sp>
    </p:spTree>
    <p:extLst>
      <p:ext uri="{BB962C8B-B14F-4D97-AF65-F5344CB8AC3E}">
        <p14:creationId xmlns:p14="http://schemas.microsoft.com/office/powerpoint/2010/main" val="572380184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95736" y="1772816"/>
            <a:ext cx="3744416" cy="115212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03848" y="2700594"/>
            <a:ext cx="3672408" cy="944430"/>
          </a:xfrm>
          <a:prstGeom prst="rect">
            <a:avLst/>
          </a:prstGeom>
        </p:spPr>
      </p:pic>
      <p:sp>
        <p:nvSpPr>
          <p:cNvPr id="114690" name="Subtitle 2"/>
          <p:cNvSpPr>
            <a:spLocks noGrp="1"/>
          </p:cNvSpPr>
          <p:nvPr>
            <p:ph type="subTitle" idx="4294967295"/>
          </p:nvPr>
        </p:nvSpPr>
        <p:spPr bwMode="auto">
          <a:xfrm>
            <a:off x="1763688" y="1095876"/>
            <a:ext cx="5616624" cy="4176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/>
          <a:p>
            <a:pPr marL="0" lvl="0" indent="0" algn="ctr" rtl="1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None/>
            </a:pPr>
            <a:r>
              <a:rPr lang="ar-SA" altLang="en-US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لِتَسْكُنْ فِيكُمْ كَلِمَةُ الْمَسِيحِ</a:t>
            </a:r>
            <a:endParaRPr lang="ar-EG" altLang="en-US" sz="44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0" lvl="0" indent="0" algn="ctr" rtl="1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None/>
            </a:pPr>
            <a:r>
              <a:rPr lang="ar-SA" altLang="en-US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بِغِنىً، وَأَنْتُمْ بِكُلِّ حِكْمَةٍ مُعَلِّمُونَ</a:t>
            </a:r>
            <a:endParaRPr lang="ar-EG" altLang="en-US" sz="44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0" lvl="0" indent="0" algn="ctr" rtl="1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None/>
            </a:pPr>
            <a:r>
              <a:rPr lang="ar-SA" altLang="en-US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وَمُنْذِرُونَ بَعْضُكُمْ بَعْضاً، بِمَزَامِيرَ </a:t>
            </a:r>
            <a:endParaRPr lang="ar-EG" altLang="en-US" sz="44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0" lvl="0" indent="0" algn="ctr" rtl="1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None/>
            </a:pPr>
            <a:r>
              <a:rPr lang="ar-SA" altLang="en-US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وَتَسَابِيحَ وَأَغَانِيَّ رُوحِيَّةٍ، بِنِعْمَةٍ،</a:t>
            </a:r>
            <a:endParaRPr lang="ar-EG" altLang="en-US" sz="44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0" lvl="0" indent="0" algn="ctr" rtl="1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None/>
            </a:pPr>
            <a:r>
              <a:rPr lang="ar-SA" altLang="en-US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</a:t>
            </a:r>
            <a:r>
              <a:rPr lang="ar-SA" altLang="en-US" sz="4400" b="1" kern="1200" dirty="0" err="1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مُتَرَنِّمِينَ</a:t>
            </a:r>
            <a:r>
              <a:rPr lang="ar-SA" altLang="en-US" sz="44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فِي قُلُوبِكُمْ لِلرَّبِّ.</a:t>
            </a:r>
            <a:endParaRPr lang="ar-EG" altLang="en-US" sz="44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139700" indent="0" algn="ctr" rtl="1">
              <a:buNone/>
            </a:pPr>
            <a:endParaRPr lang="ar-EG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60964" y="5299352"/>
            <a:ext cx="182207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3970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C3C3C"/>
              </a:buClr>
              <a:buSzPts val="1400"/>
              <a:buFont typeface="Assistant"/>
              <a:buNone/>
              <a:tabLst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(كو3: 16)</a:t>
            </a: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  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Assistant"/>
            </a:endParaRPr>
          </a:p>
        </p:txBody>
      </p:sp>
    </p:spTree>
    <p:extLst>
      <p:ext uri="{BB962C8B-B14F-4D97-AF65-F5344CB8AC3E}">
        <p14:creationId xmlns:p14="http://schemas.microsoft.com/office/powerpoint/2010/main" val="1064720523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012160" y="2492896"/>
            <a:ext cx="1296144" cy="751400"/>
          </a:xfrm>
          <a:prstGeom prst="rect">
            <a:avLst/>
          </a:prstGeom>
        </p:spPr>
      </p:pic>
      <p:sp>
        <p:nvSpPr>
          <p:cNvPr id="118786" name="Content Placeholder 2"/>
          <p:cNvSpPr>
            <a:spLocks noGrp="1"/>
          </p:cNvSpPr>
          <p:nvPr>
            <p:ph idx="4294967295"/>
          </p:nvPr>
        </p:nvSpPr>
        <p:spPr bwMode="auto">
          <a:xfrm>
            <a:off x="1608138" y="1927953"/>
            <a:ext cx="5927725" cy="151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lnSpcReduction="10000"/>
          </a:bodyPr>
          <a:lstStyle/>
          <a:p>
            <a:pPr algn="ctr" rtl="1">
              <a:buFont typeface="Wingdings 2" panose="05020102010507070707" pitchFamily="18" charset="2"/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فَأَجَابَ يَسُوعُ: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buFont typeface="Wingdings 2" panose="05020102010507070707" pitchFamily="18" charset="2"/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تَضِلُّونَ إِذْ لاَ تَعْرِفُونَ الْكُتُبَ وَلاَ قُوَّةَ اللَّهِ.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</a:t>
            </a:r>
            <a:endParaRPr lang="ar-EG" sz="4400" b="1" dirty="0">
              <a:solidFill>
                <a:srgbClr val="140000"/>
              </a:solidFill>
              <a:cs typeface="Arabic Transparent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455876" y="3429000"/>
            <a:ext cx="22322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(مت22: 29)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2899486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Title 2"/>
          <p:cNvSpPr>
            <a:spLocks noGrp="1"/>
          </p:cNvSpPr>
          <p:nvPr>
            <p:ph type="title" idx="4294967295"/>
          </p:nvPr>
        </p:nvSpPr>
        <p:spPr bwMode="auto">
          <a:xfrm>
            <a:off x="1115170" y="1465889"/>
            <a:ext cx="6880225" cy="898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/>
          <a:p>
            <a:pPr algn="ctr" rtl="1"/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وعناصر هذه الدراسة هي خمسة مثل 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ص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بع اليد </a:t>
            </a:r>
            <a:b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</a:b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AutoShape 2" descr="https://i.pinimg.com/564x/65/68/ff/6568ffb8cd4298bcf02d94cc107d54e5.jp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AutoShape 4" descr="https://i.pinimg.com/564x/65/68/ff/6568ffb8cd4298bcf02d94cc107d54e5.jpg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6" descr="https://i.pinimg.com/564x/65/68/ff/6568ffb8cd4298bcf02d94cc107d54e5.jpg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8" descr="https://i.pinimg.com/564x/65/68/ff/6568ffb8cd4298bcf02d94cc107d54e5.jpg"/>
          <p:cNvSpPr>
            <a:spLocks noChangeAspect="1" noChangeArrowheads="1"/>
          </p:cNvSpPr>
          <p:nvPr/>
        </p:nvSpPr>
        <p:spPr bwMode="auto">
          <a:xfrm>
            <a:off x="612775" y="3127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352679" y="3593652"/>
            <a:ext cx="4769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3600" dirty="0">
                <a:solidFill>
                  <a:srgbClr val="140000"/>
                </a:solidFill>
              </a:rPr>
              <a:t>5</a:t>
            </a:r>
            <a:endParaRPr lang="en-US" sz="3600" dirty="0">
              <a:solidFill>
                <a:srgbClr val="14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958568" y="2382945"/>
            <a:ext cx="4769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3600" dirty="0">
                <a:solidFill>
                  <a:srgbClr val="140000"/>
                </a:solidFill>
              </a:rPr>
              <a:t>4</a:t>
            </a:r>
            <a:endParaRPr lang="en-US" sz="3600" dirty="0">
              <a:solidFill>
                <a:srgbClr val="14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58942" y="2308540"/>
            <a:ext cx="4769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3600" dirty="0">
                <a:solidFill>
                  <a:srgbClr val="140000"/>
                </a:solidFill>
              </a:rPr>
              <a:t>3</a:t>
            </a:r>
            <a:endParaRPr lang="en-US" sz="3600" dirty="0">
              <a:solidFill>
                <a:srgbClr val="14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293324" y="2397574"/>
            <a:ext cx="4769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EG" sz="3600" dirty="0">
                <a:solidFill>
                  <a:srgbClr val="140000"/>
                </a:solidFill>
              </a:rPr>
              <a:t>2</a:t>
            </a:r>
            <a:endParaRPr lang="en-US" sz="3600" dirty="0">
              <a:solidFill>
                <a:srgbClr val="14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618340" y="3008687"/>
            <a:ext cx="4769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EG" sz="3600" dirty="0">
                <a:solidFill>
                  <a:srgbClr val="140000"/>
                </a:solidFill>
              </a:rPr>
              <a:t>1</a:t>
            </a:r>
            <a:endParaRPr lang="en-US" sz="3600" dirty="0">
              <a:solidFill>
                <a:srgbClr val="14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114660" y="2373954"/>
            <a:ext cx="2897579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indent="-742950" algn="r" rtl="1">
              <a:buFont typeface="+mj-lt"/>
              <a:buAutoNum type="arabicParenR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القراءة</a:t>
            </a:r>
          </a:p>
          <a:p>
            <a:pPr marL="742950" indent="-742950" algn="r" rtl="1">
              <a:buFont typeface="+mj-lt"/>
              <a:buAutoNum type="arabicParenR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الفهم </a:t>
            </a:r>
          </a:p>
          <a:p>
            <a:pPr marL="742950" indent="-742950" algn="r" rtl="1">
              <a:buFont typeface="+mj-lt"/>
              <a:buAutoNum type="arabicParenR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التأمل</a:t>
            </a:r>
          </a:p>
          <a:p>
            <a:pPr marL="742950" indent="-742950" algn="r" rtl="1">
              <a:buFont typeface="+mj-lt"/>
              <a:buAutoNum type="arabicParenR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الحفظ</a:t>
            </a:r>
          </a:p>
          <a:p>
            <a:pPr marL="742950" indent="-742950" algn="r" rtl="1">
              <a:buFont typeface="+mj-lt"/>
              <a:buAutoNum type="arabicParenR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التطبيق </a:t>
            </a:r>
          </a:p>
        </p:txBody>
      </p:sp>
      <p:sp>
        <p:nvSpPr>
          <p:cNvPr id="4" name="AutoShape 2" descr="This may contain: a drawing of a hand with two fingers on the top and one in the middle"/>
          <p:cNvSpPr>
            <a:spLocks noChangeAspect="1" noChangeArrowheads="1"/>
          </p:cNvSpPr>
          <p:nvPr/>
        </p:nvSpPr>
        <p:spPr bwMode="auto">
          <a:xfrm>
            <a:off x="765175" y="4651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6166" l="0" r="9927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580" y="2698855"/>
            <a:ext cx="2322960" cy="331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Rounded Rectangle 2"/>
          <p:cNvSpPr/>
          <p:nvPr/>
        </p:nvSpPr>
        <p:spPr>
          <a:xfrm>
            <a:off x="2880863" y="343018"/>
            <a:ext cx="3348841" cy="985652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 rtl="1"/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4- الدراسة التأملية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14350004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05708" y="4091855"/>
            <a:ext cx="2660471" cy="7514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9093" y="3457741"/>
            <a:ext cx="1826889" cy="7514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35943" y="4857206"/>
            <a:ext cx="1231783" cy="7514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49955" y="2616201"/>
            <a:ext cx="2016224" cy="934252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6592538" y="365755"/>
            <a:ext cx="171906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624078" indent="-514350" algn="r" rtl="1" fontAlgn="auto">
              <a:spcAft>
                <a:spcPts val="0"/>
              </a:spcAft>
              <a:buFont typeface="Wingdings 2" panose="05020102010507070707" pitchFamily="18" charset="2"/>
              <a:buNone/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1) 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القراءة 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5943" y="1436578"/>
            <a:ext cx="8752114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576" marR="0" lvl="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80000"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يجب أن تصل الكلمة إلى ذهني سواء بالسمع أو بالقراءة </a:t>
            </a:r>
            <a:endParaRPr lang="ar-EG" sz="40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6576" marR="0" lvl="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80000"/>
              <a:tabLst/>
              <a:defRPr/>
            </a:pPr>
            <a:r>
              <a:rPr kumimoji="0" lang="ar-SA" sz="4000" b="1" i="0" u="sng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سمات القراءة</a:t>
            </a:r>
            <a:r>
              <a:rPr kumimoji="0" lang="ar-EG" sz="4000" b="1" i="0" u="sng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	</a:t>
            </a:r>
            <a:endParaRPr kumimoji="0" lang="en-US" sz="4000" b="1" i="0" u="sng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  <a:p>
            <a:pPr marL="1019556" marR="0" lvl="1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القراءة بطريقة منظمة ليس بالضرورة بالترتيب، بل بانتظام وتسلسل 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  <a:p>
            <a:pPr marL="1019556" marR="0" lvl="1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القراءة بروح الصلاة (في حالة انفراد بالله )  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  <a:p>
            <a:pPr marL="1019556" marR="0" lvl="1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القراءة منفرداً أو مع الجماعة</a:t>
            </a:r>
            <a:r>
              <a:rPr kumimoji="0" lang="ar-EG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		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  <a:p>
            <a:pPr marL="1019556" marR="0" lvl="1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القراءة </a:t>
            </a:r>
            <a:r>
              <a:rPr kumimoji="0" lang="ar-EG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ب</a:t>
            </a:r>
            <a:r>
              <a:rPr kumimoji="0" lang="ar-SA" sz="40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ما يكفي (ما يشبعك ويروي ظمأ روحك ) ليس المقصود كمية ما تقرأه 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B2F3954-247D-912C-3655-3C2C82F6D8A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35944" y="817366"/>
            <a:ext cx="2232248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4938854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7164288" y="404664"/>
            <a:ext cx="15359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ar-EG" sz="48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2) </a:t>
            </a:r>
            <a:r>
              <a:rPr lang="ar-SA" sz="48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الفهـــم</a:t>
            </a:r>
            <a:r>
              <a:rPr lang="ar-EG" sz="48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 </a:t>
            </a:r>
            <a:endParaRPr lang="en-US" sz="4800" b="1" dirty="0">
              <a:solidFill>
                <a:srgbClr val="14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84068" y="1413006"/>
            <a:ext cx="8775864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08076" marR="0" lvl="0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ما هو المعني الموجود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في النص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  </a:t>
            </a:r>
            <a:endParaRPr lang="ar-EG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608076" marR="0" lvl="0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يوجد اسئلة مساعدة مثل :</a:t>
            </a:r>
            <a:endParaRPr lang="ar-EG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608076" marR="0" lvl="0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80000"/>
              <a:buFont typeface="Courier New" panose="02070309020205020404" pitchFamily="49" charset="0"/>
              <a:buChar char="o"/>
              <a:tabLst/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من هو المتكلم؟  أحيانا يكون المتكلم هو الله أو الشيطان 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608076" marR="0" lvl="0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80000"/>
              <a:buFont typeface="Courier New" panose="02070309020205020404" pitchFamily="49" charset="0"/>
              <a:buChar char="o"/>
              <a:tabLst/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من هو المستمع الرئيسي؟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العشارين والخطأة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 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التلاميذ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الفريسيين  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608076" marR="0" lvl="0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80000"/>
              <a:buFont typeface="Courier New" panose="02070309020205020404" pitchFamily="49" charset="0"/>
              <a:buChar char="o"/>
              <a:tabLst/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ماذا ك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ُ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تب النص؟ مثل الابن الضال 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608076" marR="0" lvl="0" indent="-571500" algn="r" defTabSz="914400" rtl="1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140000"/>
              </a:buClr>
              <a:buSzPct val="80000"/>
              <a:buFont typeface="Courier New" panose="02070309020205020404" pitchFamily="49" charset="0"/>
              <a:buChar char="o"/>
              <a:tabLst/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ما هو نوع النص المدروس؟ عظة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 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قصة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 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مثل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 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معجزة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 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حديث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 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نبوة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 شعر،....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42D3CF3-7EE5-7F29-38B0-7201B9F513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7684" y="878703"/>
            <a:ext cx="2232248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8941001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Content Placeholder 1"/>
          <p:cNvSpPr>
            <a:spLocks noGrp="1"/>
          </p:cNvSpPr>
          <p:nvPr>
            <p:ph idx="4294967295"/>
          </p:nvPr>
        </p:nvSpPr>
        <p:spPr bwMode="auto">
          <a:xfrm>
            <a:off x="457200" y="1304764"/>
            <a:ext cx="8229600" cy="42484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/>
          <a:p>
            <a:pPr marL="36576" algn="r" rtl="1">
              <a:spcBef>
                <a:spcPct val="20000"/>
              </a:spcBef>
              <a:buClr>
                <a:srgbClr val="140000"/>
              </a:buClr>
              <a:buSzPct val="80000"/>
              <a:buFont typeface="Wingdings" pitchFamily="2" charset="2"/>
              <a:buChar char="§"/>
              <a:defRPr/>
            </a:pPr>
            <a:r>
              <a:rPr lang="ar-EG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ت</a:t>
            </a:r>
            <a:r>
              <a:rPr lang="ar-SA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حديد الأفكار الرئيسية والأفكار الفرعية</a:t>
            </a:r>
            <a:r>
              <a:rPr lang="ar-EG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.</a:t>
            </a:r>
            <a:r>
              <a:rPr lang="ar-SA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</a:t>
            </a:r>
            <a:endParaRPr lang="en-US" sz="40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0" indent="0" algn="r" rtl="1">
              <a:spcBef>
                <a:spcPct val="20000"/>
              </a:spcBef>
              <a:buClr>
                <a:srgbClr val="140000"/>
              </a:buClr>
              <a:buSzPct val="80000"/>
              <a:buNone/>
              <a:defRPr/>
            </a:pPr>
            <a:r>
              <a:rPr lang="ar-EG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(</a:t>
            </a:r>
            <a:r>
              <a:rPr lang="ar-SA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غالباً الأفعال الرئيسية هي الأفكار الرئيسية</a:t>
            </a:r>
            <a:r>
              <a:rPr lang="ar-EG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).</a:t>
            </a:r>
            <a:r>
              <a:rPr lang="ar-SA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</a:t>
            </a:r>
            <a:endParaRPr lang="en-US" sz="40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36576" algn="r" rtl="1">
              <a:spcBef>
                <a:spcPct val="20000"/>
              </a:spcBef>
              <a:buClr>
                <a:srgbClr val="140000"/>
              </a:buClr>
              <a:buSzPct val="80000"/>
              <a:buFont typeface="Wingdings" pitchFamily="2" charset="2"/>
              <a:buChar char="§"/>
              <a:defRPr/>
            </a:pPr>
            <a:r>
              <a:rPr lang="ar-EG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ت</a:t>
            </a:r>
            <a:r>
              <a:rPr lang="ar-SA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حديد المشاكل التي تقابلك والعبور عليها دون الوقوف عندها ثم بعد ذلك عندما تنتهي من التأمل من الممكن أن تبدأ في البحث عن حلول للمشاكل التي وجدتها</a:t>
            </a:r>
            <a:r>
              <a:rPr lang="ar-EG" sz="4000" b="1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.</a:t>
            </a:r>
            <a:endParaRPr lang="en-US" sz="4000" b="1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23801551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88025" y="2311086"/>
            <a:ext cx="1047150" cy="1117914"/>
          </a:xfrm>
          <a:prstGeom prst="rect">
            <a:avLst/>
          </a:prstGeom>
        </p:spPr>
      </p:pic>
      <p:sp>
        <p:nvSpPr>
          <p:cNvPr id="134146" name="Rectangle 1"/>
          <p:cNvSpPr>
            <a:spLocks noChangeArrowheads="1"/>
          </p:cNvSpPr>
          <p:nvPr/>
        </p:nvSpPr>
        <p:spPr bwMode="auto">
          <a:xfrm>
            <a:off x="1615440" y="1811680"/>
            <a:ext cx="5913120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لاَ يَبْرَحْ سِفْرُ هَذِهِ الشَّرِيعَةِ مِنْ فَمِكَ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بَلْ تَلْهَجُ فِيهِ نَهَاراً وَلَيْلاً,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لِتَتَحَفَّظَ لِلْعَمَلِ حَسَبَ كُلِّ مَا هُوَ مَكْتُوبٌ فِيهِ.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لأَنَّكَ حِينَئِذٍ تُصْلِحُ طَرِيقَكَ وَحِينَئِذٍ تُفْلِحُ.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Title 2"/>
          <p:cNvSpPr txBox="1">
            <a:spLocks/>
          </p:cNvSpPr>
          <p:nvPr/>
        </p:nvSpPr>
        <p:spPr>
          <a:xfrm>
            <a:off x="6183877" y="844011"/>
            <a:ext cx="1722120" cy="869607"/>
          </a:xfrm>
          <a:prstGeom prst="rect">
            <a:avLst/>
          </a:prstGeom>
        </p:spPr>
        <p:txBody>
          <a:bodyPr/>
          <a:lstStyle/>
          <a:p>
            <a:pPr algn="r" rtl="1" eaLnBrk="1" hangingPunct="1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3) 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+mj-ea"/>
                <a:cs typeface="Arabic Typesetting" panose="03020402040406030203" pitchFamily="66" charset="-78"/>
              </a:rPr>
              <a:t>التأمل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ea typeface="+mj-ea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32054" y="4710509"/>
            <a:ext cx="147989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(يش1: 8)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3462E7B-D9E7-59C1-78C2-0C3FFDE388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57986" y="1278814"/>
            <a:ext cx="2232248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0349768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99792" y="3933056"/>
            <a:ext cx="2420847" cy="1020862"/>
          </a:xfrm>
          <a:prstGeom prst="rect">
            <a:avLst/>
          </a:prstGeom>
        </p:spPr>
      </p:pic>
      <p:sp>
        <p:nvSpPr>
          <p:cNvPr id="280578" name="Rectangle 1"/>
          <p:cNvSpPr>
            <a:spLocks noChangeArrowheads="1"/>
          </p:cNvSpPr>
          <p:nvPr/>
        </p:nvSpPr>
        <p:spPr bwMode="auto">
          <a:xfrm>
            <a:off x="1218247" y="1476043"/>
            <a:ext cx="6707505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طُوبَى لِلرَّجُلِ الَّذِي لَمْ يَسْلُكْ فِي مَشُورَةِ الأَشْرَارِ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وَفِي طَرِيقِ الْخُطَاةِ لَمْ يَقِفْ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وَفِي مَجْلِسِ الْمُسْتَهْزِئِينَ لَمْ يَجْلِسْ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لَكِنْ فِي نَامُوسِ الرَّبِّ مَسَرَّتُهُ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وَفِي نَامُوسِهِ يَلْهَجُ نَهَاراً وَلَيْلاً</a:t>
            </a:r>
            <a:r>
              <a:rPr lang="ar-SA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948272" y="4980057"/>
            <a:ext cx="124745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(مز1: 2)</a:t>
            </a:r>
          </a:p>
        </p:txBody>
      </p:sp>
    </p:spTree>
    <p:extLst>
      <p:ext uri="{BB962C8B-B14F-4D97-AF65-F5344CB8AC3E}">
        <p14:creationId xmlns:p14="http://schemas.microsoft.com/office/powerpoint/2010/main" val="985048573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92018" y="1772815"/>
            <a:ext cx="916086" cy="1080121"/>
          </a:xfrm>
          <a:prstGeom prst="rect">
            <a:avLst/>
          </a:prstGeom>
        </p:spPr>
      </p:pic>
      <p:sp>
        <p:nvSpPr>
          <p:cNvPr id="282626" name="Rectangle 1"/>
          <p:cNvSpPr>
            <a:spLocks noChangeArrowheads="1"/>
          </p:cNvSpPr>
          <p:nvPr/>
        </p:nvSpPr>
        <p:spPr bwMode="auto">
          <a:xfrm>
            <a:off x="2202180" y="1982450"/>
            <a:ext cx="4739640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بِوَصَايَاكَ أَلْهَجُ وَأُلاَحِظُ سُبُلَكَ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بِفَرَائِضِكَ أَتَلَذَّذُ. لاَ أَنْسَى كَلاَمَكَ.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361553" y="3414862"/>
            <a:ext cx="246093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(مز119: 15, 16)</a:t>
            </a:r>
          </a:p>
        </p:txBody>
      </p:sp>
    </p:spTree>
    <p:extLst>
      <p:ext uri="{BB962C8B-B14F-4D97-AF65-F5344CB8AC3E}">
        <p14:creationId xmlns:p14="http://schemas.microsoft.com/office/powerpoint/2010/main" val="68228150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99792" y="2420760"/>
            <a:ext cx="2952328" cy="936104"/>
          </a:xfrm>
          <a:prstGeom prst="rect">
            <a:avLst/>
          </a:prstGeom>
        </p:spPr>
      </p:pic>
      <p:sp>
        <p:nvSpPr>
          <p:cNvPr id="49154" name="Rectangle 7"/>
          <p:cNvSpPr>
            <a:spLocks noChangeArrowheads="1"/>
          </p:cNvSpPr>
          <p:nvPr/>
        </p:nvSpPr>
        <p:spPr bwMode="auto">
          <a:xfrm>
            <a:off x="1446978" y="1233206"/>
            <a:ext cx="6250045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«وَلَيْسَ بِأَحَدٍ غَيْرِهِ الْخَلاَصُ،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لأَنْ لَيْسَ اسْمٌ آخَرُ تَحْتَ السَّمَاءِ قَدْ أُعْطِيَ بَيْنَ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النَّاسِ</a:t>
            </a: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بِهِ يَنْبَغِي أَنْ نَخْلُصَ»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25833" y="3717032"/>
            <a:ext cx="169233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(أع 4: 12)  </a:t>
            </a:r>
            <a:endParaRPr lang="en-US" alt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39583698"/>
      </p:ext>
    </p:extLst>
  </p:cSld>
  <p:clrMapOvr>
    <a:masterClrMapping/>
  </p:clrMapOvr>
  <p:transition spd="slow"/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39552" y="1484878"/>
            <a:ext cx="8392391" cy="3888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1200" indent="-571500">
              <a:spcBef>
                <a:spcPts val="1600"/>
              </a:spcBef>
              <a:buClr>
                <a:srgbClr val="3C3C3C"/>
              </a:buClr>
              <a:buSzPct val="100000"/>
              <a:buFont typeface="Wingdings" panose="05000000000000000000" pitchFamily="2" charset="2"/>
              <a:buChar char="Ø"/>
              <a:defRPr/>
            </a:pPr>
            <a:r>
              <a:rPr lang="ar-SA" sz="4400" b="1" u="sng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حدد القطعة أو الآية 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التي سوف تتأمل فيها 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Assistant"/>
            </a:endParaRPr>
          </a:p>
          <a:p>
            <a:pPr marL="711200" indent="-571500" algn="r" rtl="1" fontAlgn="auto">
              <a:spcBef>
                <a:spcPts val="1600"/>
              </a:spcBef>
              <a:spcAft>
                <a:spcPts val="0"/>
              </a:spcAft>
              <a:buClr>
                <a:srgbClr val="3C3C3C"/>
              </a:buClr>
              <a:buSzPct val="100000"/>
              <a:buFont typeface="Wingdings" panose="05000000000000000000" pitchFamily="2" charset="2"/>
              <a:buChar char="Ø"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ت</a:t>
            </a:r>
            <a:r>
              <a:rPr lang="ar-SA" sz="4400" b="1" u="sng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خيل المشهد</a:t>
            </a:r>
            <a:r>
              <a:rPr lang="ar-EG" sz="4400" b="1" u="sng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: 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ح</a:t>
            </a: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َ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ول ما تقرأه إلى صورة متحركة حية وخاصة عند قراءة</a:t>
            </a: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 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الأناجيل والعهد القديم </a:t>
            </a:r>
            <a:endParaRPr lang="ar-EG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Assistant"/>
            </a:endParaRPr>
          </a:p>
          <a:p>
            <a:pPr marL="711200" indent="-571500" algn="r" rtl="1" fontAlgn="auto">
              <a:spcBef>
                <a:spcPts val="1600"/>
              </a:spcBef>
              <a:spcAft>
                <a:spcPts val="0"/>
              </a:spcAft>
              <a:buClr>
                <a:srgbClr val="3C3C3C"/>
              </a:buClr>
              <a:buSzPct val="100000"/>
              <a:buFont typeface="Wingdings" panose="05000000000000000000" pitchFamily="2" charset="2"/>
              <a:buChar char="Ø"/>
            </a:pPr>
            <a:r>
              <a:rPr lang="ar-SA" sz="4400" b="1" u="sng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عيش داخل الحدث</a:t>
            </a:r>
            <a:r>
              <a:rPr lang="ar-EG" sz="4400" b="1" u="sng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: 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أقفز داخل المشهد</a:t>
            </a: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،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 وأترك نفسك لتأخذ مكان كل شخصية من الشخصيات الموجودة في الحدث  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Assistant"/>
            </a:endParaRPr>
          </a:p>
        </p:txBody>
      </p:sp>
    </p:spTree>
    <p:extLst>
      <p:ext uri="{BB962C8B-B14F-4D97-AF65-F5344CB8AC3E}">
        <p14:creationId xmlns:p14="http://schemas.microsoft.com/office/powerpoint/2010/main" val="3504606495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Content Placeholder 1"/>
          <p:cNvSpPr>
            <a:spLocks noGrp="1"/>
          </p:cNvSpPr>
          <p:nvPr>
            <p:ph idx="4294967295"/>
          </p:nvPr>
        </p:nvSpPr>
        <p:spPr bwMode="auto">
          <a:xfrm>
            <a:off x="1168898" y="2348880"/>
            <a:ext cx="7344816" cy="14401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 marL="139700" indent="0" algn="ctr" rtl="1"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عندما تضع نفسك مكان الشخصيات المختلفة في النص</a:t>
            </a:r>
            <a:r>
              <a:rPr lang="ar-SA" sz="4400" b="1" kern="1200" dirty="0">
                <a:solidFill>
                  <a:srgbClr val="140000"/>
                </a:solidFill>
                <a:latin typeface="Arabic Typesetting" panose="03020402040406030203" pitchFamily="66" charset="-78"/>
                <a:ea typeface="+mn-ea"/>
                <a:cs typeface="Arabic Typesetting" panose="03020402040406030203" pitchFamily="66" charset="-78"/>
              </a:rPr>
              <a:t>لان هذا يمتحنك ويمتحن مشاعرك وأفكارك ويجعل الحق يخترقك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139700" indent="0" algn="ctr" rtl="1"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32911" y="3974554"/>
            <a:ext cx="807817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3970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C3C3C"/>
              </a:buClr>
              <a:buSzPts val="1400"/>
              <a:buFontTx/>
              <a:buNone/>
              <a:tabLst/>
              <a:defRPr/>
            </a:pPr>
            <a:r>
              <a:rPr lang="ar-SA" sz="4400" b="1" u="sng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طبق هذا على أقرب موقف مررت به</a:t>
            </a: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، </a:t>
            </a:r>
            <a:r>
              <a:rPr lang="ar-SA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حول الموقف الذي تأملت فيه إلى موقف معاصر تمر به </a:t>
            </a:r>
            <a:endParaRPr 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Assistan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841306" y="1158127"/>
            <a:ext cx="408797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825500" lvl="0" indent="-685800" algn="ctr">
              <a:buClr>
                <a:srgbClr val="3C3C3C"/>
              </a:buClr>
              <a:buSzPct val="100000"/>
              <a:buFont typeface="Wingdings" panose="05000000000000000000" pitchFamily="2" charset="2"/>
              <a:buChar char="Ø"/>
            </a:pPr>
            <a:r>
              <a:rPr lang="ar-SA" sz="4800" b="1" u="sng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أختبر ما يحدث داخلك</a:t>
            </a:r>
            <a:r>
              <a:rPr lang="ar-EG" sz="4800" b="1" u="sng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989321905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Content Placeholder 1"/>
          <p:cNvSpPr>
            <a:spLocks noGrp="1"/>
          </p:cNvSpPr>
          <p:nvPr>
            <p:ph idx="4294967295"/>
          </p:nvPr>
        </p:nvSpPr>
        <p:spPr bwMode="auto">
          <a:xfrm>
            <a:off x="282575" y="2204864"/>
            <a:ext cx="8578850" cy="30963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139700" indent="0" algn="ctr" rtl="1"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ما هي الآية الت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ى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يريد الله أن يُكلمني فيها أو الحق الذي يجب أن أتعلمه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139700" indent="0" algn="ctr" rtl="1"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ابدأ في قراءتها كثيراً وتقسيمها الي أجزاء صغيرة </a:t>
            </a:r>
            <a:r>
              <a:rPr lang="ar-SA" sz="4400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وج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ُ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مل قصيرة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واكتبها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139700" indent="0" algn="ctr" rtl="1">
              <a:buNone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عندما تبدأ في الحفظ بعد التأمل سيكون الحفظ له معنى مختلف عن الحفظ قبل التأمل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732240" y="1141293"/>
            <a:ext cx="174438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31750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C3C3C"/>
              </a:buClr>
              <a:buSzPts val="1400"/>
              <a:buFont typeface="Wingdings 2" panose="05020102010507070707" pitchFamily="18" charset="2"/>
              <a:buNone/>
              <a:tabLst/>
              <a:defRPr/>
            </a:pPr>
            <a:r>
              <a:rPr lang="ar-EG" sz="48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4)  </a:t>
            </a:r>
            <a:r>
              <a:rPr lang="ar-SA" sz="48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ssistant"/>
              </a:rPr>
              <a:t>الحفظ</a:t>
            </a:r>
            <a:endParaRPr lang="ar-EG" sz="48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Assistant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B837114-34BA-DCEF-8AAD-6F4F6B1600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72200" y="1564163"/>
            <a:ext cx="2232248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5211778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72070" y="2132856"/>
            <a:ext cx="8891214" cy="38841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19100" lvl="0" indent="-382588" algn="ctr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التطبيق عن طريق أمرين: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419100" lvl="0" indent="-382588" algn="ctr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buFont typeface="Wingdings" panose="05000000000000000000" pitchFamily="2" charset="2"/>
              <a:buChar char="§"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الصلاة بكل أنواعها مثلاً إذا كلمك الله عن خطية في قلبك ستصلي تائباً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إذا عرفت شيئاً عن الله فأنك ستشكره وتسبحه وهكذا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...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6512" lvl="0" algn="ctr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إذا لم أطبق الكلمة في حياتي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6512" lvl="0" algn="ctr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defRPr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لن يتكلم الله لقلبك مرة أخرى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676006" y="715343"/>
            <a:ext cx="175528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19100" lvl="0" indent="-382588" fontAlgn="base">
              <a:spcBef>
                <a:spcPct val="20000"/>
              </a:spcBef>
              <a:spcAft>
                <a:spcPct val="0"/>
              </a:spcAft>
              <a:buClr>
                <a:srgbClr val="DDDDDD"/>
              </a:buClr>
              <a:buSzPct val="80000"/>
              <a:defRPr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5) </a:t>
            </a:r>
            <a:r>
              <a:rPr lang="ar-SA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التطبيق</a:t>
            </a:r>
            <a:endParaRPr lang="en-US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27AB3EB-A797-B7E1-43D6-54494015CA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08314" y="1130841"/>
            <a:ext cx="2232248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4761982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705E98-5308-6297-04A2-9A61B15BDB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croll: Horizontal 2">
            <a:extLst>
              <a:ext uri="{FF2B5EF4-FFF2-40B4-BE49-F238E27FC236}">
                <a16:creationId xmlns:a16="http://schemas.microsoft.com/office/drawing/2014/main" id="{35AFCC28-554A-BB88-8081-8069D3744CA2}"/>
              </a:ext>
            </a:extLst>
          </p:cNvPr>
          <p:cNvSpPr/>
          <p:nvPr/>
        </p:nvSpPr>
        <p:spPr>
          <a:xfrm>
            <a:off x="2123728" y="1556792"/>
            <a:ext cx="5378562" cy="2634360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4C327C8-F561-F6F7-DE4A-8A22CB7DF8ED}"/>
              </a:ext>
            </a:extLst>
          </p:cNvPr>
          <p:cNvSpPr/>
          <p:nvPr/>
        </p:nvSpPr>
        <p:spPr>
          <a:xfrm>
            <a:off x="3689472" y="1916832"/>
            <a:ext cx="2081018" cy="20928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5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الدرس السابع </a:t>
            </a:r>
          </a:p>
          <a:p>
            <a:pPr algn="ctr"/>
            <a:r>
              <a:rPr lang="ar-EG" sz="8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الكنيسة</a:t>
            </a:r>
            <a:endParaRPr lang="en-US" sz="8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912330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8108" y="2564904"/>
            <a:ext cx="4567783" cy="31958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3419280" y="928008"/>
            <a:ext cx="2305438" cy="16312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EG" sz="10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الكنيسة</a:t>
            </a:r>
            <a:endParaRPr lang="en-US" sz="10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80508289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5">
            <a:extLst>
              <a:ext uri="{FF2B5EF4-FFF2-40B4-BE49-F238E27FC236}">
                <a16:creationId xmlns:a16="http://schemas.microsoft.com/office/drawing/2014/main" id="{3A1062F8-B184-E7D8-CB43-C38B2852F47D}"/>
              </a:ext>
            </a:extLst>
          </p:cNvPr>
          <p:cNvSpPr/>
          <p:nvPr/>
        </p:nvSpPr>
        <p:spPr>
          <a:xfrm>
            <a:off x="3923928" y="188640"/>
            <a:ext cx="5015488" cy="792088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المقدمة :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مكانة الكنيسة عند المسي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ح</a:t>
            </a:r>
          </a:p>
        </p:txBody>
      </p:sp>
      <p:sp>
        <p:nvSpPr>
          <p:cNvPr id="8" name="Rounded Rectangle 5">
            <a:extLst>
              <a:ext uri="{FF2B5EF4-FFF2-40B4-BE49-F238E27FC236}">
                <a16:creationId xmlns:a16="http://schemas.microsoft.com/office/drawing/2014/main" id="{119C1469-6220-57B7-5257-52F95E126436}"/>
              </a:ext>
            </a:extLst>
          </p:cNvPr>
          <p:cNvSpPr/>
          <p:nvPr/>
        </p:nvSpPr>
        <p:spPr>
          <a:xfrm>
            <a:off x="3923928" y="1134304"/>
            <a:ext cx="5015488" cy="792088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اولاً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: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معنى الكنيسة وتشبيهاتها الكتابية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" name="Rounded Rectangle 5">
            <a:extLst>
              <a:ext uri="{FF2B5EF4-FFF2-40B4-BE49-F238E27FC236}">
                <a16:creationId xmlns:a16="http://schemas.microsoft.com/office/drawing/2014/main" id="{127080A0-525A-C8AF-967D-82249580477A}"/>
              </a:ext>
            </a:extLst>
          </p:cNvPr>
          <p:cNvSpPr/>
          <p:nvPr/>
        </p:nvSpPr>
        <p:spPr>
          <a:xfrm>
            <a:off x="3923928" y="2079968"/>
            <a:ext cx="5015488" cy="77395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ثانياً: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أهمية الكنيسة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1" name="Rounded Rectangle 5">
            <a:extLst>
              <a:ext uri="{FF2B5EF4-FFF2-40B4-BE49-F238E27FC236}">
                <a16:creationId xmlns:a16="http://schemas.microsoft.com/office/drawing/2014/main" id="{68B0B65F-D0A2-BF62-9329-DBBD246BEA48}"/>
              </a:ext>
            </a:extLst>
          </p:cNvPr>
          <p:cNvSpPr/>
          <p:nvPr/>
        </p:nvSpPr>
        <p:spPr>
          <a:xfrm>
            <a:off x="3933800" y="3025424"/>
            <a:ext cx="5015488" cy="77395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ثالثاً: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مبادئ الوحدة في الكنيسة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2" name="Rounded Rectangle 5">
            <a:extLst>
              <a:ext uri="{FF2B5EF4-FFF2-40B4-BE49-F238E27FC236}">
                <a16:creationId xmlns:a16="http://schemas.microsoft.com/office/drawing/2014/main" id="{536CDEDC-84F8-D202-852F-FF6010342653}"/>
              </a:ext>
            </a:extLst>
          </p:cNvPr>
          <p:cNvSpPr/>
          <p:nvPr/>
        </p:nvSpPr>
        <p:spPr>
          <a:xfrm>
            <a:off x="3933800" y="4000784"/>
            <a:ext cx="5015488" cy="77395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رابعاً: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دور الكنيسة وهدفها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3" name="Rounded Rectangle 5">
            <a:extLst>
              <a:ext uri="{FF2B5EF4-FFF2-40B4-BE49-F238E27FC236}">
                <a16:creationId xmlns:a16="http://schemas.microsoft.com/office/drawing/2014/main" id="{FA55A846-C230-E45D-B7CB-787614016D70}"/>
              </a:ext>
            </a:extLst>
          </p:cNvPr>
          <p:cNvSpPr/>
          <p:nvPr/>
        </p:nvSpPr>
        <p:spPr>
          <a:xfrm>
            <a:off x="3933800" y="5002168"/>
            <a:ext cx="5015488" cy="705848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r" rtl="1" eaLnBrk="0" hangingPunct="0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خامساً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: سلطان الكنيسة </a:t>
            </a: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id="{318C4A55-BB29-A736-5AAC-462F50015B17}"/>
              </a:ext>
            </a:extLst>
          </p:cNvPr>
          <p:cNvSpPr/>
          <p:nvPr/>
        </p:nvSpPr>
        <p:spPr>
          <a:xfrm>
            <a:off x="3923928" y="5947832"/>
            <a:ext cx="5015488" cy="705848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r" rtl="1" eaLnBrk="0" hangingPunct="0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د</a:t>
            </a:r>
            <a:r>
              <a:rPr lang="ar-SA" altLang="en-US" sz="44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ساً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: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اختبار الوحدة! كيف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؟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30219948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856717" y="1628800"/>
            <a:ext cx="7430566" cy="4320480"/>
          </a:xfrm>
        </p:spPr>
        <p:txBody>
          <a:bodyPr/>
          <a:lstStyle/>
          <a:p>
            <a:pPr marL="13970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«وَلَسْتُ أَسْأَلُ مِنْ أَجْلِ هَؤُلاَءِ فَقَطْ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13970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بَلْ أَيْضاً مِنْ أَجْلِ الَّذِينَ يُؤْمِنُونَ بِي بِكلاَمِهِمْ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13970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لِيَكُونَ الْجَمِيعُ وَاحِداً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13970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 كَمَا أَنَّكَ أَنْتَ أَيُّهَا الآبُ فِيَّ وَأَنَا فِيكَ </a:t>
            </a:r>
          </a:p>
          <a:p>
            <a:pPr marL="13970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لِيَكُونُوا هُمْ أَيْضاً وَاحِداً فِينَا. لِيُؤْمِنَ الْعَالَمُ أَنَّكَ أَرْسَلْتَنِي.</a:t>
            </a:r>
          </a:p>
          <a:p>
            <a:pPr marL="13970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وَأَنَا قَدْ أَعْطَيْتُهُمُ الْمَجْدَ الَّذِي أَعْطَيْتَنِي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139700" indent="0" algn="ctr" rtl="1">
              <a:buClr>
                <a:srgbClr val="3C3C3C"/>
              </a:buClr>
              <a:buNone/>
              <a:defRPr/>
            </a:pPr>
            <a:endParaRPr lang="en-US" sz="4400" b="1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  <a:p>
            <a:pPr marL="139700" indent="0" algn="ctr" rtl="1">
              <a:buClr>
                <a:srgbClr val="3C3C3C"/>
              </a:buClr>
              <a:buNone/>
              <a:defRPr/>
            </a:pPr>
            <a:endParaRPr lang="ar-SA" sz="4400" b="1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378404" y="5877272"/>
            <a:ext cx="2387192" cy="667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marR="0" lvl="0" indent="0" algn="ctr" defTabSz="914400" rtl="1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3C3C3C"/>
              </a:buClr>
              <a:buSzPts val="1400"/>
              <a:buFont typeface="Assistant"/>
              <a:buNone/>
              <a:tabLst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(يو 17: 20-26)</a:t>
            </a:r>
            <a:endParaRPr lang="ar-EG" sz="44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  <a:sym typeface="Assistant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1920240" y="601767"/>
            <a:ext cx="5303520" cy="822960"/>
          </a:xfrm>
          <a:custGeom>
            <a:avLst/>
            <a:gdLst>
              <a:gd name="connsiteX0" fmla="*/ 0 w 5303520"/>
              <a:gd name="connsiteY0" fmla="*/ 137163 h 822960"/>
              <a:gd name="connsiteX1" fmla="*/ 137163 w 5303520"/>
              <a:gd name="connsiteY1" fmla="*/ 0 h 822960"/>
              <a:gd name="connsiteX2" fmla="*/ 715520 w 5303520"/>
              <a:gd name="connsiteY2" fmla="*/ 0 h 822960"/>
              <a:gd name="connsiteX3" fmla="*/ 1193294 w 5303520"/>
              <a:gd name="connsiteY3" fmla="*/ 0 h 822960"/>
              <a:gd name="connsiteX4" fmla="*/ 1771651 w 5303520"/>
              <a:gd name="connsiteY4" fmla="*/ 0 h 822960"/>
              <a:gd name="connsiteX5" fmla="*/ 2299716 w 5303520"/>
              <a:gd name="connsiteY5" fmla="*/ 0 h 822960"/>
              <a:gd name="connsiteX6" fmla="*/ 3028950 w 5303520"/>
              <a:gd name="connsiteY6" fmla="*/ 0 h 822960"/>
              <a:gd name="connsiteX7" fmla="*/ 3607307 w 5303520"/>
              <a:gd name="connsiteY7" fmla="*/ 0 h 822960"/>
              <a:gd name="connsiteX8" fmla="*/ 4185664 w 5303520"/>
              <a:gd name="connsiteY8" fmla="*/ 0 h 822960"/>
              <a:gd name="connsiteX9" fmla="*/ 5166357 w 5303520"/>
              <a:gd name="connsiteY9" fmla="*/ 0 h 822960"/>
              <a:gd name="connsiteX10" fmla="*/ 5303520 w 5303520"/>
              <a:gd name="connsiteY10" fmla="*/ 137163 h 822960"/>
              <a:gd name="connsiteX11" fmla="*/ 5303520 w 5303520"/>
              <a:gd name="connsiteY11" fmla="*/ 685797 h 822960"/>
              <a:gd name="connsiteX12" fmla="*/ 5166357 w 5303520"/>
              <a:gd name="connsiteY12" fmla="*/ 822960 h 822960"/>
              <a:gd name="connsiteX13" fmla="*/ 4437124 w 5303520"/>
              <a:gd name="connsiteY13" fmla="*/ 822960 h 822960"/>
              <a:gd name="connsiteX14" fmla="*/ 3909059 w 5303520"/>
              <a:gd name="connsiteY14" fmla="*/ 822960 h 822960"/>
              <a:gd name="connsiteX15" fmla="*/ 3179825 w 5303520"/>
              <a:gd name="connsiteY15" fmla="*/ 822960 h 822960"/>
              <a:gd name="connsiteX16" fmla="*/ 2551176 w 5303520"/>
              <a:gd name="connsiteY16" fmla="*/ 822960 h 822960"/>
              <a:gd name="connsiteX17" fmla="*/ 2073403 w 5303520"/>
              <a:gd name="connsiteY17" fmla="*/ 822960 h 822960"/>
              <a:gd name="connsiteX18" fmla="*/ 1394462 w 5303520"/>
              <a:gd name="connsiteY18" fmla="*/ 822960 h 822960"/>
              <a:gd name="connsiteX19" fmla="*/ 816104 w 5303520"/>
              <a:gd name="connsiteY19" fmla="*/ 822960 h 822960"/>
              <a:gd name="connsiteX20" fmla="*/ 137163 w 5303520"/>
              <a:gd name="connsiteY20" fmla="*/ 822960 h 822960"/>
              <a:gd name="connsiteX21" fmla="*/ 0 w 5303520"/>
              <a:gd name="connsiteY21" fmla="*/ 685797 h 822960"/>
              <a:gd name="connsiteX22" fmla="*/ 0 w 5303520"/>
              <a:gd name="connsiteY22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303520" h="822960" fill="none" extrusionOk="0">
                <a:moveTo>
                  <a:pt x="0" y="137163"/>
                </a:moveTo>
                <a:cubicBezTo>
                  <a:pt x="-2058" y="58071"/>
                  <a:pt x="67565" y="-2295"/>
                  <a:pt x="137163" y="0"/>
                </a:cubicBezTo>
                <a:cubicBezTo>
                  <a:pt x="341635" y="-17314"/>
                  <a:pt x="509903" y="-3832"/>
                  <a:pt x="715520" y="0"/>
                </a:cubicBezTo>
                <a:cubicBezTo>
                  <a:pt x="921137" y="3832"/>
                  <a:pt x="1025776" y="-17477"/>
                  <a:pt x="1193294" y="0"/>
                </a:cubicBezTo>
                <a:cubicBezTo>
                  <a:pt x="1360812" y="17477"/>
                  <a:pt x="1482748" y="-23204"/>
                  <a:pt x="1771651" y="0"/>
                </a:cubicBezTo>
                <a:cubicBezTo>
                  <a:pt x="2060554" y="23204"/>
                  <a:pt x="2102272" y="-6033"/>
                  <a:pt x="2299716" y="0"/>
                </a:cubicBezTo>
                <a:cubicBezTo>
                  <a:pt x="2497161" y="6033"/>
                  <a:pt x="2667046" y="-1210"/>
                  <a:pt x="3028950" y="0"/>
                </a:cubicBezTo>
                <a:cubicBezTo>
                  <a:pt x="3390854" y="1210"/>
                  <a:pt x="3386849" y="28175"/>
                  <a:pt x="3607307" y="0"/>
                </a:cubicBezTo>
                <a:cubicBezTo>
                  <a:pt x="3827765" y="-28175"/>
                  <a:pt x="3949400" y="15266"/>
                  <a:pt x="4185664" y="0"/>
                </a:cubicBezTo>
                <a:cubicBezTo>
                  <a:pt x="4421928" y="-15266"/>
                  <a:pt x="4809858" y="-48007"/>
                  <a:pt x="5166357" y="0"/>
                </a:cubicBezTo>
                <a:cubicBezTo>
                  <a:pt x="5229552" y="8833"/>
                  <a:pt x="5289942" y="71758"/>
                  <a:pt x="5303520" y="137163"/>
                </a:cubicBezTo>
                <a:cubicBezTo>
                  <a:pt x="5310835" y="271411"/>
                  <a:pt x="5306386" y="501942"/>
                  <a:pt x="5303520" y="685797"/>
                </a:cubicBezTo>
                <a:cubicBezTo>
                  <a:pt x="5290645" y="755133"/>
                  <a:pt x="5255409" y="830615"/>
                  <a:pt x="5166357" y="822960"/>
                </a:cubicBezTo>
                <a:cubicBezTo>
                  <a:pt x="4853263" y="858369"/>
                  <a:pt x="4623977" y="854322"/>
                  <a:pt x="4437124" y="822960"/>
                </a:cubicBezTo>
                <a:cubicBezTo>
                  <a:pt x="4250271" y="791598"/>
                  <a:pt x="4163677" y="834889"/>
                  <a:pt x="3909059" y="822960"/>
                </a:cubicBezTo>
                <a:cubicBezTo>
                  <a:pt x="3654442" y="811031"/>
                  <a:pt x="3454975" y="823878"/>
                  <a:pt x="3179825" y="822960"/>
                </a:cubicBezTo>
                <a:cubicBezTo>
                  <a:pt x="2904675" y="822042"/>
                  <a:pt x="2826481" y="821243"/>
                  <a:pt x="2551176" y="822960"/>
                </a:cubicBezTo>
                <a:cubicBezTo>
                  <a:pt x="2275871" y="824677"/>
                  <a:pt x="2209855" y="823457"/>
                  <a:pt x="2073403" y="822960"/>
                </a:cubicBezTo>
                <a:cubicBezTo>
                  <a:pt x="1936951" y="822463"/>
                  <a:pt x="1614401" y="849502"/>
                  <a:pt x="1394462" y="822960"/>
                </a:cubicBezTo>
                <a:cubicBezTo>
                  <a:pt x="1174523" y="796418"/>
                  <a:pt x="1012277" y="803459"/>
                  <a:pt x="816104" y="822960"/>
                </a:cubicBezTo>
                <a:cubicBezTo>
                  <a:pt x="619931" y="842461"/>
                  <a:pt x="387067" y="836949"/>
                  <a:pt x="137163" y="822960"/>
                </a:cubicBezTo>
                <a:cubicBezTo>
                  <a:pt x="60766" y="840997"/>
                  <a:pt x="-12290" y="753412"/>
                  <a:pt x="0" y="685797"/>
                </a:cubicBezTo>
                <a:cubicBezTo>
                  <a:pt x="23007" y="520227"/>
                  <a:pt x="20870" y="330644"/>
                  <a:pt x="0" y="137163"/>
                </a:cubicBezTo>
                <a:close/>
              </a:path>
              <a:path w="5303520" h="822960" stroke="0" extrusionOk="0">
                <a:moveTo>
                  <a:pt x="0" y="137163"/>
                </a:moveTo>
                <a:cubicBezTo>
                  <a:pt x="-5923" y="67983"/>
                  <a:pt x="64667" y="389"/>
                  <a:pt x="137163" y="0"/>
                </a:cubicBezTo>
                <a:cubicBezTo>
                  <a:pt x="431163" y="30589"/>
                  <a:pt x="556286" y="-1583"/>
                  <a:pt x="866396" y="0"/>
                </a:cubicBezTo>
                <a:cubicBezTo>
                  <a:pt x="1176506" y="1583"/>
                  <a:pt x="1183485" y="25044"/>
                  <a:pt x="1444753" y="0"/>
                </a:cubicBezTo>
                <a:cubicBezTo>
                  <a:pt x="1706021" y="-25044"/>
                  <a:pt x="1943057" y="-12736"/>
                  <a:pt x="2073403" y="0"/>
                </a:cubicBezTo>
                <a:cubicBezTo>
                  <a:pt x="2203749" y="12736"/>
                  <a:pt x="2483808" y="-17913"/>
                  <a:pt x="2601468" y="0"/>
                </a:cubicBezTo>
                <a:cubicBezTo>
                  <a:pt x="2719129" y="17913"/>
                  <a:pt x="3018857" y="25469"/>
                  <a:pt x="3129533" y="0"/>
                </a:cubicBezTo>
                <a:cubicBezTo>
                  <a:pt x="3240209" y="-25469"/>
                  <a:pt x="3493228" y="29113"/>
                  <a:pt x="3758183" y="0"/>
                </a:cubicBezTo>
                <a:cubicBezTo>
                  <a:pt x="4023138" y="-29113"/>
                  <a:pt x="4075632" y="-8003"/>
                  <a:pt x="4235956" y="0"/>
                </a:cubicBezTo>
                <a:cubicBezTo>
                  <a:pt x="4396280" y="8003"/>
                  <a:pt x="4905756" y="-35726"/>
                  <a:pt x="5166357" y="0"/>
                </a:cubicBezTo>
                <a:cubicBezTo>
                  <a:pt x="5228520" y="8457"/>
                  <a:pt x="5287238" y="58532"/>
                  <a:pt x="5303520" y="137163"/>
                </a:cubicBezTo>
                <a:cubicBezTo>
                  <a:pt x="5316590" y="359638"/>
                  <a:pt x="5295579" y="487755"/>
                  <a:pt x="5303520" y="685797"/>
                </a:cubicBezTo>
                <a:cubicBezTo>
                  <a:pt x="5301690" y="766427"/>
                  <a:pt x="5244508" y="823968"/>
                  <a:pt x="5166357" y="822960"/>
                </a:cubicBezTo>
                <a:cubicBezTo>
                  <a:pt x="4824619" y="798623"/>
                  <a:pt x="4657594" y="788874"/>
                  <a:pt x="4437124" y="822960"/>
                </a:cubicBezTo>
                <a:cubicBezTo>
                  <a:pt x="4216654" y="857046"/>
                  <a:pt x="4169898" y="841296"/>
                  <a:pt x="3959350" y="822960"/>
                </a:cubicBezTo>
                <a:cubicBezTo>
                  <a:pt x="3748802" y="804624"/>
                  <a:pt x="3415927" y="808501"/>
                  <a:pt x="3230117" y="822960"/>
                </a:cubicBezTo>
                <a:cubicBezTo>
                  <a:pt x="3044307" y="837419"/>
                  <a:pt x="2948552" y="821045"/>
                  <a:pt x="2702052" y="822960"/>
                </a:cubicBezTo>
                <a:cubicBezTo>
                  <a:pt x="2455552" y="824875"/>
                  <a:pt x="2257284" y="839798"/>
                  <a:pt x="1972819" y="822960"/>
                </a:cubicBezTo>
                <a:cubicBezTo>
                  <a:pt x="1688354" y="806122"/>
                  <a:pt x="1594428" y="851758"/>
                  <a:pt x="1243586" y="822960"/>
                </a:cubicBezTo>
                <a:cubicBezTo>
                  <a:pt x="892744" y="794162"/>
                  <a:pt x="652176" y="803974"/>
                  <a:pt x="137163" y="822960"/>
                </a:cubicBezTo>
                <a:cubicBezTo>
                  <a:pt x="66834" y="840749"/>
                  <a:pt x="14778" y="753443"/>
                  <a:pt x="0" y="685797"/>
                </a:cubicBezTo>
                <a:cubicBezTo>
                  <a:pt x="-7425" y="520687"/>
                  <a:pt x="-7449" y="361321"/>
                  <a:pt x="0" y="13716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29232999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r" rtl="1" eaLnBrk="0" hangingPunct="0"/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اولاً</a:t>
            </a:r>
            <a:r>
              <a:rPr lang="en-US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</a:t>
            </a:r>
            <a:r>
              <a:rPr lang="ar-EG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: </a:t>
            </a:r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معنى الكنيسة وتشبيهاتها الكتابية</a:t>
            </a:r>
            <a:r>
              <a:rPr lang="en-US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7291038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655675" y="1984724"/>
            <a:ext cx="5832648" cy="2236364"/>
          </a:xfrm>
        </p:spPr>
        <p:txBody>
          <a:bodyPr/>
          <a:lstStyle/>
          <a:p>
            <a:pPr marL="139700" indent="0" algn="ctr" rtl="1"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لِيَكُونُوا وَاحِداً كَمَا أَنَّنَا نَحْنُ وَاحِدٌ.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أَنَا فِيهِمْ وَأَنْتَ فِيَّ لِيَكُونُوا مُكَمَّلِينَ إِلَى وَاحِدٍ،</a:t>
            </a: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وَلِيَعْلَمَ الْعَالَمُ أَنَّكَ أَرْسَلْتَنِي وَأَحْبَبْتَهُمْ كَمَا أَحْبَبْتَنِي.</a:t>
            </a:r>
          </a:p>
        </p:txBody>
      </p:sp>
      <p:sp>
        <p:nvSpPr>
          <p:cNvPr id="4" name="Rectangle 3"/>
          <p:cNvSpPr/>
          <p:nvPr/>
        </p:nvSpPr>
        <p:spPr>
          <a:xfrm>
            <a:off x="3707904" y="4221088"/>
            <a:ext cx="185018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EG" sz="44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17: 23)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97919683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411760" y="1050524"/>
            <a:ext cx="4754880" cy="822960"/>
          </a:xfrm>
          <a:custGeom>
            <a:avLst/>
            <a:gdLst>
              <a:gd name="connsiteX0" fmla="*/ 0 w 4754880"/>
              <a:gd name="connsiteY0" fmla="*/ 137163 h 822960"/>
              <a:gd name="connsiteX1" fmla="*/ 137163 w 4754880"/>
              <a:gd name="connsiteY1" fmla="*/ 0 h 822960"/>
              <a:gd name="connsiteX2" fmla="*/ 822048 w 4754880"/>
              <a:gd name="connsiteY2" fmla="*/ 0 h 822960"/>
              <a:gd name="connsiteX3" fmla="*/ 1327710 w 4754880"/>
              <a:gd name="connsiteY3" fmla="*/ 0 h 822960"/>
              <a:gd name="connsiteX4" fmla="*/ 1833373 w 4754880"/>
              <a:gd name="connsiteY4" fmla="*/ 0 h 822960"/>
              <a:gd name="connsiteX5" fmla="*/ 2473452 w 4754880"/>
              <a:gd name="connsiteY5" fmla="*/ 0 h 822960"/>
              <a:gd name="connsiteX6" fmla="*/ 3113531 w 4754880"/>
              <a:gd name="connsiteY6" fmla="*/ 0 h 822960"/>
              <a:gd name="connsiteX7" fmla="*/ 3798416 w 4754880"/>
              <a:gd name="connsiteY7" fmla="*/ 0 h 822960"/>
              <a:gd name="connsiteX8" fmla="*/ 4617717 w 4754880"/>
              <a:gd name="connsiteY8" fmla="*/ 0 h 822960"/>
              <a:gd name="connsiteX9" fmla="*/ 4754880 w 4754880"/>
              <a:gd name="connsiteY9" fmla="*/ 137163 h 822960"/>
              <a:gd name="connsiteX10" fmla="*/ 4754880 w 4754880"/>
              <a:gd name="connsiteY10" fmla="*/ 685797 h 822960"/>
              <a:gd name="connsiteX11" fmla="*/ 4617717 w 4754880"/>
              <a:gd name="connsiteY11" fmla="*/ 822960 h 822960"/>
              <a:gd name="connsiteX12" fmla="*/ 3888027 w 4754880"/>
              <a:gd name="connsiteY12" fmla="*/ 822960 h 822960"/>
              <a:gd name="connsiteX13" fmla="*/ 3337559 w 4754880"/>
              <a:gd name="connsiteY13" fmla="*/ 822960 h 822960"/>
              <a:gd name="connsiteX14" fmla="*/ 2652674 w 4754880"/>
              <a:gd name="connsiteY14" fmla="*/ 822960 h 822960"/>
              <a:gd name="connsiteX15" fmla="*/ 2102206 w 4754880"/>
              <a:gd name="connsiteY15" fmla="*/ 822960 h 822960"/>
              <a:gd name="connsiteX16" fmla="*/ 1462127 w 4754880"/>
              <a:gd name="connsiteY16" fmla="*/ 822960 h 822960"/>
              <a:gd name="connsiteX17" fmla="*/ 822048 w 4754880"/>
              <a:gd name="connsiteY17" fmla="*/ 822960 h 822960"/>
              <a:gd name="connsiteX18" fmla="*/ 137163 w 4754880"/>
              <a:gd name="connsiteY18" fmla="*/ 822960 h 822960"/>
              <a:gd name="connsiteX19" fmla="*/ 0 w 4754880"/>
              <a:gd name="connsiteY19" fmla="*/ 685797 h 822960"/>
              <a:gd name="connsiteX20" fmla="*/ 0 w 4754880"/>
              <a:gd name="connsiteY20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54880" h="822960" extrusionOk="0">
                <a:moveTo>
                  <a:pt x="0" y="137163"/>
                </a:moveTo>
                <a:cubicBezTo>
                  <a:pt x="-4622" y="59186"/>
                  <a:pt x="59364" y="-14420"/>
                  <a:pt x="137163" y="0"/>
                </a:cubicBezTo>
                <a:cubicBezTo>
                  <a:pt x="395382" y="-32334"/>
                  <a:pt x="632635" y="16612"/>
                  <a:pt x="822048" y="0"/>
                </a:cubicBezTo>
                <a:cubicBezTo>
                  <a:pt x="1011462" y="-16612"/>
                  <a:pt x="1094698" y="14972"/>
                  <a:pt x="1327710" y="0"/>
                </a:cubicBezTo>
                <a:cubicBezTo>
                  <a:pt x="1560722" y="-14972"/>
                  <a:pt x="1618903" y="21094"/>
                  <a:pt x="1833373" y="0"/>
                </a:cubicBezTo>
                <a:cubicBezTo>
                  <a:pt x="2047843" y="-21094"/>
                  <a:pt x="2209889" y="19372"/>
                  <a:pt x="2473452" y="0"/>
                </a:cubicBezTo>
                <a:cubicBezTo>
                  <a:pt x="2737015" y="-19372"/>
                  <a:pt x="2905198" y="-482"/>
                  <a:pt x="3113531" y="0"/>
                </a:cubicBezTo>
                <a:cubicBezTo>
                  <a:pt x="3321864" y="482"/>
                  <a:pt x="3599503" y="5997"/>
                  <a:pt x="3798416" y="0"/>
                </a:cubicBezTo>
                <a:cubicBezTo>
                  <a:pt x="3997330" y="-5997"/>
                  <a:pt x="4252357" y="-31032"/>
                  <a:pt x="4617717" y="0"/>
                </a:cubicBezTo>
                <a:cubicBezTo>
                  <a:pt x="4689926" y="-13601"/>
                  <a:pt x="4747013" y="59630"/>
                  <a:pt x="4754880" y="137163"/>
                </a:cubicBezTo>
                <a:cubicBezTo>
                  <a:pt x="4779316" y="281980"/>
                  <a:pt x="4735520" y="501606"/>
                  <a:pt x="4754880" y="685797"/>
                </a:cubicBezTo>
                <a:cubicBezTo>
                  <a:pt x="4755137" y="750685"/>
                  <a:pt x="4696298" y="830835"/>
                  <a:pt x="4617717" y="822960"/>
                </a:cubicBezTo>
                <a:cubicBezTo>
                  <a:pt x="4469879" y="843738"/>
                  <a:pt x="4148755" y="856850"/>
                  <a:pt x="3888027" y="822960"/>
                </a:cubicBezTo>
                <a:cubicBezTo>
                  <a:pt x="3627299" y="789071"/>
                  <a:pt x="3533233" y="817240"/>
                  <a:pt x="3337559" y="822960"/>
                </a:cubicBezTo>
                <a:cubicBezTo>
                  <a:pt x="3141885" y="828680"/>
                  <a:pt x="2905356" y="857011"/>
                  <a:pt x="2652674" y="822960"/>
                </a:cubicBezTo>
                <a:cubicBezTo>
                  <a:pt x="2399993" y="788909"/>
                  <a:pt x="2300269" y="835345"/>
                  <a:pt x="2102206" y="822960"/>
                </a:cubicBezTo>
                <a:cubicBezTo>
                  <a:pt x="1904143" y="810575"/>
                  <a:pt x="1716125" y="809319"/>
                  <a:pt x="1462127" y="822960"/>
                </a:cubicBezTo>
                <a:cubicBezTo>
                  <a:pt x="1208129" y="836601"/>
                  <a:pt x="987055" y="847255"/>
                  <a:pt x="822048" y="822960"/>
                </a:cubicBezTo>
                <a:cubicBezTo>
                  <a:pt x="657041" y="798665"/>
                  <a:pt x="327175" y="818774"/>
                  <a:pt x="137163" y="822960"/>
                </a:cubicBezTo>
                <a:cubicBezTo>
                  <a:pt x="69280" y="830448"/>
                  <a:pt x="15526" y="767929"/>
                  <a:pt x="0" y="685797"/>
                </a:cubicBezTo>
                <a:cubicBezTo>
                  <a:pt x="27315" y="570899"/>
                  <a:pt x="-17925" y="404876"/>
                  <a:pt x="0" y="137163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25000"/>
              </a:schemeClr>
            </a:solidFill>
            <a:extLst>
              <a:ext uri="{C807C97D-BFC1-408E-A445-0C87EB9F89A2}">
                <ask:lineSketchStyleProps xmlns:ask="http://schemas.microsoft.com/office/drawing/2018/sketchyshapes" sd="77472155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algn="ctr">
              <a:buClr>
                <a:schemeClr val="dk1"/>
              </a:buClr>
              <a:buSzPts val="1400"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هناك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ثلاث أبعاد للكنيسة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</a:t>
            </a:r>
          </a:p>
        </p:txBody>
      </p:sp>
      <p:sp>
        <p:nvSpPr>
          <p:cNvPr id="214038" name="Rectangle 22"/>
          <p:cNvSpPr>
            <a:spLocks noChangeArrowheads="1"/>
          </p:cNvSpPr>
          <p:nvPr/>
        </p:nvSpPr>
        <p:spPr bwMode="auto">
          <a:xfrm rot="259767">
            <a:off x="5361804" y="2347509"/>
            <a:ext cx="127631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 الرب</a:t>
            </a:r>
            <a:r>
              <a: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14036" name="Rectangle 20"/>
          <p:cNvSpPr>
            <a:spLocks noChangeArrowheads="1"/>
          </p:cNvSpPr>
          <p:nvPr/>
        </p:nvSpPr>
        <p:spPr bwMode="auto">
          <a:xfrm rot="19821251">
            <a:off x="6869579" y="3626776"/>
            <a:ext cx="117532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المؤمنين</a:t>
            </a:r>
            <a:r>
              <a: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14037" name="Rectangle 21"/>
          <p:cNvSpPr>
            <a:spLocks noChangeArrowheads="1"/>
          </p:cNvSpPr>
          <p:nvPr/>
        </p:nvSpPr>
        <p:spPr bwMode="auto">
          <a:xfrm>
            <a:off x="2253646" y="4693513"/>
            <a:ext cx="177324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وحدة واحدة</a:t>
            </a:r>
            <a:r>
              <a: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14041" name="Line 25"/>
          <p:cNvSpPr>
            <a:spLocks noChangeShapeType="1"/>
          </p:cNvSpPr>
          <p:nvPr/>
        </p:nvSpPr>
        <p:spPr bwMode="auto">
          <a:xfrm flipV="1">
            <a:off x="5999959" y="3154326"/>
            <a:ext cx="0" cy="1873250"/>
          </a:xfrm>
          <a:prstGeom prst="line">
            <a:avLst/>
          </a:prstGeom>
          <a:ln>
            <a:headEnd/>
            <a:tailEnd type="arrow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/>
          <a:lstStyle/>
          <a:p>
            <a:pPr algn="r" rtl="1" eaLnBrk="0" hangingPunct="0"/>
            <a:endParaRPr lang="en-US" sz="1800" b="0">
              <a:latin typeface="Arial" charset="0"/>
              <a:cs typeface="Arial" charset="0"/>
            </a:endParaRPr>
          </a:p>
        </p:txBody>
      </p:sp>
      <p:sp>
        <p:nvSpPr>
          <p:cNvPr id="214042" name="Line 26"/>
          <p:cNvSpPr>
            <a:spLocks noChangeShapeType="1"/>
          </p:cNvSpPr>
          <p:nvPr/>
        </p:nvSpPr>
        <p:spPr bwMode="auto">
          <a:xfrm rot="2749057" flipV="1">
            <a:off x="6482559" y="4306347"/>
            <a:ext cx="0" cy="1011237"/>
          </a:xfrm>
          <a:prstGeom prst="line">
            <a:avLst/>
          </a:prstGeom>
          <a:ln>
            <a:headEnd/>
            <a:tailEnd type="arrow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/>
          <a:lstStyle/>
          <a:p>
            <a:pPr algn="r" rtl="1" eaLnBrk="0" hangingPunct="0"/>
            <a:endParaRPr lang="en-US" sz="1800" b="0">
              <a:latin typeface="Arial" charset="0"/>
              <a:cs typeface="Arial" charset="0"/>
            </a:endParaRPr>
          </a:p>
        </p:txBody>
      </p:sp>
      <p:sp>
        <p:nvSpPr>
          <p:cNvPr id="214043" name="Line 27"/>
          <p:cNvSpPr>
            <a:spLocks noChangeShapeType="1"/>
          </p:cNvSpPr>
          <p:nvPr/>
        </p:nvSpPr>
        <p:spPr bwMode="auto">
          <a:xfrm rot="16200000" flipV="1">
            <a:off x="5062540" y="4226935"/>
            <a:ext cx="1587" cy="1873250"/>
          </a:xfrm>
          <a:prstGeom prst="line">
            <a:avLst/>
          </a:prstGeom>
          <a:ln>
            <a:headEnd/>
            <a:tailEnd type="arrow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/>
          <a:lstStyle/>
          <a:p>
            <a:pPr algn="r" rtl="1" eaLnBrk="0" hangingPunct="0"/>
            <a:endParaRPr lang="en-US" sz="1800" b="0"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91398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8" name="Rectangle 8"/>
          <p:cNvSpPr>
            <a:spLocks noChangeArrowheads="1"/>
          </p:cNvSpPr>
          <p:nvPr/>
        </p:nvSpPr>
        <p:spPr bwMode="auto">
          <a:xfrm>
            <a:off x="2195734" y="1988840"/>
            <a:ext cx="475252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«الَّذِي أَحَبَّنِي وَأَسْلَمَ نَفْسَهُ لأَجْلِي»</a:t>
            </a:r>
            <a:endParaRPr lang="ar-EG" sz="44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>
                  <a:alpha val="95000"/>
                </a:srgbClr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90989" y="3075057"/>
            <a:ext cx="176202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(غل 2: 20)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>
                  <a:alpha val="95000"/>
                </a:srgbClr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42870522"/>
      </p:ext>
    </p:extLst>
  </p:cSld>
  <p:clrMapOvr>
    <a:masterClrMapping/>
  </p:clrMapOvr>
  <p:transition spd="slow"/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4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1907704" y="1916832"/>
            <a:ext cx="5328592" cy="2088232"/>
          </a:xfr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 algn="ctr" rtl="1"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ليكون هو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رَأْساً فَوْقَ كُلِّ شَيْءٍ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لِلْكَنِيسَةِ،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الَّتِي هِيَ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جَسَدُهُ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مِلْءُ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الَّذِي يَمْلأُ الْكُلَّ فِي الْكُلِّ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228440" y="4077072"/>
            <a:ext cx="253947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marR="0" lvl="0" indent="0" algn="ctr" defTabSz="914400" rtl="1" eaLnBrk="1" fontAlgn="auto" latinLnBrk="0" hangingPunct="1">
              <a:spcBef>
                <a:spcPts val="0"/>
              </a:spcBef>
              <a:spcAft>
                <a:spcPts val="0"/>
              </a:spcAft>
              <a:buClr>
                <a:srgbClr val="3C3C3C"/>
              </a:buClr>
              <a:buSzPts val="1400"/>
              <a:buFont typeface="Assistant"/>
              <a:buNone/>
              <a:tabLst/>
              <a:defRPr/>
            </a:pPr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(أف 1: 22، 23</a:t>
            </a:r>
            <a:r>
              <a:rPr lang="ar-EG" altLang="en-US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540360819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645920" y="980728"/>
            <a:ext cx="5852160" cy="822960"/>
          </a:xfrm>
          <a:custGeom>
            <a:avLst/>
            <a:gdLst>
              <a:gd name="connsiteX0" fmla="*/ 0 w 5852160"/>
              <a:gd name="connsiteY0" fmla="*/ 137163 h 822960"/>
              <a:gd name="connsiteX1" fmla="*/ 137163 w 5852160"/>
              <a:gd name="connsiteY1" fmla="*/ 0 h 822960"/>
              <a:gd name="connsiteX2" fmla="*/ 834392 w 5852160"/>
              <a:gd name="connsiteY2" fmla="*/ 0 h 822960"/>
              <a:gd name="connsiteX3" fmla="*/ 1475843 w 5852160"/>
              <a:gd name="connsiteY3" fmla="*/ 0 h 822960"/>
              <a:gd name="connsiteX4" fmla="*/ 2117294 w 5852160"/>
              <a:gd name="connsiteY4" fmla="*/ 0 h 822960"/>
              <a:gd name="connsiteX5" fmla="*/ 2814523 w 5852160"/>
              <a:gd name="connsiteY5" fmla="*/ 0 h 822960"/>
              <a:gd name="connsiteX6" fmla="*/ 3623309 w 5852160"/>
              <a:gd name="connsiteY6" fmla="*/ 0 h 822960"/>
              <a:gd name="connsiteX7" fmla="*/ 4376317 w 5852160"/>
              <a:gd name="connsiteY7" fmla="*/ 0 h 822960"/>
              <a:gd name="connsiteX8" fmla="*/ 5073546 w 5852160"/>
              <a:gd name="connsiteY8" fmla="*/ 0 h 822960"/>
              <a:gd name="connsiteX9" fmla="*/ 5714997 w 5852160"/>
              <a:gd name="connsiteY9" fmla="*/ 0 h 822960"/>
              <a:gd name="connsiteX10" fmla="*/ 5852160 w 5852160"/>
              <a:gd name="connsiteY10" fmla="*/ 137163 h 822960"/>
              <a:gd name="connsiteX11" fmla="*/ 5852160 w 5852160"/>
              <a:gd name="connsiteY11" fmla="*/ 685797 h 822960"/>
              <a:gd name="connsiteX12" fmla="*/ 5714997 w 5852160"/>
              <a:gd name="connsiteY12" fmla="*/ 822960 h 822960"/>
              <a:gd name="connsiteX13" fmla="*/ 5129324 w 5852160"/>
              <a:gd name="connsiteY13" fmla="*/ 822960 h 822960"/>
              <a:gd name="connsiteX14" fmla="*/ 4320539 w 5852160"/>
              <a:gd name="connsiteY14" fmla="*/ 822960 h 822960"/>
              <a:gd name="connsiteX15" fmla="*/ 3734866 w 5852160"/>
              <a:gd name="connsiteY15" fmla="*/ 822960 h 822960"/>
              <a:gd name="connsiteX16" fmla="*/ 3149193 w 5852160"/>
              <a:gd name="connsiteY16" fmla="*/ 822960 h 822960"/>
              <a:gd name="connsiteX17" fmla="*/ 2563521 w 5852160"/>
              <a:gd name="connsiteY17" fmla="*/ 822960 h 822960"/>
              <a:gd name="connsiteX18" fmla="*/ 1754735 w 5852160"/>
              <a:gd name="connsiteY18" fmla="*/ 822960 h 822960"/>
              <a:gd name="connsiteX19" fmla="*/ 945949 w 5852160"/>
              <a:gd name="connsiteY19" fmla="*/ 822960 h 822960"/>
              <a:gd name="connsiteX20" fmla="*/ 137163 w 5852160"/>
              <a:gd name="connsiteY20" fmla="*/ 822960 h 822960"/>
              <a:gd name="connsiteX21" fmla="*/ 0 w 5852160"/>
              <a:gd name="connsiteY21" fmla="*/ 685797 h 822960"/>
              <a:gd name="connsiteX22" fmla="*/ 0 w 5852160"/>
              <a:gd name="connsiteY22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852160" h="822960" fill="none" extrusionOk="0">
                <a:moveTo>
                  <a:pt x="0" y="137163"/>
                </a:moveTo>
                <a:cubicBezTo>
                  <a:pt x="-17157" y="61511"/>
                  <a:pt x="45982" y="4699"/>
                  <a:pt x="137163" y="0"/>
                </a:cubicBezTo>
                <a:cubicBezTo>
                  <a:pt x="334580" y="-24858"/>
                  <a:pt x="556210" y="29014"/>
                  <a:pt x="834392" y="0"/>
                </a:cubicBezTo>
                <a:cubicBezTo>
                  <a:pt x="1112574" y="-29014"/>
                  <a:pt x="1240485" y="9229"/>
                  <a:pt x="1475843" y="0"/>
                </a:cubicBezTo>
                <a:cubicBezTo>
                  <a:pt x="1711201" y="-9229"/>
                  <a:pt x="1845417" y="25289"/>
                  <a:pt x="2117294" y="0"/>
                </a:cubicBezTo>
                <a:cubicBezTo>
                  <a:pt x="2389171" y="-25289"/>
                  <a:pt x="2673164" y="28160"/>
                  <a:pt x="2814523" y="0"/>
                </a:cubicBezTo>
                <a:cubicBezTo>
                  <a:pt x="2955882" y="-28160"/>
                  <a:pt x="3315149" y="35765"/>
                  <a:pt x="3623309" y="0"/>
                </a:cubicBezTo>
                <a:cubicBezTo>
                  <a:pt x="3931469" y="-35765"/>
                  <a:pt x="4181856" y="-20702"/>
                  <a:pt x="4376317" y="0"/>
                </a:cubicBezTo>
                <a:cubicBezTo>
                  <a:pt x="4570778" y="20702"/>
                  <a:pt x="4923885" y="-30427"/>
                  <a:pt x="5073546" y="0"/>
                </a:cubicBezTo>
                <a:cubicBezTo>
                  <a:pt x="5223207" y="30427"/>
                  <a:pt x="5537253" y="-169"/>
                  <a:pt x="5714997" y="0"/>
                </a:cubicBezTo>
                <a:cubicBezTo>
                  <a:pt x="5794892" y="-20"/>
                  <a:pt x="5852856" y="75554"/>
                  <a:pt x="5852160" y="137163"/>
                </a:cubicBezTo>
                <a:cubicBezTo>
                  <a:pt x="5876662" y="404984"/>
                  <a:pt x="5876371" y="524537"/>
                  <a:pt x="5852160" y="685797"/>
                </a:cubicBezTo>
                <a:cubicBezTo>
                  <a:pt x="5856891" y="754614"/>
                  <a:pt x="5790366" y="816264"/>
                  <a:pt x="5714997" y="822960"/>
                </a:cubicBezTo>
                <a:cubicBezTo>
                  <a:pt x="5569704" y="810610"/>
                  <a:pt x="5315565" y="822144"/>
                  <a:pt x="5129324" y="822960"/>
                </a:cubicBezTo>
                <a:cubicBezTo>
                  <a:pt x="4943083" y="823776"/>
                  <a:pt x="4533827" y="801174"/>
                  <a:pt x="4320539" y="822960"/>
                </a:cubicBezTo>
                <a:cubicBezTo>
                  <a:pt x="4107252" y="844746"/>
                  <a:pt x="3899069" y="798417"/>
                  <a:pt x="3734866" y="822960"/>
                </a:cubicBezTo>
                <a:cubicBezTo>
                  <a:pt x="3570663" y="847503"/>
                  <a:pt x="3296181" y="832882"/>
                  <a:pt x="3149193" y="822960"/>
                </a:cubicBezTo>
                <a:cubicBezTo>
                  <a:pt x="3002205" y="813038"/>
                  <a:pt x="2795374" y="806203"/>
                  <a:pt x="2563521" y="822960"/>
                </a:cubicBezTo>
                <a:cubicBezTo>
                  <a:pt x="2331668" y="839717"/>
                  <a:pt x="1964662" y="800968"/>
                  <a:pt x="1754735" y="822960"/>
                </a:cubicBezTo>
                <a:cubicBezTo>
                  <a:pt x="1544808" y="844952"/>
                  <a:pt x="1196826" y="854901"/>
                  <a:pt x="945949" y="822960"/>
                </a:cubicBezTo>
                <a:cubicBezTo>
                  <a:pt x="695072" y="791019"/>
                  <a:pt x="385883" y="794384"/>
                  <a:pt x="137163" y="822960"/>
                </a:cubicBezTo>
                <a:cubicBezTo>
                  <a:pt x="62850" y="840911"/>
                  <a:pt x="-5497" y="758368"/>
                  <a:pt x="0" y="685797"/>
                </a:cubicBezTo>
                <a:cubicBezTo>
                  <a:pt x="26230" y="428587"/>
                  <a:pt x="-4508" y="361513"/>
                  <a:pt x="0" y="137163"/>
                </a:cubicBezTo>
                <a:close/>
              </a:path>
              <a:path w="5852160" h="822960" stroke="0" extrusionOk="0">
                <a:moveTo>
                  <a:pt x="0" y="137163"/>
                </a:moveTo>
                <a:cubicBezTo>
                  <a:pt x="4746" y="56767"/>
                  <a:pt x="59109" y="-3825"/>
                  <a:pt x="137163" y="0"/>
                </a:cubicBezTo>
                <a:cubicBezTo>
                  <a:pt x="441289" y="-35678"/>
                  <a:pt x="630614" y="-36484"/>
                  <a:pt x="945949" y="0"/>
                </a:cubicBezTo>
                <a:cubicBezTo>
                  <a:pt x="1261284" y="36484"/>
                  <a:pt x="1411823" y="7772"/>
                  <a:pt x="1754735" y="0"/>
                </a:cubicBezTo>
                <a:cubicBezTo>
                  <a:pt x="2097647" y="-7772"/>
                  <a:pt x="2161983" y="21826"/>
                  <a:pt x="2284629" y="0"/>
                </a:cubicBezTo>
                <a:cubicBezTo>
                  <a:pt x="2407275" y="-21826"/>
                  <a:pt x="2693621" y="-13416"/>
                  <a:pt x="2870302" y="0"/>
                </a:cubicBezTo>
                <a:cubicBezTo>
                  <a:pt x="3046983" y="13416"/>
                  <a:pt x="3226983" y="-15975"/>
                  <a:pt x="3567531" y="0"/>
                </a:cubicBezTo>
                <a:cubicBezTo>
                  <a:pt x="3908079" y="15975"/>
                  <a:pt x="3956295" y="-14813"/>
                  <a:pt x="4320539" y="0"/>
                </a:cubicBezTo>
                <a:cubicBezTo>
                  <a:pt x="4684783" y="14813"/>
                  <a:pt x="4742144" y="15131"/>
                  <a:pt x="4850433" y="0"/>
                </a:cubicBezTo>
                <a:cubicBezTo>
                  <a:pt x="4958722" y="-15131"/>
                  <a:pt x="5342712" y="-13236"/>
                  <a:pt x="5714997" y="0"/>
                </a:cubicBezTo>
                <a:cubicBezTo>
                  <a:pt x="5797445" y="-395"/>
                  <a:pt x="5843587" y="47933"/>
                  <a:pt x="5852160" y="137163"/>
                </a:cubicBezTo>
                <a:cubicBezTo>
                  <a:pt x="5854488" y="250533"/>
                  <a:pt x="5830624" y="459217"/>
                  <a:pt x="5852160" y="685797"/>
                </a:cubicBezTo>
                <a:cubicBezTo>
                  <a:pt x="5860668" y="773247"/>
                  <a:pt x="5800900" y="827925"/>
                  <a:pt x="5714997" y="822960"/>
                </a:cubicBezTo>
                <a:cubicBezTo>
                  <a:pt x="5506019" y="846193"/>
                  <a:pt x="5388111" y="821904"/>
                  <a:pt x="5185103" y="822960"/>
                </a:cubicBezTo>
                <a:cubicBezTo>
                  <a:pt x="4982095" y="824016"/>
                  <a:pt x="4856751" y="848139"/>
                  <a:pt x="4543652" y="822960"/>
                </a:cubicBezTo>
                <a:cubicBezTo>
                  <a:pt x="4230553" y="797781"/>
                  <a:pt x="4171542" y="827786"/>
                  <a:pt x="3902201" y="822960"/>
                </a:cubicBezTo>
                <a:cubicBezTo>
                  <a:pt x="3632860" y="818134"/>
                  <a:pt x="3410314" y="822024"/>
                  <a:pt x="3149193" y="822960"/>
                </a:cubicBezTo>
                <a:cubicBezTo>
                  <a:pt x="2888072" y="823896"/>
                  <a:pt x="2780003" y="796818"/>
                  <a:pt x="2563521" y="822960"/>
                </a:cubicBezTo>
                <a:cubicBezTo>
                  <a:pt x="2347039" y="849102"/>
                  <a:pt x="2067611" y="828320"/>
                  <a:pt x="1866292" y="822960"/>
                </a:cubicBezTo>
                <a:cubicBezTo>
                  <a:pt x="1664973" y="817600"/>
                  <a:pt x="1492528" y="807703"/>
                  <a:pt x="1336397" y="822960"/>
                </a:cubicBezTo>
                <a:cubicBezTo>
                  <a:pt x="1180266" y="838217"/>
                  <a:pt x="895151" y="802555"/>
                  <a:pt x="750725" y="822960"/>
                </a:cubicBezTo>
                <a:cubicBezTo>
                  <a:pt x="606299" y="843365"/>
                  <a:pt x="437633" y="853444"/>
                  <a:pt x="137163" y="822960"/>
                </a:cubicBezTo>
                <a:cubicBezTo>
                  <a:pt x="74971" y="828199"/>
                  <a:pt x="-309" y="770361"/>
                  <a:pt x="0" y="685797"/>
                </a:cubicBezTo>
                <a:cubicBezTo>
                  <a:pt x="527" y="499942"/>
                  <a:pt x="11155" y="303643"/>
                  <a:pt x="0" y="13716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3546138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 rtl="1"/>
            <a:r>
              <a:rPr lang="ar-SA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الصور والتشبيهات الكتابية للكنيسة</a:t>
            </a:r>
            <a:r>
              <a:rPr lang="en-US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1606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800100" y="2341562"/>
            <a:ext cx="7543800" cy="1303461"/>
          </a:xfrm>
        </p:spPr>
        <p:txBody>
          <a:bodyPr/>
          <a:lstStyle/>
          <a:p>
            <a:pPr algn="ctr" rtl="1"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ar-SA" sz="4400" b="1" dirty="0">
                <a:solidFill>
                  <a:srgbClr val="000000"/>
                </a:solidFill>
                <a:effectLst/>
                <a:latin typeface="Arabic Typesetting" pitchFamily="66" charset="-78"/>
                <a:cs typeface="Arabic Typesetting" pitchFamily="66" charset="-78"/>
              </a:rPr>
              <a:t>جاءت كلمة</a:t>
            </a:r>
            <a:r>
              <a:rPr lang="en-US" sz="4400" b="1" dirty="0">
                <a:solidFill>
                  <a:srgbClr val="000000"/>
                </a:solidFill>
                <a:effectLst/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el-GR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εκκλησια</a:t>
            </a:r>
            <a:r>
              <a:rPr lang="en-US" sz="4400" b="1" dirty="0">
                <a:solidFill>
                  <a:srgbClr val="000000"/>
                </a:solidFill>
                <a:effectLst/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effectLst/>
                <a:latin typeface="Arabic Typesetting" pitchFamily="66" charset="-78"/>
                <a:cs typeface="Arabic Typesetting" pitchFamily="66" charset="-78"/>
              </a:rPr>
              <a:t>في اللغة اليونانية 108 مرة في العهد الجديد بمعنى كنيسة</a:t>
            </a:r>
            <a:endParaRPr lang="ar-EG" sz="4400" b="1" dirty="0">
              <a:solidFill>
                <a:srgbClr val="000000"/>
              </a:solidFill>
              <a:effectLst/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lnSpc>
                <a:spcPct val="90000"/>
              </a:lnSpc>
              <a:defRPr/>
            </a:pP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16068" name="Rectangle 4"/>
          <p:cNvSpPr>
            <a:spLocks noChangeArrowheads="1"/>
          </p:cNvSpPr>
          <p:nvPr/>
        </p:nvSpPr>
        <p:spPr bwMode="auto">
          <a:xfrm>
            <a:off x="503549" y="4509120"/>
            <a:ext cx="813690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مرات أخرى تكلم فيها الكتاب عن الكنيسة بتشبيهات ومسمَّيات أخر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ىمثل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: (الجسد – الجماعة – شعب الله – الرعية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16069" name="Rectangle 5"/>
          <p:cNvSpPr>
            <a:spLocks noChangeArrowheads="1"/>
          </p:cNvSpPr>
          <p:nvPr/>
        </p:nvSpPr>
        <p:spPr bwMode="auto">
          <a:xfrm>
            <a:off x="1735326" y="3645024"/>
            <a:ext cx="567334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وفي ثلاث مواضع أخرى بمعنى «محفل، تجمع</a:t>
            </a:r>
            <a:r>
              <a:rPr lang="ar-SA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»</a:t>
            </a:r>
            <a:r>
              <a:rPr lang="ar-SA" sz="4400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sz="4400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43491579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016670" y="2132857"/>
            <a:ext cx="7110660" cy="864096"/>
          </a:xfrm>
          <a:effectLst/>
        </p:spPr>
        <p:txBody>
          <a:bodyPr/>
          <a:lstStyle/>
          <a:p>
            <a:pPr marL="139700" indent="0" algn="ctr" rtl="1" eaLnBrk="1" hangingPunct="1">
              <a:lnSpc>
                <a:spcPct val="90000"/>
              </a:lnSpc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وهذا هو التعريف الحرفي لكلمة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 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el-GR" sz="4400" b="1" dirty="0">
                <a:solidFill>
                  <a:srgbClr val="000000"/>
                </a:solidFill>
                <a:cs typeface="Arabic Typesetting" pitchFamily="66" charset="-78"/>
              </a:rPr>
              <a:t>εκκλησια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606040" y="971403"/>
            <a:ext cx="3982184" cy="822960"/>
          </a:xfrm>
          <a:prstGeom prst="roundRect">
            <a:avLst/>
          </a:prstGeom>
          <a:noFill/>
          <a:ln>
            <a:noFill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 rtl="1" eaLnBrk="0" hangingPunct="0"/>
            <a:r>
              <a:rPr lang="ar-EG" altLang="en-US" sz="48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أولاً:- </a:t>
            </a:r>
            <a:r>
              <a:rPr lang="ar-SA" altLang="en-US" sz="48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الجماعة المدعوَّة</a:t>
            </a:r>
            <a:endParaRPr lang="en-US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867120" y="3779865"/>
            <a:ext cx="3956532" cy="2123658"/>
          </a:xfrm>
          <a:prstGeom prst="rect">
            <a:avLst/>
          </a:prstGeom>
          <a:effectLst/>
        </p:spPr>
        <p:txBody>
          <a:bodyPr wrap="none">
            <a:spAutoFit/>
          </a:bodyPr>
          <a:lstStyle/>
          <a:p>
            <a:pPr marL="742950" indent="-742950" algn="r" rtl="1">
              <a:buFont typeface="+mj-lt"/>
              <a:buAutoNum type="arabicPeriod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شعب الرب</a:t>
            </a:r>
            <a:endParaRPr lang="ar-EG" alt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742950" indent="-742950" algn="r" rtl="1">
              <a:buFont typeface="+mj-lt"/>
              <a:buAutoNum type="arabicPeriod"/>
            </a:pP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الراعي والرعية</a:t>
            </a:r>
            <a:endParaRPr lang="en-US" alt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742950" indent="-742950" algn="r" rtl="1">
              <a:buFont typeface="+mj-lt"/>
              <a:buAutoNum type="arabicPeriod"/>
            </a:pP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أهل بيت الله - عائلة الله</a:t>
            </a:r>
            <a:endParaRPr lang="en-US" alt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984867" y="3078134"/>
            <a:ext cx="3174266" cy="718658"/>
          </a:xfrm>
          <a:prstGeom prst="rect">
            <a:avLst/>
          </a:prstGeom>
          <a:effectLst/>
        </p:spPr>
        <p:txBody>
          <a:bodyPr wrap="none">
            <a:spAutoFit/>
          </a:bodyPr>
          <a:lstStyle/>
          <a:p>
            <a:pPr marL="139700" lvl="0" algn="r" rtl="1">
              <a:lnSpc>
                <a:spcPct val="90000"/>
              </a:lnSpc>
              <a:buClr>
                <a:srgbClr val="3C3C3C"/>
              </a:buClr>
              <a:buSzPts val="1400"/>
              <a:defRPr/>
            </a:pPr>
            <a:r>
              <a:rPr lang="ar-SA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ونرى هنا ثلاث صور</a:t>
            </a:r>
            <a:r>
              <a:rPr lang="en-US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</a:t>
            </a:r>
            <a:r>
              <a:rPr lang="ar-EG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:</a:t>
            </a:r>
            <a:endParaRPr lang="en-US" sz="44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Assistant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AF04AE9D-7B64-4775-8797-9CC33314EE85}"/>
              </a:ext>
            </a:extLst>
          </p:cNvPr>
          <p:cNvSpPr/>
          <p:nvPr/>
        </p:nvSpPr>
        <p:spPr>
          <a:xfrm>
            <a:off x="2606040" y="763873"/>
            <a:ext cx="4063203" cy="117214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76829089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888304" y="3769458"/>
            <a:ext cx="915695" cy="751400"/>
          </a:xfrm>
          <a:prstGeom prst="rect">
            <a:avLst/>
          </a:prstGeom>
        </p:spPr>
      </p:pic>
      <p:sp>
        <p:nvSpPr>
          <p:cNvPr id="21811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56945" y="2497110"/>
            <a:ext cx="6030107" cy="2300042"/>
          </a:xfrm>
        </p:spPr>
        <p:txBody>
          <a:bodyPr/>
          <a:lstStyle/>
          <a:p>
            <a:pPr marL="139700" indent="0" algn="ctr" rtl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الَّذِي بَذَلَ نَفْسَهُ لأَجْلِنَا، لِكَيْ يَفْدِيَنَا مِنْ كُلِّ إِثْمٍ،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وَيُطَهِّرَ لِنَفْسِهِ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شَعْباً خَاصّاً غَيُوراً فِي أَعْمَالٍ حَسَنَةٍ.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lvl="0" indent="0" algn="ctr" rtl="1">
              <a:buClr>
                <a:srgbClr val="3C3C3C"/>
              </a:buClr>
              <a:buNone/>
              <a:defRPr/>
            </a:pP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513206" y="1268760"/>
            <a:ext cx="3816177" cy="720000"/>
          </a:xfrm>
          <a:prstGeom prst="round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 rtl="1"/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1- </a:t>
            </a:r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شعب الرب</a:t>
            </a:r>
            <a:r>
              <a:rPr lang="en-US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3720643" y="5517232"/>
            <a:ext cx="1702710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lvl="0" algn="ctr" rtl="1">
              <a:lnSpc>
                <a:spcPct val="80000"/>
              </a:lnSpc>
              <a:buClr>
                <a:srgbClr val="3C3C3C"/>
              </a:buClr>
              <a:buSzPts val="1400"/>
              <a:defRPr/>
            </a:pP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(تي 2: 14) </a:t>
            </a:r>
            <a:endParaRPr lang="ar-EG" sz="40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Assistant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EE6A390-C041-2945-6B50-9536990535E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05170" y="1745245"/>
            <a:ext cx="2232248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5710146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39397" y="2638589"/>
            <a:ext cx="2203389" cy="751400"/>
          </a:xfrm>
          <a:prstGeom prst="rect">
            <a:avLst/>
          </a:prstGeom>
        </p:spPr>
      </p:pic>
      <p:sp>
        <p:nvSpPr>
          <p:cNvPr id="219140" name="Rectangle 4"/>
          <p:cNvSpPr>
            <a:spLocks noChangeArrowheads="1"/>
          </p:cNvSpPr>
          <p:nvPr/>
        </p:nvSpPr>
        <p:spPr bwMode="auto">
          <a:xfrm>
            <a:off x="611561" y="1340768"/>
            <a:ext cx="7920879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«وَأَمَّا أَنْتُمْ فَجِنْسٌ مُخْتَارٌ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وَكَهَنُوتٌ مُلُوكِيٌّ، أُمَّةٌ مُقَدَّسَةٌ،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شَعْبُ اقْتِنَاءٍ،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لِكَيْ تُخْبِرُوا بِفَضَائِلِ الَّذِي دَعَاكُمْ مِنَ الظُّلْمَةِ إِلَى نُورِهِ الْعَجِيبِ».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04457" y="4141535"/>
            <a:ext cx="193508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(1بط 2: 9) </a:t>
            </a:r>
            <a:endParaRPr lang="ar-EG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22053775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39752" y="3514692"/>
            <a:ext cx="927530" cy="751400"/>
          </a:xfrm>
          <a:prstGeom prst="rect">
            <a:avLst/>
          </a:prstGeom>
        </p:spPr>
      </p:pic>
      <p:sp>
        <p:nvSpPr>
          <p:cNvPr id="22016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331640" y="1484784"/>
            <a:ext cx="6480720" cy="2880320"/>
          </a:xfrm>
        </p:spPr>
        <p:txBody>
          <a:bodyPr/>
          <a:lstStyle/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«وَأَيَّةُ مُوَافَقَةٍ لِهَيْكَلِ اللهِ مَعَ الأَوْثَانِ؟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فَإِنَّكُمْ أَنْتُمْ هَيْكَلُ \للهِ الْحَيِّ،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كَمَا قَالَ اللهُ: «إِنِّي سَأَسْكُنُ فِيهِمْ وَأَسِيرُ بَيْنَهُمْ،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وَأَكُونُ لَهُمْ إِلَهاً وَهُمْ يَكُونُونَ لِي شَعْباً».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3648510" y="4509120"/>
            <a:ext cx="184698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lvl="0" algn="ctr" rtl="1">
              <a:buClr>
                <a:srgbClr val="3C3C3C"/>
              </a:buClr>
              <a:buSzPts val="1400"/>
              <a:defRPr/>
            </a:pP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(2كو 6: 16) </a:t>
            </a:r>
            <a:endParaRPr lang="ar-EG" sz="40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Assistant"/>
            </a:endParaRPr>
          </a:p>
        </p:txBody>
      </p:sp>
    </p:spTree>
    <p:extLst>
      <p:ext uri="{BB962C8B-B14F-4D97-AF65-F5344CB8AC3E}">
        <p14:creationId xmlns:p14="http://schemas.microsoft.com/office/powerpoint/2010/main" val="1374908570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2574000" y="639799"/>
            <a:ext cx="3996000" cy="720000"/>
          </a:xfrm>
          <a:prstGeom prst="round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 rtl="1"/>
            <a:r>
              <a:rPr lang="ar-EG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2- </a:t>
            </a:r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الراعي والرعية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AutoShape 2" descr="خلفية موبايل يسوع الراعى بجودة عالية - منتدى الفرح المسيحى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026" name="Picture 2" descr="D:\مدرسة المسيح  بوربينت\2024\ادوات\1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8148" y="1897721"/>
            <a:ext cx="4307704" cy="4320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B8B66D1-92D8-C255-C172-552120DEBA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87824" y="1136678"/>
            <a:ext cx="2736304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154700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2753798" y="2204864"/>
            <a:ext cx="3636404" cy="936104"/>
          </a:xfrm>
        </p:spPr>
        <p:txBody>
          <a:bodyPr/>
          <a:lstStyle/>
          <a:p>
            <a:pPr marL="139700" indent="0" algn="ctr" rtl="1" eaLnBrk="1" hangingPunct="1">
              <a:lnSpc>
                <a:spcPct val="90000"/>
              </a:lnSpc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«الرب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راعيَّ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...........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»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lnSpc>
                <a:spcPct val="90000"/>
              </a:lnSpc>
              <a:buNone/>
              <a:defRPr/>
            </a:pP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lnSpc>
                <a:spcPct val="90000"/>
              </a:lnSpc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82974" y="3212976"/>
            <a:ext cx="1778051" cy="7186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lvl="0" algn="ctr" rtl="1">
              <a:lnSpc>
                <a:spcPct val="90000"/>
              </a:lnSpc>
              <a:buClr>
                <a:srgbClr val="3C3C3C"/>
              </a:buClr>
              <a:buSzPts val="1400"/>
              <a:defRPr/>
            </a:pPr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ea typeface="Assistant"/>
                <a:cs typeface="Arabic Typesetting" pitchFamily="66" charset="-78"/>
                <a:sym typeface="Assistant"/>
              </a:rPr>
              <a:t>مزمور</a:t>
            </a:r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23</a:t>
            </a:r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556231596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59904" y="2173544"/>
            <a:ext cx="967954" cy="751400"/>
          </a:xfrm>
          <a:prstGeom prst="rect">
            <a:avLst/>
          </a:prstGeom>
        </p:spPr>
      </p:pic>
      <p:sp>
        <p:nvSpPr>
          <p:cNvPr id="24371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133525" y="2132856"/>
            <a:ext cx="6876950" cy="720080"/>
          </a:xfrm>
        </p:spPr>
        <p:txBody>
          <a:bodyPr/>
          <a:lstStyle/>
          <a:p>
            <a:pPr marL="139700" indent="0" algn="ctr" rtl="1" eaLnBrk="1" hangingPunct="1">
              <a:lnSpc>
                <a:spcPct val="90000"/>
              </a:lnSpc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«وَأَمَّا الَّذِي يَدْخُلُ مِنَ الْبَابِ فَهُوَ </a:t>
            </a:r>
            <a:r>
              <a:rPr lang="ar-SA" sz="4400" b="1" u="sng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ر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َاعِي الْخِرَافِ».</a:t>
            </a:r>
            <a:endParaRPr lang="ar-EG" sz="6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27858" y="3284984"/>
            <a:ext cx="1688283" cy="6617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lvl="0" algn="ctr" rtl="1">
              <a:lnSpc>
                <a:spcPct val="90000"/>
              </a:lnSpc>
              <a:buClr>
                <a:srgbClr val="3C3C3C"/>
              </a:buClr>
              <a:buSzPts val="1400"/>
              <a:defRPr/>
            </a:pP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000" b="1" kern="0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يو</a:t>
            </a: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10: 2 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334955726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91880" y="1275904"/>
            <a:ext cx="1512167" cy="751400"/>
          </a:xfrm>
          <a:prstGeom prst="rect">
            <a:avLst/>
          </a:prstGeom>
        </p:spPr>
      </p:pic>
      <p:sp>
        <p:nvSpPr>
          <p:cNvPr id="24473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04837" y="1325464"/>
            <a:ext cx="5328592" cy="1656184"/>
          </a:xfrm>
        </p:spPr>
        <p:txBody>
          <a:bodyPr/>
          <a:lstStyle/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لِهَذَا يَفْتَحُ الْبَوَّابُ، وَالْخِرَافُ تَسْمَعُ صَوْتَهُ،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فَيَدْعُو خِرَافَهُ الْخَاصَّةَ بِأَسْمَاءٍ وَيُخْرِجُهَا.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3824991" y="3284984"/>
            <a:ext cx="168828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lvl="0" algn="ctr" rtl="1">
              <a:buClr>
                <a:srgbClr val="3C3C3C"/>
              </a:buClr>
              <a:buSzPts val="1400"/>
              <a:defRPr/>
            </a:pP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000" b="1" kern="0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يو</a:t>
            </a: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10: 3 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25519095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2" name="Oval 4"/>
          <p:cNvSpPr>
            <a:spLocks noChangeArrowheads="1"/>
          </p:cNvSpPr>
          <p:nvPr/>
        </p:nvSpPr>
        <p:spPr bwMode="auto">
          <a:xfrm>
            <a:off x="3456000" y="1268760"/>
            <a:ext cx="2232000" cy="900000"/>
          </a:xfrm>
          <a:custGeom>
            <a:avLst/>
            <a:gdLst>
              <a:gd name="connsiteX0" fmla="*/ 0 w 2232000"/>
              <a:gd name="connsiteY0" fmla="*/ 150003 h 900000"/>
              <a:gd name="connsiteX1" fmla="*/ 150003 w 2232000"/>
              <a:gd name="connsiteY1" fmla="*/ 0 h 900000"/>
              <a:gd name="connsiteX2" fmla="*/ 2081997 w 2232000"/>
              <a:gd name="connsiteY2" fmla="*/ 0 h 900000"/>
              <a:gd name="connsiteX3" fmla="*/ 2232000 w 2232000"/>
              <a:gd name="connsiteY3" fmla="*/ 150003 h 900000"/>
              <a:gd name="connsiteX4" fmla="*/ 2232000 w 2232000"/>
              <a:gd name="connsiteY4" fmla="*/ 749997 h 900000"/>
              <a:gd name="connsiteX5" fmla="*/ 2081997 w 2232000"/>
              <a:gd name="connsiteY5" fmla="*/ 900000 h 900000"/>
              <a:gd name="connsiteX6" fmla="*/ 150003 w 2232000"/>
              <a:gd name="connsiteY6" fmla="*/ 900000 h 900000"/>
              <a:gd name="connsiteX7" fmla="*/ 0 w 2232000"/>
              <a:gd name="connsiteY7" fmla="*/ 749997 h 900000"/>
              <a:gd name="connsiteX8" fmla="*/ 0 w 2232000"/>
              <a:gd name="connsiteY8" fmla="*/ 150003 h 9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2000" h="900000" extrusionOk="0">
                <a:moveTo>
                  <a:pt x="0" y="150003"/>
                </a:moveTo>
                <a:cubicBezTo>
                  <a:pt x="7648" y="60490"/>
                  <a:pt x="74312" y="-126"/>
                  <a:pt x="150003" y="0"/>
                </a:cubicBezTo>
                <a:cubicBezTo>
                  <a:pt x="587253" y="14427"/>
                  <a:pt x="1294069" y="5471"/>
                  <a:pt x="2081997" y="0"/>
                </a:cubicBezTo>
                <a:cubicBezTo>
                  <a:pt x="2157356" y="5225"/>
                  <a:pt x="2233371" y="66173"/>
                  <a:pt x="2232000" y="150003"/>
                </a:cubicBezTo>
                <a:cubicBezTo>
                  <a:pt x="2278511" y="222779"/>
                  <a:pt x="2240556" y="463431"/>
                  <a:pt x="2232000" y="749997"/>
                </a:cubicBezTo>
                <a:cubicBezTo>
                  <a:pt x="2224646" y="831750"/>
                  <a:pt x="2166497" y="900284"/>
                  <a:pt x="2081997" y="900000"/>
                </a:cubicBezTo>
                <a:cubicBezTo>
                  <a:pt x="1230183" y="948895"/>
                  <a:pt x="593992" y="802188"/>
                  <a:pt x="150003" y="900000"/>
                </a:cubicBezTo>
                <a:cubicBezTo>
                  <a:pt x="82599" y="903525"/>
                  <a:pt x="2694" y="824836"/>
                  <a:pt x="0" y="749997"/>
                </a:cubicBezTo>
                <a:cubicBezTo>
                  <a:pt x="44510" y="478304"/>
                  <a:pt x="8676" y="371244"/>
                  <a:pt x="0" y="150003"/>
                </a:cubicBezTo>
                <a:close/>
              </a:path>
            </a:pathLst>
          </a:custGeom>
          <a:noFill/>
          <a:ln w="28575">
            <a:noFill/>
            <a:headEnd/>
            <a:tailEnd/>
            <a:extLst>
              <a:ext uri="{C807C97D-BFC1-408E-A445-0C87EB9F89A2}">
                <ask:lineSketchStyleProps xmlns:ask="http://schemas.microsoft.com/office/drawing/2018/sketchyshapes" sd="3666178120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800" b="1" dirty="0">
                <a:ln w="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رب ومخلص</a:t>
            </a:r>
            <a:endParaRPr lang="en-US" sz="48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8">
            <a:extLst>
              <a:ext uri="{FF2B5EF4-FFF2-40B4-BE49-F238E27FC236}">
                <a16:creationId xmlns:a16="http://schemas.microsoft.com/office/drawing/2014/main" id="{6AE3003E-14FD-EBF1-2472-F3AD4AD9D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660" y="2780928"/>
            <a:ext cx="612068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«لأَنَّهُ هَكَذَا يُقَدَّمُ لَكُمْ بِسِعَةٍ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دٌ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خُولٌ إِلَى مَلَكُوتِ رَبِّنَا وَمُخَلِّصِنَا يَسُوعَ الْمَسِيحِ»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18BE9AB-A980-BC61-8E35-114A6564D2CB}"/>
              </a:ext>
            </a:extLst>
          </p:cNvPr>
          <p:cNvSpPr/>
          <p:nvPr/>
        </p:nvSpPr>
        <p:spPr>
          <a:xfrm>
            <a:off x="3707904" y="4355896"/>
            <a:ext cx="1903002" cy="70788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(2بط 1: 11)  </a:t>
            </a: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Google Shape;9394;p104">
            <a:extLst>
              <a:ext uri="{FF2B5EF4-FFF2-40B4-BE49-F238E27FC236}">
                <a16:creationId xmlns:a16="http://schemas.microsoft.com/office/drawing/2014/main" id="{D7A567BC-6A4D-99BA-2864-C92A1EA8FE4F}"/>
              </a:ext>
            </a:extLst>
          </p:cNvPr>
          <p:cNvSpPr/>
          <p:nvPr/>
        </p:nvSpPr>
        <p:spPr>
          <a:xfrm>
            <a:off x="3383868" y="1240008"/>
            <a:ext cx="2376264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328298"/>
      </p:ext>
    </p:extLst>
  </p:cSld>
  <p:clrMapOvr>
    <a:masterClrMapping/>
  </p:clrMapOvr>
  <p:transition spd="slow"/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151620" y="1854240"/>
            <a:ext cx="6840760" cy="1584176"/>
          </a:xfr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 algn="ctr" rtl="1">
              <a:lnSpc>
                <a:spcPct val="80000"/>
              </a:lnSpc>
              <a:buNone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«أَنَا هُوَ الْبَابُ.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>
              <a:lnSpc>
                <a:spcPct val="80000"/>
              </a:lnSpc>
              <a:buNone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إِنْ دَخَلَ بِي أَحَدٌ فَيَخْلُصُ وَيَدْخُلُ وَيَخْرُجُ وَيَجِدُ مَرْعًى»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669349" y="3789040"/>
            <a:ext cx="1805302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marR="0" lvl="0" indent="0" algn="ctr" defTabSz="914400" rtl="1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3C3C3C"/>
              </a:buClr>
              <a:buSzPts val="1400"/>
              <a:buFont typeface="Assistant"/>
              <a:buNone/>
              <a:tabLst/>
              <a:defRPr/>
            </a:pP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يو 10: 9 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52127609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87548" y="1853820"/>
            <a:ext cx="2144249" cy="751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35536" y="2586348"/>
            <a:ext cx="2448272" cy="751400"/>
          </a:xfrm>
          <a:prstGeom prst="rect">
            <a:avLst/>
          </a:prstGeom>
        </p:spPr>
      </p:pic>
      <p:sp>
        <p:nvSpPr>
          <p:cNvPr id="24678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95736" y="1843295"/>
            <a:ext cx="4680520" cy="1584176"/>
          </a:xfrm>
        </p:spPr>
        <p:txBody>
          <a:bodyPr/>
          <a:lstStyle/>
          <a:p>
            <a:pPr marL="139700" lvl="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 أَمَّا أَنَا فَإِنِّي الرَّاعِي الصَّالِحُ،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lvl="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وَأَعْرِفُ خَاصَّتِي وَخَاصَّتِي تَعْرِفُنِي»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347864" y="3786437"/>
            <a:ext cx="2164456" cy="6617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39700" lvl="0" algn="ctr" rtl="1">
              <a:lnSpc>
                <a:spcPct val="90000"/>
              </a:lnSpc>
              <a:buClr>
                <a:srgbClr val="3C3C3C"/>
              </a:buClr>
              <a:buSzPts val="1400"/>
              <a:defRPr/>
            </a:pP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000" b="1" kern="0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يو</a:t>
            </a: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10: 14 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975597030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51720" y="2194533"/>
            <a:ext cx="5184576" cy="667876"/>
          </a:xfrm>
          <a:prstGeom prst="rect">
            <a:avLst/>
          </a:prstGeom>
        </p:spPr>
      </p:pic>
      <p:sp>
        <p:nvSpPr>
          <p:cNvPr id="24781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619671" y="780963"/>
            <a:ext cx="5904656" cy="1800200"/>
          </a:xfrm>
        </p:spPr>
        <p:txBody>
          <a:bodyPr/>
          <a:lstStyle/>
          <a:p>
            <a:pPr marL="139700" lvl="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«وَلِي خِرَافٌ أُخَرُ لَيْسَتْ مِنْ هَذِهِ الْحَظِيرَةِ،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lvl="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يَنْبَغِي أَنْ آتِيَ بِتِلْكَ أَيْضاً فَتَسْمَعُ صَوْتِي،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lvl="0" indent="0" algn="ctr" rtl="1">
              <a:buClr>
                <a:srgbClr val="3C3C3C"/>
              </a:buClr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وَتَكُونُ رَعِيَّةٌ وَاحِدَةٌ وَرَاعٍ وَاحِدٌ».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65955" y="3068960"/>
            <a:ext cx="2012089" cy="667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lvl="0" algn="ctr" rtl="1">
              <a:lnSpc>
                <a:spcPct val="80000"/>
              </a:lnSpc>
              <a:buClr>
                <a:srgbClr val="3C3C3C"/>
              </a:buClr>
              <a:buSzPts val="1400"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400" b="1" kern="0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يو</a:t>
            </a:r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10: 16 </a:t>
            </a:r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29"/>
          <a:stretch/>
        </p:blipFill>
        <p:spPr bwMode="auto">
          <a:xfrm>
            <a:off x="2181117" y="3684513"/>
            <a:ext cx="4781766" cy="288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08653858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876256" y="1469055"/>
            <a:ext cx="1080120" cy="751400"/>
          </a:xfrm>
          <a:prstGeom prst="rect">
            <a:avLst/>
          </a:prstGeom>
        </p:spPr>
      </p:pic>
      <p:sp>
        <p:nvSpPr>
          <p:cNvPr id="24883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527376" y="1444096"/>
            <a:ext cx="5616624" cy="1944217"/>
          </a:xfrm>
        </p:spPr>
        <p:txBody>
          <a:bodyPr/>
          <a:lstStyle/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«خِرَافِي تَسْمَعُ صَوْتِي وَأَنَا أَعْرِفُهَا فَتَتْبَعُنِي،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وَأَنَا أُعْطِيهَا حَيَاةً أَبَدِيَّةً، وَلَنْ تَهْلِكَ إِلَى الأَبَدِ،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وَلاَ يَخْطَفُهَا أَحَدٌ مِنْ يَدِي».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marL="139700" indent="0" algn="ctr" rtl="1" eaLnBrk="1" hangingPunct="1">
              <a:buNone/>
              <a:defRPr/>
            </a:pP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148064" y="3717032"/>
            <a:ext cx="2539478" cy="6617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marR="0" lvl="0" indent="0" algn="ctr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3C3C3C"/>
              </a:buClr>
              <a:buSzPts val="1400"/>
              <a:buFont typeface="Assistant"/>
              <a:buNone/>
              <a:tabLst/>
              <a:defRPr/>
            </a:pP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يو 10: 27، 28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091" y="1590055"/>
            <a:ext cx="3199285" cy="3347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4757842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1855244" y="692696"/>
            <a:ext cx="5433513" cy="756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 rtl="1"/>
            <a:r>
              <a:rPr lang="en-US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3- </a:t>
            </a:r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أهل بيت الله - عائلة الله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3" name="Picture 2" descr="A person playing with children&#10;&#10;Description automatically generated">
            <a:extLst>
              <a:ext uri="{FF2B5EF4-FFF2-40B4-BE49-F238E27FC236}">
                <a16:creationId xmlns:a16="http://schemas.microsoft.com/office/drawing/2014/main" id="{6335EDF0-1021-8F7D-8F51-58AFF3290F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7391" y="1844824"/>
            <a:ext cx="3469218" cy="4680520"/>
          </a:xfrm>
          <a:prstGeom prst="rect">
            <a:avLst/>
          </a:prstGeom>
          <a:effectLst/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A698E8E-E849-908F-0AEB-CE841CC392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67744" y="1208726"/>
            <a:ext cx="4400610" cy="49208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816014361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87723" y="2452820"/>
            <a:ext cx="2484275" cy="751400"/>
          </a:xfrm>
          <a:prstGeom prst="rect">
            <a:avLst/>
          </a:prstGeom>
        </p:spPr>
      </p:pic>
      <p:sp>
        <p:nvSpPr>
          <p:cNvPr id="24985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871700" y="1978411"/>
            <a:ext cx="5400600" cy="1440160"/>
          </a:xfrm>
        </p:spPr>
        <p:txBody>
          <a:bodyPr/>
          <a:lstStyle/>
          <a:p>
            <a:pPr marL="139700" indent="0" algn="ctr" rtl="1" eaLnBrk="1" hangingPunct="1">
              <a:lnSpc>
                <a:spcPct val="80000"/>
              </a:lnSpc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«فَلَسْتُمْ إِذاً بَعْدُ غُرَبَاءَ وَنُزُلاً،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lnSpc>
                <a:spcPct val="80000"/>
              </a:lnSpc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بَلْ رَعِيَّةٌ مَعَ الْقِدِّيسِينَ </a:t>
            </a:r>
            <a:r>
              <a:rPr lang="ar-SA" sz="4400" b="1" u="sng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َأَهْلِ بَيْتِ الله</a:t>
            </a:r>
            <a:r>
              <a:rPr lang="ar-SA" sz="4400" b="1" u="sng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ِ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».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3561038" y="3413095"/>
            <a:ext cx="1988045" cy="667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lvl="0" algn="ctr" rtl="1">
              <a:lnSpc>
                <a:spcPct val="80000"/>
              </a:lnSpc>
              <a:buClr>
                <a:srgbClr val="3C3C3C"/>
              </a:buClr>
              <a:buSzPts val="1400"/>
              <a:defRPr/>
            </a:pPr>
            <a:r>
              <a:rPr lang="ar-EG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أف 2: 19</a:t>
            </a:r>
            <a:r>
              <a:rPr lang="ar-EG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  <a:r>
              <a:rPr lang="ar-SA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 </a:t>
            </a:r>
            <a:endParaRPr lang="ar-EG" sz="44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Assistant"/>
            </a:endParaRPr>
          </a:p>
        </p:txBody>
      </p:sp>
    </p:spTree>
    <p:extLst>
      <p:ext uri="{BB962C8B-B14F-4D97-AF65-F5344CB8AC3E}">
        <p14:creationId xmlns:p14="http://schemas.microsoft.com/office/powerpoint/2010/main" val="1544179007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23728" y="2865333"/>
            <a:ext cx="2232248" cy="779691"/>
          </a:xfrm>
          <a:prstGeom prst="rect">
            <a:avLst/>
          </a:prstGeom>
        </p:spPr>
      </p:pic>
      <p:sp>
        <p:nvSpPr>
          <p:cNvPr id="25088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943708" y="1556792"/>
            <a:ext cx="5256584" cy="1872208"/>
          </a:xfrm>
        </p:spPr>
        <p:txBody>
          <a:bodyPr/>
          <a:lstStyle/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«لأَنَّ الَّذِينَ سَبَقَ فَعَرَفَهُمْ سَبَقَ فَعَيَّنَهُمْ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لِيَكُونُوا مُشَابِهِينَ صُورَةَ ابْنِهِ،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لِيَكُونَ هُوَ بِكْراً بَيْنَ إِخْوَةٍ كَثِيرِينَ».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		</a:t>
            </a:r>
          </a:p>
        </p:txBody>
      </p:sp>
      <p:sp>
        <p:nvSpPr>
          <p:cNvPr id="2" name="Rectangle 1"/>
          <p:cNvSpPr/>
          <p:nvPr/>
        </p:nvSpPr>
        <p:spPr>
          <a:xfrm>
            <a:off x="3708622" y="3789040"/>
            <a:ext cx="172675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lvl="0" algn="ctr" rtl="1">
              <a:buClr>
                <a:srgbClr val="3C3C3C"/>
              </a:buClr>
              <a:buSzPts val="1400"/>
              <a:defRPr/>
            </a:pP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رو 8: 29 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24497843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60032" y="1628800"/>
            <a:ext cx="2088232" cy="864096"/>
          </a:xfrm>
          <a:prstGeom prst="rect">
            <a:avLst/>
          </a:prstGeom>
        </p:spPr>
      </p:pic>
      <p:sp>
        <p:nvSpPr>
          <p:cNvPr id="25190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95736" y="1700808"/>
            <a:ext cx="4752528" cy="1728192"/>
          </a:xfrm>
        </p:spPr>
        <p:txBody>
          <a:bodyPr/>
          <a:lstStyle/>
          <a:p>
            <a:pPr marL="139700" indent="0" algn="ctr" rtl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وَكَنِيسَةِ أَبْكَارٍ مَكْتُوبِينَ فِي السَّمَاوَاتِ،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وَإِلَى اللهِ دَيَّانِ الْجَمِيعِ،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>
              <a:buNone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وَإِلَى أَرْوَاحِ أَبْرَارٍ مُكَمَّلِينَ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sz="6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endParaRPr lang="en-US" sz="6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77977" y="3861048"/>
            <a:ext cx="198804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9700" lvl="0" algn="ctr" rtl="1">
              <a:buClr>
                <a:srgbClr val="3C3C3C"/>
              </a:buClr>
              <a:buSzPts val="1400"/>
              <a:defRPr/>
            </a:pP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عب 12: 23</a:t>
            </a:r>
            <a:r>
              <a:rPr lang="ar-EG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988889292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27784" y="1844824"/>
            <a:ext cx="1768742" cy="751400"/>
          </a:xfrm>
          <a:prstGeom prst="rect">
            <a:avLst/>
          </a:prstGeom>
        </p:spPr>
      </p:pic>
      <p:sp>
        <p:nvSpPr>
          <p:cNvPr id="25293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23728" y="1196752"/>
            <a:ext cx="4896544" cy="2664296"/>
          </a:xfrm>
        </p:spPr>
        <p:txBody>
          <a:bodyPr/>
          <a:lstStyle/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«أُنْظُرُوا أَيَّةَ مَحَبَّةٍ أَعْطَانَا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الآبُ حَتَّى نُدْعَى أَوْلاَدَ اللهِ!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مِنْ أَجْلِ هَذَا لاَ يَعْرِفُنَا الْعَالَمُ،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139700" indent="0" algn="ctr" rtl="1" eaLnBrk="1" hangingPunct="1">
              <a:buNone/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لأَنَّهُ لاَ يَعْرِفُهُ».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marL="139700" lvl="0" indent="0" algn="ctr" rtl="1">
              <a:buClr>
                <a:srgbClr val="3C3C3C"/>
              </a:buClr>
              <a:buNone/>
              <a:defRPr/>
            </a:pP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77869" y="4005064"/>
            <a:ext cx="1788262" cy="66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39700" lvl="0" algn="ctr" rtl="1">
              <a:lnSpc>
                <a:spcPct val="80000"/>
              </a:lnSpc>
              <a:buClr>
                <a:srgbClr val="3C3C3C"/>
              </a:buClr>
              <a:buSzPts val="1400"/>
              <a:defRPr/>
            </a:pPr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</a:t>
            </a:r>
            <a:r>
              <a:rPr lang="ar-SA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1يو 3: 1</a:t>
            </a:r>
            <a:r>
              <a:rPr lang="ar-EG" sz="44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89881027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79712" y="2071240"/>
            <a:ext cx="2736304" cy="751400"/>
          </a:xfrm>
          <a:prstGeom prst="rect">
            <a:avLst/>
          </a:prstGeom>
        </p:spPr>
      </p:pic>
      <p:sp>
        <p:nvSpPr>
          <p:cNvPr id="253956" name="Rectangle 4"/>
          <p:cNvSpPr>
            <a:spLocks noChangeArrowheads="1"/>
          </p:cNvSpPr>
          <p:nvPr/>
        </p:nvSpPr>
        <p:spPr bwMode="auto">
          <a:xfrm>
            <a:off x="1835696" y="1421221"/>
            <a:ext cx="5472608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lvl="0"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«نَحْنُ نَعْلَمُ أَنَّنَا قَدِ انْتَقَلْنَا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مِنَ الْمَوْتِ إِلَى الْحَيَاةِ لأَنَّنَا نُحِبُّ الإِخْوَةَ.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rtl="1"/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مَنْ لاَ يُحِبَّ أَخَاهُ يَبْقَ فِي الْمَوْتِ».</a:t>
            </a:r>
          </a:p>
        </p:txBody>
      </p:sp>
      <p:sp>
        <p:nvSpPr>
          <p:cNvPr id="2" name="Rectangle 1"/>
          <p:cNvSpPr/>
          <p:nvPr/>
        </p:nvSpPr>
        <p:spPr>
          <a:xfrm>
            <a:off x="3599892" y="3585210"/>
            <a:ext cx="194421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/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1يو 3: 14 </a:t>
            </a: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alt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205793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7944" y="1772817"/>
            <a:ext cx="2088232" cy="892148"/>
          </a:xfrm>
          <a:prstGeom prst="rect">
            <a:avLst/>
          </a:prstGeom>
        </p:spPr>
      </p:pic>
      <p:sp>
        <p:nvSpPr>
          <p:cNvPr id="177156" name="Rectangle 4"/>
          <p:cNvSpPr>
            <a:spLocks noChangeArrowheads="1"/>
          </p:cNvSpPr>
          <p:nvPr/>
        </p:nvSpPr>
        <p:spPr bwMode="auto">
          <a:xfrm>
            <a:off x="2015716" y="1218415"/>
            <a:ext cx="5112568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«انْمُوا فِي النِّعْمَةِ َ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فِي مَعْرِفَةِ رَبِّنَا وَمُخَلِّصِنَا يَسُوعَ الْمَسِيحِ..»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46907" y="2865424"/>
            <a:ext cx="185018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(2بط 3: 18)</a:t>
            </a:r>
          </a:p>
        </p:txBody>
      </p:sp>
    </p:spTree>
    <p:extLst>
      <p:ext uri="{BB962C8B-B14F-4D97-AF65-F5344CB8AC3E}">
        <p14:creationId xmlns:p14="http://schemas.microsoft.com/office/powerpoint/2010/main" val="2316872654"/>
      </p:ext>
    </p:extLst>
  </p:cSld>
  <p:clrMapOvr>
    <a:masterClrMapping/>
  </p:clrMapOvr>
  <p:transition spd="slow"/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80" name="Rectangle 4"/>
          <p:cNvSpPr>
            <a:spLocks noChangeArrowheads="1"/>
          </p:cNvSpPr>
          <p:nvPr/>
        </p:nvSpPr>
        <p:spPr bwMode="auto">
          <a:xfrm>
            <a:off x="1223628" y="1844824"/>
            <a:ext cx="6696745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«كُلُّ مَنْ يُؤْمِنُ أَنَّ يَسُوعَ هُوَ الْمَسِيحُ فَقَدْ وُلِدَ مِنَ اللهِ.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وَكُلُّ مَنْ يُحِبُّ الْوَالِدَ يُحِبُّ الْمَوْلُودَ مِنْهُ أَيْضاً».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SA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09558" y="3438623"/>
            <a:ext cx="168668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1يو 5: 1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566161779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4" name="Rectangle 4"/>
          <p:cNvSpPr>
            <a:spLocks noChangeArrowheads="1"/>
          </p:cNvSpPr>
          <p:nvPr/>
        </p:nvSpPr>
        <p:spPr bwMode="auto">
          <a:xfrm>
            <a:off x="2051720" y="2636912"/>
            <a:ext cx="5040560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«... اذْهَبِي إِلَى إِخْوَتِي وَقُولِي لَهُمْ: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إِنِّي أَصْعَدُ إِلَى أَبِي وَأَبِيكُمْ و.... »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065819" y="1052736"/>
            <a:ext cx="301236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قال السيد للمجدلية: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726250" y="4083462"/>
            <a:ext cx="169790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20: 17).</a:t>
            </a:r>
          </a:p>
        </p:txBody>
      </p:sp>
    </p:spTree>
    <p:extLst>
      <p:ext uri="{BB962C8B-B14F-4D97-AF65-F5344CB8AC3E}">
        <p14:creationId xmlns:p14="http://schemas.microsoft.com/office/powerpoint/2010/main" val="207279166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2546908" y="764704"/>
            <a:ext cx="4050184" cy="720080"/>
          </a:xfrm>
          <a:prstGeom prst="round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 rtl="1"/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ثانياً:- </a:t>
            </a:r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الكرمة والأغصان</a:t>
            </a:r>
            <a:r>
              <a:rPr lang="en-US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2010824"/>
            <a:ext cx="4788000" cy="399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4866ABE1-9486-18EF-DA52-8E5CBF208F1E}"/>
              </a:ext>
            </a:extLst>
          </p:cNvPr>
          <p:cNvSpPr/>
          <p:nvPr/>
        </p:nvSpPr>
        <p:spPr>
          <a:xfrm>
            <a:off x="2627784" y="538672"/>
            <a:ext cx="4063203" cy="117214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91512501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20068" y="1675823"/>
            <a:ext cx="936104" cy="913457"/>
          </a:xfrm>
          <a:prstGeom prst="rect">
            <a:avLst/>
          </a:prstGeom>
        </p:spPr>
      </p:pic>
      <p:sp>
        <p:nvSpPr>
          <p:cNvPr id="532484" name="Rectangle 4"/>
          <p:cNvSpPr>
            <a:spLocks noChangeArrowheads="1"/>
          </p:cNvSpPr>
          <p:nvPr/>
        </p:nvSpPr>
        <p:spPr bwMode="auto">
          <a:xfrm>
            <a:off x="2471902" y="1914495"/>
            <a:ext cx="420018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«أَنَا الْكَرْمَةُ الْحَقِيقِيَّةُ وَأَبِي الْكَرَّامُ».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38271" y="2683936"/>
            <a:ext cx="166744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0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15: 1 </a:t>
            </a: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47496562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48064" y="1340768"/>
            <a:ext cx="2232248" cy="936104"/>
          </a:xfrm>
          <a:prstGeom prst="rect">
            <a:avLst/>
          </a:prstGeom>
        </p:spPr>
      </p:pic>
      <p:sp>
        <p:nvSpPr>
          <p:cNvPr id="44034" name="Rectangle 5"/>
          <p:cNvSpPr>
            <a:spLocks noChangeArrowheads="1"/>
          </p:cNvSpPr>
          <p:nvPr/>
        </p:nvSpPr>
        <p:spPr bwMode="auto">
          <a:xfrm>
            <a:off x="1547664" y="836712"/>
            <a:ext cx="6048672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«أَنَا الْكَرْمَةُ وَأَنْتُمُ الأَغْصَانُ.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الَّذِي يَثْبُتُ فِيَّ وَأَنَا فِيهِ هَذَا يَأْتِي  بِثَمَرٍ كَثِيرٍ،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لأَنَّكُمْ بِدُونِي لاَ تَقْدِرُونَ أَنْ تَفْعَلُوا شَيْئاً».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3798391" y="2960370"/>
            <a:ext cx="154721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0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15: 5 </a:t>
            </a: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3573016"/>
            <a:ext cx="5362575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161077885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39752" y="2755981"/>
            <a:ext cx="3312368" cy="861661"/>
          </a:xfrm>
          <a:prstGeom prst="rect">
            <a:avLst/>
          </a:prstGeom>
        </p:spPr>
      </p:pic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2051720" y="1540150"/>
            <a:ext cx="5272972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1" hangingPunct="1"/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«هَذِهِ هِيَ وَصِيَّتِي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أَنْ تُحِبُّوا بَعْضُكُمْ بَعْضاً كَمَا أَحْبَبْتُكُمْ»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algn="ctr" rtl="1"/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15: 12</a:t>
            </a: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96945215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2096001" y="1124744"/>
            <a:ext cx="4951997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«لَيْسَ أَنْتُمُ اخْتَرْتُمُونِي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بَلْ أَنَا اخْتَرْتُكُمْ وَأَقَمْتُكُمْ لِتَذْهَبُوا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وَتَأْتُوا بِثَمَرٍ وَيَدُومَ ثَمَرُكُمْ،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لِكَيْ يُعْطِيَكُمُ الآبُ كُلَّ مَا طَلَبْتُمْ بِاسْمِي».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20456" y="3914879"/>
            <a:ext cx="190308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يو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15: 16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542242489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4166" y="1657928"/>
            <a:ext cx="2747874" cy="1041580"/>
          </a:xfrm>
          <a:prstGeom prst="rect">
            <a:avLst/>
          </a:prstGeom>
        </p:spPr>
      </p:pic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2184166" y="1930067"/>
            <a:ext cx="477566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«بِهَذَا أُوصِيكُمْ حَتَّى تُحِبُّوا بَعْضُكُمْ بَعْضاً»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9EA62AC-60A3-BF82-BC7D-43EB5D9A4B9F}"/>
              </a:ext>
            </a:extLst>
          </p:cNvPr>
          <p:cNvSpPr txBox="1"/>
          <p:nvPr/>
        </p:nvSpPr>
        <p:spPr>
          <a:xfrm>
            <a:off x="3419872" y="2699508"/>
            <a:ext cx="230425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 err="1"/>
              <a:t>يو</a:t>
            </a:r>
            <a:r>
              <a:rPr lang="ar-SA" altLang="en-US" dirty="0"/>
              <a:t> 15: 17 </a:t>
            </a:r>
            <a:r>
              <a:rPr lang="ar-EG" altLang="en-US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743769073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58195" y="3789040"/>
            <a:ext cx="2154165" cy="895416"/>
          </a:xfrm>
          <a:prstGeom prst="rect">
            <a:avLst/>
          </a:prstGeom>
        </p:spPr>
      </p:pic>
      <p:sp>
        <p:nvSpPr>
          <p:cNvPr id="3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560319" y="677336"/>
            <a:ext cx="4023360" cy="731520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ثالثاً:-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هيكل الله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928213" y="1933992"/>
            <a:ext cx="7287571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«مَبْنِيِّينَ عَلَى أَسَاسِ الرُّسُلِ وَالأَنْبِيَاءِ،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وَيَسُوعُ الْمَسِيحُ نَفْسُهُ حَجَرُ الزَّاوِيَةِ،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الَّذِي فِيهِ كُلُّ الْبِنَاءِ مُرَكَّباً مَعاً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يَنْمُو هَيْكَلاً مُقَدَّساً فِي الرَّبِّ الَّذِي فِيهِ أَنْتُمْ أَيْضاً مَبْنِيُّونَ مَعاً،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مَسْكَناً لِلَّهِ فِي الرُّوحِ».</a:t>
            </a: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3404854" y="5447801"/>
            <a:ext cx="233429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أف 2: 20-22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C53D6461-9F9C-931F-81E8-D7BBA91B3845}"/>
              </a:ext>
            </a:extLst>
          </p:cNvPr>
          <p:cNvSpPr/>
          <p:nvPr/>
        </p:nvSpPr>
        <p:spPr>
          <a:xfrm>
            <a:off x="2636728" y="516912"/>
            <a:ext cx="4063203" cy="117214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57822803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88024" y="1916832"/>
            <a:ext cx="1512168" cy="7514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67744" y="1124744"/>
            <a:ext cx="2016224" cy="1010860"/>
          </a:xfrm>
          <a:prstGeom prst="rect">
            <a:avLst/>
          </a:prstGeom>
        </p:spPr>
      </p:pic>
      <p:sp>
        <p:nvSpPr>
          <p:cNvPr id="50178" name="Rectangle 4"/>
          <p:cNvSpPr>
            <a:spLocks noChangeArrowheads="1"/>
          </p:cNvSpPr>
          <p:nvPr/>
        </p:nvSpPr>
        <p:spPr bwMode="auto">
          <a:xfrm>
            <a:off x="1327362" y="1348174"/>
            <a:ext cx="6489276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«كُونُوا أَنْتُمْ أَيْضاً مَبْنِيِّينَ كَحِجَارَةٍ حَيَّةٍ،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بَيْتاً رُوحِيّاً، كَهَنُوتاً مُقَدَّساً،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لِتَقْدِيمِ ذَبَائِحَ رُوحِيَّةٍ مَقْبُولَةٍ عِنْدَ اللهِ بِيَسُوعَ الْمَسِيحِ».</a:t>
            </a:r>
          </a:p>
        </p:txBody>
      </p:sp>
      <p:sp>
        <p:nvSpPr>
          <p:cNvPr id="50179" name="Rectangle 5"/>
          <p:cNvSpPr>
            <a:spLocks noChangeArrowheads="1"/>
          </p:cNvSpPr>
          <p:nvPr/>
        </p:nvSpPr>
        <p:spPr bwMode="auto">
          <a:xfrm>
            <a:off x="3670952" y="3695262"/>
            <a:ext cx="1802096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1بط 2: 5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4944922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82" name="Oval 6"/>
          <p:cNvSpPr>
            <a:spLocks noChangeArrowheads="1"/>
          </p:cNvSpPr>
          <p:nvPr/>
        </p:nvSpPr>
        <p:spPr bwMode="auto">
          <a:xfrm>
            <a:off x="3779912" y="1080883"/>
            <a:ext cx="1584176" cy="864000"/>
          </a:xfrm>
          <a:noFill/>
          <a:ln w="28575">
            <a:solidFill>
              <a:srgbClr val="140000"/>
            </a:solidFill>
            <a:headEnd/>
            <a:tailEnd/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dirty="0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التوبة</a:t>
            </a:r>
            <a:endParaRPr lang="en-US" sz="4800" b="1" dirty="0">
              <a:ln w="0"/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4275" name="Rectangle 8"/>
          <p:cNvSpPr>
            <a:spLocks noChangeArrowheads="1"/>
          </p:cNvSpPr>
          <p:nvPr/>
        </p:nvSpPr>
        <p:spPr bwMode="auto">
          <a:xfrm>
            <a:off x="1835696" y="5085184"/>
            <a:ext cx="526222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وهي تختلف عن معنى التوبة عن الخطية.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4276" name="Rectangle 9"/>
          <p:cNvSpPr>
            <a:spLocks noChangeArrowheads="1"/>
          </p:cNvSpPr>
          <p:nvPr/>
        </p:nvSpPr>
        <p:spPr bwMode="auto">
          <a:xfrm>
            <a:off x="260695" y="2430963"/>
            <a:ext cx="841222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هي تغيير الفكر والاتجاه، يصاحبه أسف وندم على ارتكاب الذنب.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4277" name="Rectangle 10"/>
          <p:cNvSpPr>
            <a:spLocks noChangeArrowheads="1"/>
          </p:cNvSpPr>
          <p:nvPr/>
        </p:nvSpPr>
        <p:spPr bwMode="auto">
          <a:xfrm>
            <a:off x="433347" y="3346481"/>
            <a:ext cx="8277306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التوبة في قبول المسيح تعني التحول إلى الله...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(أقوم وأرجع إلى أبي) لأعيش معه .. وأعيش لأجله. </a:t>
            </a:r>
          </a:p>
        </p:txBody>
      </p:sp>
      <p:sp>
        <p:nvSpPr>
          <p:cNvPr id="2" name="Oval 6">
            <a:extLst>
              <a:ext uri="{FF2B5EF4-FFF2-40B4-BE49-F238E27FC236}">
                <a16:creationId xmlns:a16="http://schemas.microsoft.com/office/drawing/2014/main" id="{FE7E6DA1-537D-A814-4532-F43CB81F2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9229" y="1071387"/>
            <a:ext cx="1655015" cy="864000"/>
          </a:xfrm>
          <a:custGeom>
            <a:avLst/>
            <a:gdLst>
              <a:gd name="connsiteX0" fmla="*/ 0 w 1655015"/>
              <a:gd name="connsiteY0" fmla="*/ 144003 h 864000"/>
              <a:gd name="connsiteX1" fmla="*/ 144003 w 1655015"/>
              <a:gd name="connsiteY1" fmla="*/ 0 h 864000"/>
              <a:gd name="connsiteX2" fmla="*/ 1511012 w 1655015"/>
              <a:gd name="connsiteY2" fmla="*/ 0 h 864000"/>
              <a:gd name="connsiteX3" fmla="*/ 1655015 w 1655015"/>
              <a:gd name="connsiteY3" fmla="*/ 144003 h 864000"/>
              <a:gd name="connsiteX4" fmla="*/ 1655015 w 1655015"/>
              <a:gd name="connsiteY4" fmla="*/ 719997 h 864000"/>
              <a:gd name="connsiteX5" fmla="*/ 1511012 w 1655015"/>
              <a:gd name="connsiteY5" fmla="*/ 864000 h 864000"/>
              <a:gd name="connsiteX6" fmla="*/ 144003 w 1655015"/>
              <a:gd name="connsiteY6" fmla="*/ 864000 h 864000"/>
              <a:gd name="connsiteX7" fmla="*/ 0 w 1655015"/>
              <a:gd name="connsiteY7" fmla="*/ 719997 h 864000"/>
              <a:gd name="connsiteX8" fmla="*/ 0 w 1655015"/>
              <a:gd name="connsiteY8" fmla="*/ 144003 h 8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5015" h="864000" extrusionOk="0">
                <a:moveTo>
                  <a:pt x="0" y="144003"/>
                </a:moveTo>
                <a:cubicBezTo>
                  <a:pt x="-3933" y="71001"/>
                  <a:pt x="59747" y="-10483"/>
                  <a:pt x="144003" y="0"/>
                </a:cubicBezTo>
                <a:cubicBezTo>
                  <a:pt x="572313" y="11939"/>
                  <a:pt x="1095736" y="90390"/>
                  <a:pt x="1511012" y="0"/>
                </a:cubicBezTo>
                <a:cubicBezTo>
                  <a:pt x="1593692" y="12310"/>
                  <a:pt x="1643347" y="67472"/>
                  <a:pt x="1655015" y="144003"/>
                </a:cubicBezTo>
                <a:cubicBezTo>
                  <a:pt x="1611144" y="212102"/>
                  <a:pt x="1706819" y="477810"/>
                  <a:pt x="1655015" y="719997"/>
                </a:cubicBezTo>
                <a:cubicBezTo>
                  <a:pt x="1653187" y="804717"/>
                  <a:pt x="1592687" y="862321"/>
                  <a:pt x="1511012" y="864000"/>
                </a:cubicBezTo>
                <a:cubicBezTo>
                  <a:pt x="883629" y="780734"/>
                  <a:pt x="659884" y="903249"/>
                  <a:pt x="144003" y="864000"/>
                </a:cubicBezTo>
                <a:cubicBezTo>
                  <a:pt x="76004" y="865406"/>
                  <a:pt x="-5160" y="797974"/>
                  <a:pt x="0" y="719997"/>
                </a:cubicBezTo>
                <a:cubicBezTo>
                  <a:pt x="-23377" y="608056"/>
                  <a:pt x="25221" y="297177"/>
                  <a:pt x="0" y="144003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3519465374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4800" b="1" dirty="0">
              <a:ln w="0"/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739202"/>
      </p:ext>
    </p:extLst>
  </p:cSld>
  <p:clrMapOvr>
    <a:masterClrMapping/>
  </p:clrMapOvr>
  <p:transition spd="slow"/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63887" y="2026896"/>
            <a:ext cx="2016224" cy="751400"/>
          </a:xfrm>
          <a:prstGeom prst="rect">
            <a:avLst/>
          </a:prstGeom>
        </p:spPr>
      </p:pic>
      <p:sp>
        <p:nvSpPr>
          <p:cNvPr id="265220" name="Rectangle 4"/>
          <p:cNvSpPr>
            <a:spLocks noChangeArrowheads="1"/>
          </p:cNvSpPr>
          <p:nvPr/>
        </p:nvSpPr>
        <p:spPr bwMode="auto">
          <a:xfrm>
            <a:off x="250824" y="1377913"/>
            <a:ext cx="8642350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«وَأَيَّةُ مُوَافَقَةٍ لِهَيْكَلِ اللهِ مَعَ الأَوْثَانِ؟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فَإِنَّكُمْ أَنْتُمْ هَيْكَلُ اللهِ الْحَيِّ،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كَمَا قَالَ اللهُ: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«إِنِّي سَأَسْكُنُ فِيهِمْ وَأَسِيرُ بَيْنَهُمْ، وَأَكُونُ لَهُمْ إِلَهاً وَهُمْ يَكُونُونَ لِي شَعْباً».</a:t>
            </a:r>
          </a:p>
        </p:txBody>
      </p:sp>
      <p:sp>
        <p:nvSpPr>
          <p:cNvPr id="51203" name="Rectangle 5"/>
          <p:cNvSpPr>
            <a:spLocks noChangeArrowheads="1"/>
          </p:cNvSpPr>
          <p:nvPr/>
        </p:nvSpPr>
        <p:spPr bwMode="auto">
          <a:xfrm>
            <a:off x="3641297" y="4365104"/>
            <a:ext cx="186140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2كو 6: 16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291619681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468880" y="692696"/>
            <a:ext cx="4206240" cy="822960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رابعاً:-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الجسد والرأس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38333" r="6133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2060848"/>
            <a:ext cx="7560840" cy="428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948AEC04-5388-CFC9-C7F9-07E9D65BA28A}"/>
              </a:ext>
            </a:extLst>
          </p:cNvPr>
          <p:cNvSpPr/>
          <p:nvPr/>
        </p:nvSpPr>
        <p:spPr>
          <a:xfrm>
            <a:off x="2540397" y="514961"/>
            <a:ext cx="4063203" cy="117214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32192224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77788" y="2132856"/>
            <a:ext cx="838842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ذُكرت الكنيسة بمعنى جسد المسيح أو الجسد في أفسس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وحدها 9 مرات بخلاف باقي الرسائل....</a:t>
            </a:r>
          </a:p>
        </p:txBody>
      </p:sp>
    </p:spTree>
    <p:extLst>
      <p:ext uri="{BB962C8B-B14F-4D97-AF65-F5344CB8AC3E}">
        <p14:creationId xmlns:p14="http://schemas.microsoft.com/office/powerpoint/2010/main" val="2343150030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72967" y="2868656"/>
            <a:ext cx="1215257" cy="751400"/>
          </a:xfrm>
          <a:prstGeom prst="rect">
            <a:avLst/>
          </a:prstGeom>
        </p:spPr>
      </p:pic>
      <p:sp>
        <p:nvSpPr>
          <p:cNvPr id="535556" name="Rectangle 4"/>
          <p:cNvSpPr>
            <a:spLocks noChangeArrowheads="1"/>
          </p:cNvSpPr>
          <p:nvPr/>
        </p:nvSpPr>
        <p:spPr bwMode="auto">
          <a:xfrm>
            <a:off x="1475656" y="1588731"/>
            <a:ext cx="6192688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«وَأَخْضَعَ كُلَّ شَيْءٍ تَحْتَ قَدَمَيْهِ،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وَإِيَّاهُ جَعَلَ رَأْساً فَوْقَ كُلِّ شَيْءٍ لِلْكَنِيسَةِ،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الَّتِي هِيَ جَسَدُهُ مِلْءُ الَّذِي يَمْلأُ الْكُلَّ فِي الْكُلِّ».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351795" y="3657218"/>
            <a:ext cx="246302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أف 1: 22، 23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772236961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87824" y="2323950"/>
            <a:ext cx="2371411" cy="751400"/>
          </a:xfrm>
          <a:prstGeom prst="rect">
            <a:avLst/>
          </a:prstGeom>
        </p:spPr>
      </p:pic>
      <p:sp>
        <p:nvSpPr>
          <p:cNvPr id="267268" name="Rectangle 4"/>
          <p:cNvSpPr>
            <a:spLocks noChangeArrowheads="1"/>
          </p:cNvSpPr>
          <p:nvPr/>
        </p:nvSpPr>
        <p:spPr bwMode="auto">
          <a:xfrm>
            <a:off x="1835696" y="1628800"/>
            <a:ext cx="5472609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«لأَجْلِ تَكْمِيلِ الْقِدِّيسِينَ، لِعَمَلِ الْخِدْمَةِ،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لِبُنْيَانِ جَسَدِ الْمَسِيحِ»</a:t>
            </a:r>
          </a:p>
        </p:txBody>
      </p:sp>
      <p:sp>
        <p:nvSpPr>
          <p:cNvPr id="267270" name="Rectangle 6"/>
          <p:cNvSpPr>
            <a:spLocks noChangeArrowheads="1"/>
          </p:cNvSpPr>
          <p:nvPr/>
        </p:nvSpPr>
        <p:spPr bwMode="auto">
          <a:xfrm>
            <a:off x="3724653" y="3212976"/>
            <a:ext cx="169469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أف 4: </a:t>
            </a:r>
            <a:r>
              <a:rPr lang="ar-SA"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12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794820599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15916" y="1988840"/>
            <a:ext cx="1188132" cy="85335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75856" y="4077072"/>
            <a:ext cx="1080120" cy="751400"/>
          </a:xfrm>
          <a:prstGeom prst="rect">
            <a:avLst/>
          </a:prstGeom>
        </p:spPr>
      </p:pic>
      <p:sp>
        <p:nvSpPr>
          <p:cNvPr id="268292" name="Rectangle 4"/>
          <p:cNvSpPr>
            <a:spLocks noChangeArrowheads="1"/>
          </p:cNvSpPr>
          <p:nvPr/>
        </p:nvSpPr>
        <p:spPr bwMode="auto">
          <a:xfrm>
            <a:off x="647564" y="764704"/>
            <a:ext cx="7848872" cy="4154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«بَلْ صَادِقِينَ فِي الْمَحَبَّةِ،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نَنْمُو فِي كُلِّ شَيْءٍ إِلَى ذَاكَ الَّذِي هُوَ الرَّأْسُ: الْمَسِيحُ،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الَّذِي مِنْهُ كُلُّ الْجَسَدِ مُرَكَّباً مَعاً،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وَمُقْتَرِناً بِمُؤَازَرَةِ كُلِّ مَفْصِلٍ،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حَسَبَ عَمَلٍ،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عَلَى قِيَاسِ كُلِّ جُزْءٍ، يُحَصِّلُ نُمُوَّ الْجَسَدِ لِبُنْيَانِهِ فِي الْمَحَبَّةِ».  </a:t>
            </a:r>
          </a:p>
        </p:txBody>
      </p:sp>
      <p:sp>
        <p:nvSpPr>
          <p:cNvPr id="268293" name="Rectangle 5"/>
          <p:cNvSpPr>
            <a:spLocks noChangeArrowheads="1"/>
          </p:cNvSpPr>
          <p:nvPr/>
        </p:nvSpPr>
        <p:spPr bwMode="auto">
          <a:xfrm>
            <a:off x="3492217" y="4919688"/>
            <a:ext cx="215956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أف 4: 15، 16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754926280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7944" y="1196752"/>
            <a:ext cx="1152128" cy="751400"/>
          </a:xfrm>
          <a:prstGeom prst="rect">
            <a:avLst/>
          </a:prstGeom>
        </p:spPr>
      </p:pic>
      <p:sp>
        <p:nvSpPr>
          <p:cNvPr id="270340" name="Rectangle 4"/>
          <p:cNvSpPr>
            <a:spLocks noChangeArrowheads="1"/>
          </p:cNvSpPr>
          <p:nvPr/>
        </p:nvSpPr>
        <p:spPr bwMode="auto">
          <a:xfrm>
            <a:off x="1552583" y="1196752"/>
            <a:ext cx="6038833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«فَإِنَّهُ لَمْ يُبْغِضْ أَحَدٌ جَسَدَهُ قَطُّ، بَلْ يَقُوتُهُ وَيُرَبِّيهِ،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كَمَا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الرَّبُّ أَيْضاً لِلْكَنِيسَةِ.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لأَنَّنَا أَعْضَاءُ جِسْمِهِ،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مِنْ لَحْمِهِ وَمِنْ عِظَامِهِ».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331680" y="3997519"/>
            <a:ext cx="247096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أف 5: 29، 30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360355806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03848" y="1484784"/>
            <a:ext cx="1872208" cy="882860"/>
          </a:xfrm>
          <a:prstGeom prst="rect">
            <a:avLst/>
          </a:prstGeom>
        </p:spPr>
      </p:pic>
      <p:sp>
        <p:nvSpPr>
          <p:cNvPr id="271364" name="Rectangle 4"/>
          <p:cNvSpPr>
            <a:spLocks noChangeArrowheads="1"/>
          </p:cNvSpPr>
          <p:nvPr/>
        </p:nvSpPr>
        <p:spPr bwMode="auto">
          <a:xfrm>
            <a:off x="1547664" y="1556792"/>
            <a:ext cx="6048672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«هَكَذَا نَحْنُ الْكَثِيرِينَ: جَسَدٌ وَاحِدٌ فِي الْمَسِيحِ،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 وَأَعْضَاءٌ بَعْضاً لِبَعْضٍ،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كُلُّ وَاحِدٍ لِلآخَرِ».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3635896" y="4058131"/>
            <a:ext cx="187220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رو 12</a:t>
            </a:r>
            <a:r>
              <a:rPr lang="ar-SA"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: 5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85717609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87824" y="2657062"/>
            <a:ext cx="3240360" cy="7514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1560" y="3357563"/>
            <a:ext cx="8136904" cy="751400"/>
          </a:xfrm>
          <a:prstGeom prst="rect">
            <a:avLst/>
          </a:prstGeom>
        </p:spPr>
      </p:pic>
      <p:sp>
        <p:nvSpPr>
          <p:cNvPr id="272388" name="Rectangle 4"/>
          <p:cNvSpPr>
            <a:spLocks noChangeArrowheads="1"/>
          </p:cNvSpPr>
          <p:nvPr/>
        </p:nvSpPr>
        <p:spPr bwMode="auto">
          <a:xfrm>
            <a:off x="568340" y="714182"/>
            <a:ext cx="8007320" cy="4154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«لأَنَّهُ كَمَا أَنَّ الْجَسَدَ هُوَ وَاحِدٌ وَلَهُ أَعْضَاءٌ كَثِيرَةٌ،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وَكُلُّ أَعْضَاءِ الْجَسَدِ الْوَاحِدِ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إِذَا كَانَتْ كَثِيرَةً هِيَ جَسَدٌ وَاحِدٌ،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كَذَلِكَ الْمَسِيحُ أَيْضاً.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لأَنَّنَا جَمِيعَنَا بِرُوحٍ وَاحِدٍ أَيْضاً اعْتَمَدْنَا إِلَى جَسَدٍ وَاحِدٍ،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يَهُوداً كُنَّا أَمْ يُونَانِيِّينَ عَبِيداً أَمْ أَحْرَاراً. وَجَمِيعُنَا سُقِينَا رُوحاً وَاحِداً».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484267" y="4920963"/>
            <a:ext cx="21707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كو 12: 12، 13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987066876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92795" y="1966965"/>
            <a:ext cx="1943709" cy="751400"/>
          </a:xfrm>
          <a:prstGeom prst="rect">
            <a:avLst/>
          </a:prstGeom>
        </p:spPr>
      </p:pic>
      <p:sp>
        <p:nvSpPr>
          <p:cNvPr id="273412" name="Rectangle 4"/>
          <p:cNvSpPr>
            <a:spLocks noChangeArrowheads="1"/>
          </p:cNvSpPr>
          <p:nvPr/>
        </p:nvSpPr>
        <p:spPr bwMode="auto">
          <a:xfrm>
            <a:off x="1985394" y="1966965"/>
            <a:ext cx="517321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«فَالآنَ أَعْضَاءٌ كَثِيرَةٌ، وَلَكِنْ جَسَدٌ وَاحِدٌ».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496444" y="2736406"/>
            <a:ext cx="215111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1كو 12: 20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6631156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Picture 100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00072" y="1412776"/>
            <a:ext cx="2016224" cy="976469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756938" y="1619804"/>
            <a:ext cx="344632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 </a:t>
            </a:r>
            <a:r>
              <a:rPr lang="ar-EG" altLang="en-US" sz="4800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عايزني</a:t>
            </a: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alt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5D9519D-6636-E95B-CD67-82BED63C137B}"/>
              </a:ext>
            </a:extLst>
          </p:cNvPr>
          <p:cNvSpPr/>
          <p:nvPr/>
        </p:nvSpPr>
        <p:spPr>
          <a:xfrm>
            <a:off x="6172677" y="3680882"/>
            <a:ext cx="165618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أرضيه	</a:t>
            </a:r>
            <a:endParaRPr lang="en-US" altLang="en-US" sz="48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943A3A9-7879-AAC9-35F7-823D3940F24D}"/>
              </a:ext>
            </a:extLst>
          </p:cNvPr>
          <p:cNvSpPr/>
          <p:nvPr/>
        </p:nvSpPr>
        <p:spPr>
          <a:xfrm>
            <a:off x="1324305" y="3645024"/>
            <a:ext cx="206093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أشبع به</a:t>
            </a:r>
            <a:endParaRPr lang="en-US" altLang="en-US" sz="48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F9CB419-51BC-04C4-CDDC-A242AB2FCCAC}"/>
              </a:ext>
            </a:extLst>
          </p:cNvPr>
          <p:cNvSpPr/>
          <p:nvPr/>
        </p:nvSpPr>
        <p:spPr>
          <a:xfrm>
            <a:off x="4006490" y="3537046"/>
            <a:ext cx="151380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ولا</a:t>
            </a:r>
            <a:endParaRPr lang="en-US" altLang="en-US" sz="48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Google Shape;9394;p104">
            <a:extLst>
              <a:ext uri="{FF2B5EF4-FFF2-40B4-BE49-F238E27FC236}">
                <a16:creationId xmlns:a16="http://schemas.microsoft.com/office/drawing/2014/main" id="{F93BE091-382A-7D48-5A25-7AF3E49EC0D3}"/>
              </a:ext>
            </a:extLst>
          </p:cNvPr>
          <p:cNvSpPr/>
          <p:nvPr/>
        </p:nvSpPr>
        <p:spPr>
          <a:xfrm>
            <a:off x="6295791" y="3515805"/>
            <a:ext cx="1727200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9394;p104">
            <a:extLst>
              <a:ext uri="{FF2B5EF4-FFF2-40B4-BE49-F238E27FC236}">
                <a16:creationId xmlns:a16="http://schemas.microsoft.com/office/drawing/2014/main" id="{E7DDD458-6DDD-34F1-5944-A2F20DD62F21}"/>
              </a:ext>
            </a:extLst>
          </p:cNvPr>
          <p:cNvSpPr/>
          <p:nvPr/>
        </p:nvSpPr>
        <p:spPr>
          <a:xfrm>
            <a:off x="1499396" y="3525057"/>
            <a:ext cx="1727200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2091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76056" y="1844231"/>
            <a:ext cx="1008112" cy="810102"/>
          </a:xfrm>
          <a:prstGeom prst="rect">
            <a:avLst/>
          </a:prstGeom>
        </p:spPr>
      </p:pic>
      <p:sp>
        <p:nvSpPr>
          <p:cNvPr id="179208" name="Rectangle 8"/>
          <p:cNvSpPr>
            <a:spLocks noChangeArrowheads="1"/>
          </p:cNvSpPr>
          <p:nvPr/>
        </p:nvSpPr>
        <p:spPr bwMode="auto">
          <a:xfrm>
            <a:off x="2159732" y="1268760"/>
            <a:ext cx="4824536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«قَدْ كَمَلَ الزَّمَانُ، وَاقْتَرَبَ مَلَكُوتُ اللَّهِ،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فَتُوبُوا وَآمِنُوا بِالإِنْجِيلِ» </a:t>
            </a: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        </a:t>
            </a:r>
          </a:p>
        </p:txBody>
      </p:sp>
      <p:sp>
        <p:nvSpPr>
          <p:cNvPr id="2" name="Rectangle 1"/>
          <p:cNvSpPr/>
          <p:nvPr/>
        </p:nvSpPr>
        <p:spPr>
          <a:xfrm>
            <a:off x="3760022" y="3075057"/>
            <a:ext cx="162395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(مر 1: 15)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</a:t>
            </a:r>
            <a:endParaRPr lang="en-US" sz="40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13220279"/>
      </p:ext>
    </p:extLst>
  </p:cSld>
  <p:clrMapOvr>
    <a:masterClrMapping/>
  </p:clrMapOvr>
  <p:transition spd="slow"/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6" name="Rectangle 4"/>
          <p:cNvSpPr>
            <a:spLocks noChangeArrowheads="1"/>
          </p:cNvSpPr>
          <p:nvPr/>
        </p:nvSpPr>
        <p:spPr bwMode="auto">
          <a:xfrm>
            <a:off x="1619672" y="1844824"/>
            <a:ext cx="5904656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«لِكَيْ لاَ يَكُونَ انْشِقَاقٌ فِي الْجَسَدِ،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بَلْ تَهْتَمُّ الأَعْضَاءُ اهْتِمَاماً وَاحِداً بَعْضُهَا لِبَعْضٍ».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86181" y="3291374"/>
            <a:ext cx="177163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1كو 12: 25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128645220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51920" y="1700808"/>
            <a:ext cx="2376264" cy="909975"/>
          </a:xfrm>
          <a:prstGeom prst="rect">
            <a:avLst/>
          </a:prstGeom>
        </p:spPr>
      </p:pic>
      <p:sp>
        <p:nvSpPr>
          <p:cNvPr id="275460" name="Rectangle 4"/>
          <p:cNvSpPr>
            <a:spLocks noChangeArrowheads="1"/>
          </p:cNvSpPr>
          <p:nvPr/>
        </p:nvSpPr>
        <p:spPr bwMode="auto">
          <a:xfrm>
            <a:off x="935596" y="1136938"/>
            <a:ext cx="7272808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«وَأَمَّا أَنْتُمْ فَجَسَدُ الْمَسِيحِ وَأَعْضَاؤُهُ أَفْرَاداً»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1كو 12: 27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  <a:p>
            <a:pPr algn="ctr"/>
            <a:endParaRPr lang="ar-SA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01659838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51903" y="1268760"/>
            <a:ext cx="2044233" cy="965925"/>
          </a:xfrm>
          <a:prstGeom prst="rect">
            <a:avLst/>
          </a:prstGeom>
        </p:spPr>
      </p:pic>
      <p:sp>
        <p:nvSpPr>
          <p:cNvPr id="276484" name="Rectangle 4"/>
          <p:cNvSpPr>
            <a:spLocks noChangeArrowheads="1"/>
          </p:cNvSpPr>
          <p:nvPr/>
        </p:nvSpPr>
        <p:spPr bwMode="auto">
          <a:xfrm>
            <a:off x="1691680" y="1498594"/>
            <a:ext cx="5760640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«وَهُوَ رَأْسُ الْجَسَدِ: الْكَنِيسَةِ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الَّذِي هُوَ الْبَدَاءةُ، بِكْرٌ مِنَ الأَمْوَاتِ،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لِكَيْ يَكُونَ هُوَ مُتَقَدِّماً فِي كُلِّ شَيْءٍ».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51903" y="3622252"/>
            <a:ext cx="164019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كو  1: 18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6823516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88024" y="2852936"/>
            <a:ext cx="2088232" cy="936104"/>
          </a:xfrm>
          <a:prstGeom prst="rect">
            <a:avLst/>
          </a:prstGeom>
        </p:spPr>
      </p:pic>
      <p:sp>
        <p:nvSpPr>
          <p:cNvPr id="277508" name="Rectangle 4"/>
          <p:cNvSpPr>
            <a:spLocks noChangeArrowheads="1"/>
          </p:cNvSpPr>
          <p:nvPr/>
        </p:nvSpPr>
        <p:spPr bwMode="auto">
          <a:xfrm>
            <a:off x="2059132" y="1665382"/>
            <a:ext cx="5025735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«الَّذِي الآنَ أَفْرَحُ فِي آلاَمِي لأَجْلِكُمْ،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وَأُكَمِّلُ نَقَائِصَ شَدَائِدِ الْمَسِيحِ فِي جِسْمِي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لأَجْلِ جَسَدِهِ: الَّذِي هُوَ الْكَنِيسَةُ»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46140" y="3800164"/>
            <a:ext cx="205172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كو  1: 24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15325340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3808" y="1888707"/>
            <a:ext cx="1080120" cy="751400"/>
          </a:xfrm>
          <a:prstGeom prst="rect">
            <a:avLst/>
          </a:prstGeom>
        </p:spPr>
      </p:pic>
      <p:sp>
        <p:nvSpPr>
          <p:cNvPr id="278532" name="Rectangle 4"/>
          <p:cNvSpPr>
            <a:spLocks noChangeArrowheads="1"/>
          </p:cNvSpPr>
          <p:nvPr/>
        </p:nvSpPr>
        <p:spPr bwMode="auto">
          <a:xfrm>
            <a:off x="593558" y="1916832"/>
            <a:ext cx="795688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«وَغَيْرَ مُتَمَسِّكٍ بِالرَّأْسِ الَّذِي مِنْهُ كُلُّ الْجَسَدِ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بِمَفَاصِلَ وَرُبُطٍ،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مُتَوَازِراً وَمُقْتَرِناً يَنْمُو نُمُوّاً مِنَ اللهِ».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01008" y="3501008"/>
            <a:ext cx="21419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كو  2: 19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007052159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6" name="Rectangle 4"/>
          <p:cNvSpPr>
            <a:spLocks noChangeArrowheads="1"/>
          </p:cNvSpPr>
          <p:nvPr/>
        </p:nvSpPr>
        <p:spPr bwMode="auto">
          <a:xfrm>
            <a:off x="410097" y="1844824"/>
            <a:ext cx="8323807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«وَلْيَمْلِكْ فِي قُلُوبِكُمْ سَلاَمُ اللهِ الَّذِي إِلَيْهِ دُعِيتُمْ فِي جَسَدٍ وَاحِدٍ،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وَكُونُوا شَاكِرِينَ».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55014" y="3404319"/>
            <a:ext cx="203397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كو 3: 15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ar-SA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34781482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5" name="Rectangle 5"/>
          <p:cNvSpPr>
            <a:spLocks noChangeArrowheads="1"/>
          </p:cNvSpPr>
          <p:nvPr/>
        </p:nvSpPr>
        <p:spPr bwMode="auto">
          <a:xfrm>
            <a:off x="1393886" y="1523694"/>
            <a:ext cx="6356227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مِنْ أَجْلِ هَذَا يَتْرُكُ الرَّجُلُ أَبَاهُ وَأُمَّهُ وَيَلْتَصِقُ بِامْرَأَتِهِ،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وَيَكُونُ الاثْنَانِ جَسَداً وَاحِداً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هَذَا السِّرُّ عَظِيمٌ،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وَلَكِنَّنِي أَنَا أَقُولُ مِنْ نَحْوِ الْمَسِيحِ وَالْكَنِيسَةِ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441721" y="3717032"/>
            <a:ext cx="226055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أف 5: 31، 32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103804070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14" name="Rectangle 10"/>
          <p:cNvSpPr>
            <a:spLocks noChangeArrowheads="1"/>
          </p:cNvSpPr>
          <p:nvPr/>
        </p:nvSpPr>
        <p:spPr bwMode="auto">
          <a:xfrm>
            <a:off x="2835786" y="5611887"/>
            <a:ext cx="3472425" cy="769441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الكنيسة هي عروس المسيح</a:t>
            </a:r>
            <a:endParaRPr lang="en-US" sz="44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194560" y="476672"/>
            <a:ext cx="4754880" cy="822960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خامساً</a:t>
            </a:r>
            <a:r>
              <a:rPr lang="ar-EG" altLang="en-US"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: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العروس والعريس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14" name="Picture 13" descr="A close-up of a person and person holding hands&#10;&#10;Description automatically generated">
            <a:extLst>
              <a:ext uri="{FF2B5EF4-FFF2-40B4-BE49-F238E27FC236}">
                <a16:creationId xmlns:a16="http://schemas.microsoft.com/office/drawing/2014/main" id="{C2349EEB-94EA-C557-8ECB-559F6D91B30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2109" y="1772816"/>
            <a:ext cx="2979780" cy="3724725"/>
          </a:xfrm>
          <a:prstGeom prst="rect">
            <a:avLst/>
          </a:prstGeom>
        </p:spPr>
      </p:pic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3CB7381A-DC8A-A2EC-C55A-42393C81CE99}"/>
              </a:ext>
            </a:extLst>
          </p:cNvPr>
          <p:cNvSpPr/>
          <p:nvPr/>
        </p:nvSpPr>
        <p:spPr>
          <a:xfrm>
            <a:off x="2627784" y="378249"/>
            <a:ext cx="4063203" cy="117214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31863072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11960" y="1556212"/>
            <a:ext cx="2520280" cy="751400"/>
          </a:xfrm>
          <a:prstGeom prst="rect">
            <a:avLst/>
          </a:prstGeom>
        </p:spPr>
      </p:pic>
      <p:sp>
        <p:nvSpPr>
          <p:cNvPr id="536579" name="Rectangle 3"/>
          <p:cNvSpPr>
            <a:spLocks noChangeArrowheads="1"/>
          </p:cNvSpPr>
          <p:nvPr/>
        </p:nvSpPr>
        <p:spPr bwMode="auto">
          <a:xfrm>
            <a:off x="648415" y="1556212"/>
            <a:ext cx="7847171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«وَالرُّوحُ وَالْعَرُوسُ يَقُولاَنِ: «تَعَالَ».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وَمَنْ يَسْمَعْ فَلْيَقُلْ: «تَعَالَ».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وَمَنْ يَعْطَشْ فَلْيَأْتِ. وَمَنْ يُرِدْ فَلْيَأْخُذْ مَاءَ حَيَاةٍ مَجَّاناً».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95799" y="3678208"/>
            <a:ext cx="175240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رؤ 22: 17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931819683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07904" y="2708920"/>
            <a:ext cx="1296144" cy="899522"/>
          </a:xfrm>
          <a:prstGeom prst="rect">
            <a:avLst/>
          </a:prstGeom>
        </p:spPr>
      </p:pic>
      <p:sp>
        <p:nvSpPr>
          <p:cNvPr id="281604" name="Rectangle 4"/>
          <p:cNvSpPr>
            <a:spLocks noChangeArrowheads="1"/>
          </p:cNvSpPr>
          <p:nvPr/>
        </p:nvSpPr>
        <p:spPr bwMode="auto">
          <a:xfrm>
            <a:off x="2100811" y="2811705"/>
            <a:ext cx="4942379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 «... هَلُمَّ فَأُرِيَكَ الْعَرُوسَ امْرَأَةَ الْحَمَلِ»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رؤ 21: 9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2022298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48064" y="1428247"/>
            <a:ext cx="953411" cy="752554"/>
          </a:xfrm>
          <a:prstGeom prst="rect">
            <a:avLst/>
          </a:prstGeom>
        </p:spPr>
      </p:pic>
      <p:sp>
        <p:nvSpPr>
          <p:cNvPr id="180231" name="Rectangle 7"/>
          <p:cNvSpPr>
            <a:spLocks noChangeArrowheads="1"/>
          </p:cNvSpPr>
          <p:nvPr/>
        </p:nvSpPr>
        <p:spPr bwMode="auto">
          <a:xfrm>
            <a:off x="2133197" y="1410590"/>
            <a:ext cx="487760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«إِنْ لَمْ تَتُوبُوا فَجَمِيعُكُمْ كَذَلِكَ تَهْلِكُونَ»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56900" y="2348880"/>
            <a:ext cx="143019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(لو 13: 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5</a:t>
            </a: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5426859"/>
      </p:ext>
    </p:extLst>
  </p:cSld>
  <p:clrMapOvr>
    <a:masterClrMapping/>
  </p:clrMapOvr>
  <p:transition spd="slow"/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99792" y="2852936"/>
            <a:ext cx="1152128" cy="928559"/>
          </a:xfrm>
          <a:prstGeom prst="rect">
            <a:avLst/>
          </a:prstGeom>
        </p:spPr>
      </p:pic>
      <p:sp>
        <p:nvSpPr>
          <p:cNvPr id="282628" name="Rectangle 4"/>
          <p:cNvSpPr>
            <a:spLocks noChangeArrowheads="1"/>
          </p:cNvSpPr>
          <p:nvPr/>
        </p:nvSpPr>
        <p:spPr bwMode="auto">
          <a:xfrm>
            <a:off x="323529" y="2233900"/>
            <a:ext cx="8496943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... رَأَيْتُ الْمَدِينَةَ الْمُقَدَّسَةَ أُورُشَلِيمَ الْجَدِيدَةَ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نَازِلَةً مِنَ السَّمَاءِ مِنْ عِنْدِ اللهِ مُهَيَّأَةً كَعَرُوسٍ مُزَيَّنَةٍ لِرَجُلِهَا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35CF696-E2BA-E902-960E-B2A4015E47A0}"/>
              </a:ext>
            </a:extLst>
          </p:cNvPr>
          <p:cNvSpPr txBox="1"/>
          <p:nvPr/>
        </p:nvSpPr>
        <p:spPr>
          <a:xfrm>
            <a:off x="3635896" y="3781495"/>
            <a:ext cx="187220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dirty="0"/>
              <a:t>(</a:t>
            </a:r>
            <a:r>
              <a:rPr lang="ar-SA" dirty="0"/>
              <a:t>رؤ 21: 2</a:t>
            </a:r>
            <a:r>
              <a:rPr lang="en-US" dirty="0"/>
              <a:t> </a:t>
            </a:r>
            <a:r>
              <a:rPr lang="ar-EG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221739187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6A4B3B7E-EE42-E928-9817-5974B360D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568" y="1098719"/>
            <a:ext cx="7848872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«فَإِنِّي أَغَارُ عَلَيْكُمْ غَيْرَةَ اللهِ،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لأَنِّي خَطَبْتُكُمْ لِرَجُلٍ  وَاحِدٍ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لأُقَدِّمَ عَذْرَاءَ عَفِيفَةً لِلْمَسِيحِ».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2كو 11: 2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294553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EB80FB99-8A7E-6B0A-A940-C596EE47B42E}"/>
              </a:ext>
            </a:extLst>
          </p:cNvPr>
          <p:cNvSpPr/>
          <p:nvPr/>
        </p:nvSpPr>
        <p:spPr>
          <a:xfrm>
            <a:off x="1645920" y="808978"/>
            <a:ext cx="5852160" cy="822960"/>
          </a:xfrm>
          <a:custGeom>
            <a:avLst/>
            <a:gdLst>
              <a:gd name="connsiteX0" fmla="*/ 0 w 5852160"/>
              <a:gd name="connsiteY0" fmla="*/ 137163 h 822960"/>
              <a:gd name="connsiteX1" fmla="*/ 137163 w 5852160"/>
              <a:gd name="connsiteY1" fmla="*/ 0 h 822960"/>
              <a:gd name="connsiteX2" fmla="*/ 834392 w 5852160"/>
              <a:gd name="connsiteY2" fmla="*/ 0 h 822960"/>
              <a:gd name="connsiteX3" fmla="*/ 1475843 w 5852160"/>
              <a:gd name="connsiteY3" fmla="*/ 0 h 822960"/>
              <a:gd name="connsiteX4" fmla="*/ 2117294 w 5852160"/>
              <a:gd name="connsiteY4" fmla="*/ 0 h 822960"/>
              <a:gd name="connsiteX5" fmla="*/ 2814523 w 5852160"/>
              <a:gd name="connsiteY5" fmla="*/ 0 h 822960"/>
              <a:gd name="connsiteX6" fmla="*/ 3623309 w 5852160"/>
              <a:gd name="connsiteY6" fmla="*/ 0 h 822960"/>
              <a:gd name="connsiteX7" fmla="*/ 4376317 w 5852160"/>
              <a:gd name="connsiteY7" fmla="*/ 0 h 822960"/>
              <a:gd name="connsiteX8" fmla="*/ 5073546 w 5852160"/>
              <a:gd name="connsiteY8" fmla="*/ 0 h 822960"/>
              <a:gd name="connsiteX9" fmla="*/ 5714997 w 5852160"/>
              <a:gd name="connsiteY9" fmla="*/ 0 h 822960"/>
              <a:gd name="connsiteX10" fmla="*/ 5852160 w 5852160"/>
              <a:gd name="connsiteY10" fmla="*/ 137163 h 822960"/>
              <a:gd name="connsiteX11" fmla="*/ 5852160 w 5852160"/>
              <a:gd name="connsiteY11" fmla="*/ 685797 h 822960"/>
              <a:gd name="connsiteX12" fmla="*/ 5714997 w 5852160"/>
              <a:gd name="connsiteY12" fmla="*/ 822960 h 822960"/>
              <a:gd name="connsiteX13" fmla="*/ 5129324 w 5852160"/>
              <a:gd name="connsiteY13" fmla="*/ 822960 h 822960"/>
              <a:gd name="connsiteX14" fmla="*/ 4320539 w 5852160"/>
              <a:gd name="connsiteY14" fmla="*/ 822960 h 822960"/>
              <a:gd name="connsiteX15" fmla="*/ 3734866 w 5852160"/>
              <a:gd name="connsiteY15" fmla="*/ 822960 h 822960"/>
              <a:gd name="connsiteX16" fmla="*/ 3149193 w 5852160"/>
              <a:gd name="connsiteY16" fmla="*/ 822960 h 822960"/>
              <a:gd name="connsiteX17" fmla="*/ 2563521 w 5852160"/>
              <a:gd name="connsiteY17" fmla="*/ 822960 h 822960"/>
              <a:gd name="connsiteX18" fmla="*/ 1754735 w 5852160"/>
              <a:gd name="connsiteY18" fmla="*/ 822960 h 822960"/>
              <a:gd name="connsiteX19" fmla="*/ 945949 w 5852160"/>
              <a:gd name="connsiteY19" fmla="*/ 822960 h 822960"/>
              <a:gd name="connsiteX20" fmla="*/ 137163 w 5852160"/>
              <a:gd name="connsiteY20" fmla="*/ 822960 h 822960"/>
              <a:gd name="connsiteX21" fmla="*/ 0 w 5852160"/>
              <a:gd name="connsiteY21" fmla="*/ 685797 h 822960"/>
              <a:gd name="connsiteX22" fmla="*/ 0 w 5852160"/>
              <a:gd name="connsiteY22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852160" h="822960" fill="none" extrusionOk="0">
                <a:moveTo>
                  <a:pt x="0" y="137163"/>
                </a:moveTo>
                <a:cubicBezTo>
                  <a:pt x="-17157" y="61511"/>
                  <a:pt x="45982" y="4699"/>
                  <a:pt x="137163" y="0"/>
                </a:cubicBezTo>
                <a:cubicBezTo>
                  <a:pt x="334580" y="-24858"/>
                  <a:pt x="556210" y="29014"/>
                  <a:pt x="834392" y="0"/>
                </a:cubicBezTo>
                <a:cubicBezTo>
                  <a:pt x="1112574" y="-29014"/>
                  <a:pt x="1240485" y="9229"/>
                  <a:pt x="1475843" y="0"/>
                </a:cubicBezTo>
                <a:cubicBezTo>
                  <a:pt x="1711201" y="-9229"/>
                  <a:pt x="1845417" y="25289"/>
                  <a:pt x="2117294" y="0"/>
                </a:cubicBezTo>
                <a:cubicBezTo>
                  <a:pt x="2389171" y="-25289"/>
                  <a:pt x="2673164" y="28160"/>
                  <a:pt x="2814523" y="0"/>
                </a:cubicBezTo>
                <a:cubicBezTo>
                  <a:pt x="2955882" y="-28160"/>
                  <a:pt x="3315149" y="35765"/>
                  <a:pt x="3623309" y="0"/>
                </a:cubicBezTo>
                <a:cubicBezTo>
                  <a:pt x="3931469" y="-35765"/>
                  <a:pt x="4181856" y="-20702"/>
                  <a:pt x="4376317" y="0"/>
                </a:cubicBezTo>
                <a:cubicBezTo>
                  <a:pt x="4570778" y="20702"/>
                  <a:pt x="4923885" y="-30427"/>
                  <a:pt x="5073546" y="0"/>
                </a:cubicBezTo>
                <a:cubicBezTo>
                  <a:pt x="5223207" y="30427"/>
                  <a:pt x="5537253" y="-169"/>
                  <a:pt x="5714997" y="0"/>
                </a:cubicBezTo>
                <a:cubicBezTo>
                  <a:pt x="5794892" y="-20"/>
                  <a:pt x="5852856" y="75554"/>
                  <a:pt x="5852160" y="137163"/>
                </a:cubicBezTo>
                <a:cubicBezTo>
                  <a:pt x="5876662" y="404984"/>
                  <a:pt x="5876371" y="524537"/>
                  <a:pt x="5852160" y="685797"/>
                </a:cubicBezTo>
                <a:cubicBezTo>
                  <a:pt x="5856891" y="754614"/>
                  <a:pt x="5790366" y="816264"/>
                  <a:pt x="5714997" y="822960"/>
                </a:cubicBezTo>
                <a:cubicBezTo>
                  <a:pt x="5569704" y="810610"/>
                  <a:pt x="5315565" y="822144"/>
                  <a:pt x="5129324" y="822960"/>
                </a:cubicBezTo>
                <a:cubicBezTo>
                  <a:pt x="4943083" y="823776"/>
                  <a:pt x="4533827" y="801174"/>
                  <a:pt x="4320539" y="822960"/>
                </a:cubicBezTo>
                <a:cubicBezTo>
                  <a:pt x="4107252" y="844746"/>
                  <a:pt x="3899069" y="798417"/>
                  <a:pt x="3734866" y="822960"/>
                </a:cubicBezTo>
                <a:cubicBezTo>
                  <a:pt x="3570663" y="847503"/>
                  <a:pt x="3296181" y="832882"/>
                  <a:pt x="3149193" y="822960"/>
                </a:cubicBezTo>
                <a:cubicBezTo>
                  <a:pt x="3002205" y="813038"/>
                  <a:pt x="2795374" y="806203"/>
                  <a:pt x="2563521" y="822960"/>
                </a:cubicBezTo>
                <a:cubicBezTo>
                  <a:pt x="2331668" y="839717"/>
                  <a:pt x="1964662" y="800968"/>
                  <a:pt x="1754735" y="822960"/>
                </a:cubicBezTo>
                <a:cubicBezTo>
                  <a:pt x="1544808" y="844952"/>
                  <a:pt x="1196826" y="854901"/>
                  <a:pt x="945949" y="822960"/>
                </a:cubicBezTo>
                <a:cubicBezTo>
                  <a:pt x="695072" y="791019"/>
                  <a:pt x="385883" y="794384"/>
                  <a:pt x="137163" y="822960"/>
                </a:cubicBezTo>
                <a:cubicBezTo>
                  <a:pt x="62850" y="840911"/>
                  <a:pt x="-5497" y="758368"/>
                  <a:pt x="0" y="685797"/>
                </a:cubicBezTo>
                <a:cubicBezTo>
                  <a:pt x="26230" y="428587"/>
                  <a:pt x="-4508" y="361513"/>
                  <a:pt x="0" y="137163"/>
                </a:cubicBezTo>
                <a:close/>
              </a:path>
              <a:path w="5852160" h="822960" stroke="0" extrusionOk="0">
                <a:moveTo>
                  <a:pt x="0" y="137163"/>
                </a:moveTo>
                <a:cubicBezTo>
                  <a:pt x="4746" y="56767"/>
                  <a:pt x="59109" y="-3825"/>
                  <a:pt x="137163" y="0"/>
                </a:cubicBezTo>
                <a:cubicBezTo>
                  <a:pt x="441289" y="-35678"/>
                  <a:pt x="630614" y="-36484"/>
                  <a:pt x="945949" y="0"/>
                </a:cubicBezTo>
                <a:cubicBezTo>
                  <a:pt x="1261284" y="36484"/>
                  <a:pt x="1411823" y="7772"/>
                  <a:pt x="1754735" y="0"/>
                </a:cubicBezTo>
                <a:cubicBezTo>
                  <a:pt x="2097647" y="-7772"/>
                  <a:pt x="2161983" y="21826"/>
                  <a:pt x="2284629" y="0"/>
                </a:cubicBezTo>
                <a:cubicBezTo>
                  <a:pt x="2407275" y="-21826"/>
                  <a:pt x="2693621" y="-13416"/>
                  <a:pt x="2870302" y="0"/>
                </a:cubicBezTo>
                <a:cubicBezTo>
                  <a:pt x="3046983" y="13416"/>
                  <a:pt x="3226983" y="-15975"/>
                  <a:pt x="3567531" y="0"/>
                </a:cubicBezTo>
                <a:cubicBezTo>
                  <a:pt x="3908079" y="15975"/>
                  <a:pt x="3956295" y="-14813"/>
                  <a:pt x="4320539" y="0"/>
                </a:cubicBezTo>
                <a:cubicBezTo>
                  <a:pt x="4684783" y="14813"/>
                  <a:pt x="4742144" y="15131"/>
                  <a:pt x="4850433" y="0"/>
                </a:cubicBezTo>
                <a:cubicBezTo>
                  <a:pt x="4958722" y="-15131"/>
                  <a:pt x="5342712" y="-13236"/>
                  <a:pt x="5714997" y="0"/>
                </a:cubicBezTo>
                <a:cubicBezTo>
                  <a:pt x="5797445" y="-395"/>
                  <a:pt x="5843587" y="47933"/>
                  <a:pt x="5852160" y="137163"/>
                </a:cubicBezTo>
                <a:cubicBezTo>
                  <a:pt x="5854488" y="250533"/>
                  <a:pt x="5830624" y="459217"/>
                  <a:pt x="5852160" y="685797"/>
                </a:cubicBezTo>
                <a:cubicBezTo>
                  <a:pt x="5860668" y="773247"/>
                  <a:pt x="5800900" y="827925"/>
                  <a:pt x="5714997" y="822960"/>
                </a:cubicBezTo>
                <a:cubicBezTo>
                  <a:pt x="5506019" y="846193"/>
                  <a:pt x="5388111" y="821904"/>
                  <a:pt x="5185103" y="822960"/>
                </a:cubicBezTo>
                <a:cubicBezTo>
                  <a:pt x="4982095" y="824016"/>
                  <a:pt x="4856751" y="848139"/>
                  <a:pt x="4543652" y="822960"/>
                </a:cubicBezTo>
                <a:cubicBezTo>
                  <a:pt x="4230553" y="797781"/>
                  <a:pt x="4171542" y="827786"/>
                  <a:pt x="3902201" y="822960"/>
                </a:cubicBezTo>
                <a:cubicBezTo>
                  <a:pt x="3632860" y="818134"/>
                  <a:pt x="3410314" y="822024"/>
                  <a:pt x="3149193" y="822960"/>
                </a:cubicBezTo>
                <a:cubicBezTo>
                  <a:pt x="2888072" y="823896"/>
                  <a:pt x="2780003" y="796818"/>
                  <a:pt x="2563521" y="822960"/>
                </a:cubicBezTo>
                <a:cubicBezTo>
                  <a:pt x="2347039" y="849102"/>
                  <a:pt x="2067611" y="828320"/>
                  <a:pt x="1866292" y="822960"/>
                </a:cubicBezTo>
                <a:cubicBezTo>
                  <a:pt x="1664973" y="817600"/>
                  <a:pt x="1492528" y="807703"/>
                  <a:pt x="1336397" y="822960"/>
                </a:cubicBezTo>
                <a:cubicBezTo>
                  <a:pt x="1180266" y="838217"/>
                  <a:pt x="895151" y="802555"/>
                  <a:pt x="750725" y="822960"/>
                </a:cubicBezTo>
                <a:cubicBezTo>
                  <a:pt x="606299" y="843365"/>
                  <a:pt x="437633" y="853444"/>
                  <a:pt x="137163" y="822960"/>
                </a:cubicBezTo>
                <a:cubicBezTo>
                  <a:pt x="74971" y="828199"/>
                  <a:pt x="-309" y="770361"/>
                  <a:pt x="0" y="685797"/>
                </a:cubicBezTo>
                <a:cubicBezTo>
                  <a:pt x="527" y="499942"/>
                  <a:pt x="11155" y="303643"/>
                  <a:pt x="0" y="13716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3546138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 rtl="1"/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87749" name="Rectangle 5"/>
          <p:cNvSpPr>
            <a:spLocks noChangeArrowheads="1"/>
          </p:cNvSpPr>
          <p:nvPr/>
        </p:nvSpPr>
        <p:spPr bwMode="auto">
          <a:xfrm>
            <a:off x="3168582" y="2564904"/>
            <a:ext cx="525656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لماذا أعطى المسيح لها هذه المكانة الخاصة؟</a:t>
            </a:r>
          </a:p>
        </p:txBody>
      </p:sp>
      <p:sp>
        <p:nvSpPr>
          <p:cNvPr id="287750" name="Rectangle 6"/>
          <p:cNvSpPr>
            <a:spLocks noChangeArrowheads="1"/>
          </p:cNvSpPr>
          <p:nvPr/>
        </p:nvSpPr>
        <p:spPr bwMode="auto">
          <a:xfrm>
            <a:off x="2698902" y="3634701"/>
            <a:ext cx="573746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لماذا يتحدث عنها بولس الرسول مراراً وتكراراً؟</a:t>
            </a:r>
          </a:p>
        </p:txBody>
      </p:sp>
      <p:sp>
        <p:nvSpPr>
          <p:cNvPr id="8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423160" y="854369"/>
            <a:ext cx="4297680" cy="914400"/>
          </a:xfr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 eaLnBrk="0" hangingPunct="0"/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ثانياً: أهمية الكنيسة</a:t>
            </a:r>
            <a:r>
              <a:rPr lang="en-US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93015703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9" name="Rectangle 11"/>
          <p:cNvSpPr>
            <a:spLocks noChangeArrowheads="1"/>
          </p:cNvSpPr>
          <p:nvPr/>
        </p:nvSpPr>
        <p:spPr bwMode="auto">
          <a:xfrm>
            <a:off x="1625532" y="2215317"/>
            <a:ext cx="5782352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الكنيسة اليوم هي تجسيد عمل المسيح الفدائي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فهي قد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أصلح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ما أفسدته الخطية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88780" name="Rectangle 12"/>
          <p:cNvSpPr>
            <a:spLocks noChangeArrowheads="1"/>
          </p:cNvSpPr>
          <p:nvPr/>
        </p:nvSpPr>
        <p:spPr bwMode="auto">
          <a:xfrm>
            <a:off x="5395560" y="4550351"/>
            <a:ext cx="3288081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انفص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 عن أخيه الإنسان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88781" name="Rectangle 13"/>
          <p:cNvSpPr>
            <a:spLocks noChangeArrowheads="1"/>
          </p:cNvSpPr>
          <p:nvPr/>
        </p:nvSpPr>
        <p:spPr bwMode="auto">
          <a:xfrm>
            <a:off x="5575362" y="3783322"/>
            <a:ext cx="3029997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انفص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 الإنسان عن الله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468880" y="980728"/>
            <a:ext cx="4206240" cy="719009"/>
          </a:xfrm>
          <a:prstGeom prst="roundRect">
            <a:avLst>
              <a:gd name="adj" fmla="val 16667"/>
            </a:avLst>
          </a:prstGeom>
          <a:noFill/>
          <a:ln>
            <a:noFill/>
            <a:headEnd type="none" w="sm" len="sm"/>
            <a:tailEnd type="none" w="sm" len="sm"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ctr" rtl="1">
              <a:buFontTx/>
              <a:buAutoNum type="arabicPeriod"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إعلان المصالحة</a:t>
            </a:r>
            <a:endParaRPr lang="en-US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BD208357-8BE0-7048-F199-C83A7C6055C9}"/>
              </a:ext>
            </a:extLst>
          </p:cNvPr>
          <p:cNvSpPr/>
          <p:nvPr/>
        </p:nvSpPr>
        <p:spPr>
          <a:xfrm>
            <a:off x="2596884" y="682248"/>
            <a:ext cx="4063203" cy="117214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1976640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62E5CA8E-1804-19D1-6915-7BEF1964A76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411177" y="1303908"/>
            <a:ext cx="646360" cy="4896544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28575">
            <a:noFill/>
            <a:miter lim="800000"/>
            <a:headEnd/>
            <a:tailEnd/>
          </a:ln>
          <a:effectLst/>
        </p:spPr>
        <p:txBody>
          <a:bodyPr rot="10800000" vert="eaVert" wrap="none" anchor="ctr"/>
          <a:lstStyle/>
          <a:p>
            <a:pPr algn="ctr" eaLnBrk="1" hangingPunct="1">
              <a:defRPr/>
            </a:pPr>
            <a:r>
              <a:rPr lang="ar-EG" sz="4000" b="1" dirty="0">
                <a:solidFill>
                  <a:srgbClr val="140000"/>
                </a:solidFill>
                <a:latin typeface="Tahoma" pitchFamily="34" charset="0"/>
              </a:rPr>
              <a:t>مصالحة 		الانسان</a:t>
            </a:r>
            <a:endParaRPr lang="en-US" sz="40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517C1067-C505-4B59-3E6C-895CD5422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7036" y="2348880"/>
            <a:ext cx="719137" cy="436562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2857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endParaRPr lang="ar-EG" b="1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383E9055-27B9-019E-6972-80A60F7B32D2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934843" y="3075056"/>
            <a:ext cx="3392275" cy="707886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28575"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ar-EG" altLang="en-US" sz="4000" b="1" dirty="0">
                <a:solidFill>
                  <a:srgbClr val="140000"/>
                </a:solidFill>
                <a:latin typeface="Tahoma" panose="020B0604030504040204" pitchFamily="34" charset="0"/>
              </a:rPr>
              <a:t>مصالحة	مع 	الله</a:t>
            </a:r>
            <a:endParaRPr lang="en-US" altLang="en-US" sz="4000" b="1" dirty="0">
              <a:solidFill>
                <a:srgbClr val="140000"/>
              </a:solidFill>
              <a:latin typeface="Tahoma" panose="020B0604030504040204" pitchFamily="34" charset="0"/>
            </a:endParaRPr>
          </a:p>
        </p:txBody>
      </p:sp>
      <p:sp>
        <p:nvSpPr>
          <p:cNvPr id="5" name="Text Box 12">
            <a:extLst>
              <a:ext uri="{FF2B5EF4-FFF2-40B4-BE49-F238E27FC236}">
                <a16:creationId xmlns:a16="http://schemas.microsoft.com/office/drawing/2014/main" id="{472EB78F-CBF8-DD8E-7A88-BB1FA966F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458788"/>
            <a:ext cx="2174875" cy="10985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ar-EG" sz="6600" b="1" dirty="0">
                <a:solidFill>
                  <a:srgbClr val="140000"/>
                </a:solidFill>
                <a:latin typeface="Tahoma" pitchFamily="34" charset="0"/>
              </a:rPr>
              <a:t>الكنيسة</a:t>
            </a:r>
            <a:endParaRPr lang="en-US" sz="6600" b="1" dirty="0">
              <a:solidFill>
                <a:srgbClr val="140000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361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</p:bld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6" name="Rectangle 4"/>
          <p:cNvSpPr>
            <a:spLocks noChangeArrowheads="1"/>
          </p:cNvSpPr>
          <p:nvPr/>
        </p:nvSpPr>
        <p:spPr bwMode="auto">
          <a:xfrm>
            <a:off x="2213822" y="836712"/>
            <a:ext cx="4716355" cy="4154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«وَلَكِنَّ الْكُلَّ مِنَ اللهِ،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الَّذِي صَالَحَنَا لِنَفْسِهِ بِيَسُوعَ الْمَسِيحِ،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وَأَعْطَانَا خِدْمَةَ الْمُصَالَحَةِ،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إِذاً نَسْعَى كَسُفَرَاءَ عَنِ الْمَسِيحِ،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كَأَنَّ اللهَ يَعِظُ بِنَا.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نَطْلُبُ عَنِ الْمَسِيحِ: تَصَالَحُوا مَعَ اللهِ».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491880" y="5085184"/>
            <a:ext cx="237436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(2كو 5: 18، 20)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96541422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6" name="Rectangle 4"/>
          <p:cNvSpPr>
            <a:spLocks noChangeArrowheads="1"/>
          </p:cNvSpPr>
          <p:nvPr/>
        </p:nvSpPr>
        <p:spPr bwMode="auto">
          <a:xfrm>
            <a:off x="1167062" y="1772816"/>
            <a:ext cx="6809877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في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(أف 2: 14-16)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نرى الصورة الأشمل أنه في الصليب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صالحنا مع الله وصالحنا في نفس الوقت مع بعضنا البعض.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62198424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20" name="Rectangle 4"/>
          <p:cNvSpPr>
            <a:spLocks noChangeArrowheads="1"/>
          </p:cNvSpPr>
          <p:nvPr/>
        </p:nvSpPr>
        <p:spPr bwMode="auto">
          <a:xfrm>
            <a:off x="170607" y="1268760"/>
            <a:ext cx="8802786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«لأَنَّهُ هُوَ سَلاَمُنَا،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الَّذِي جَعَلَ الاثْنَيْنِ وَاحِداً، وَنَقَضَ حَائِطَ السِّيَاجِ الْمُتَوَسِّطَ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(أَيِ الْعَدَاوَةَ). مُبْطِلاً بِجَسَدِهِ نَامُوسَ الْوَصَايَا فِي فَرَائِضَ،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لِكَيْ يَخْلُقَ الاثْنَيْنِ فِي نَفْسِهِ إِنْسَاناً وَاحِداً جَدِيداً، صَانِعاً سَلاَماً،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وَيُصَالِحَ الاثْنَيْنِ فِي جَسَدٍ وَاحِدٍ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مَعَ اللهِ بِالصَّلِيبِ، قَاتِلاً الْعَدَاوَةَ بِهِ».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B6C84F-1AB3-7A37-48C9-518F983A6C84}"/>
              </a:ext>
            </a:extLst>
          </p:cNvPr>
          <p:cNvSpPr txBox="1"/>
          <p:nvPr/>
        </p:nvSpPr>
        <p:spPr>
          <a:xfrm>
            <a:off x="2411760" y="4909522"/>
            <a:ext cx="458216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SA" dirty="0"/>
              <a:t>(أف 2: 14-16) </a:t>
            </a:r>
            <a:endParaRPr lang="ar-EG" dirty="0"/>
          </a:p>
        </p:txBody>
      </p:sp>
    </p:spTree>
    <p:extLst>
      <p:ext uri="{BB962C8B-B14F-4D97-AF65-F5344CB8AC3E}">
        <p14:creationId xmlns:p14="http://schemas.microsoft.com/office/powerpoint/2010/main" val="1719506096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5988887" y="1824502"/>
            <a:ext cx="1512168" cy="86409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r>
              <a:rPr lang="ar-SA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اليهود</a:t>
            </a:r>
            <a:endParaRPr lang="en-US" altLang="en-US" sz="48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4136" name="Rectangle 8"/>
          <p:cNvSpPr>
            <a:spLocks noChangeArrowheads="1"/>
          </p:cNvSpPr>
          <p:nvPr/>
        </p:nvSpPr>
        <p:spPr bwMode="auto">
          <a:xfrm>
            <a:off x="1943717" y="3973116"/>
            <a:ext cx="525656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هَذِهِ الآنَ عَظْمٌ مِنْ عِظَامِي وَلَحْمٌ مِنْ لَحْمِي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219331" y="1281347"/>
            <a:ext cx="1512167" cy="731825"/>
          </a:xfrm>
          <a:prstGeom prst="roundRect">
            <a:avLst>
              <a:gd name="adj" fmla="val 16667"/>
            </a:avLst>
          </a:prstGeom>
          <a:noFill/>
          <a:ln w="285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endParaRPr lang="en-US" altLang="en-US" sz="48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3206536" y="2688598"/>
            <a:ext cx="2758280" cy="106062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r>
              <a:rPr lang="ar-SA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أهل بيت الله</a:t>
            </a:r>
            <a:endParaRPr lang="en-US" altLang="en-US" sz="48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75656" y="1824502"/>
            <a:ext cx="1512000" cy="864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r>
              <a:rPr lang="ar-EG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الامم</a:t>
            </a:r>
            <a:endParaRPr lang="en-US" altLang="en-US" sz="48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DC36D9-BED8-2D24-9529-95B5573C1B4F}"/>
              </a:ext>
            </a:extLst>
          </p:cNvPr>
          <p:cNvSpPr txBox="1"/>
          <p:nvPr/>
        </p:nvSpPr>
        <p:spPr>
          <a:xfrm>
            <a:off x="2339753" y="5038860"/>
            <a:ext cx="458216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SA" altLang="en-US" dirty="0"/>
              <a:t>(تك 2</a:t>
            </a:r>
            <a:r>
              <a:rPr lang="ar-SA" altLang="en-US"/>
              <a:t>: 23</a:t>
            </a:r>
            <a:r>
              <a:rPr lang="ar-EG" altLang="en-US" dirty="0"/>
              <a:t>)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345407260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5" name="Rectangle 5"/>
          <p:cNvSpPr>
            <a:spLocks noChangeArrowheads="1"/>
          </p:cNvSpPr>
          <p:nvPr/>
        </p:nvSpPr>
        <p:spPr bwMode="auto">
          <a:xfrm>
            <a:off x="892949" y="3365703"/>
            <a:ext cx="735810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لأَجْلِ تَكْمِيلِ الْقِدِّيسِينَ، لِعَمَلِ الْخِدْمَةِ، لِبُنْيَانِ جَسَدِ الْمَسِيحِ</a:t>
            </a:r>
            <a:endParaRPr lang="en-US" sz="44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835696" y="1165880"/>
            <a:ext cx="5029200" cy="822960"/>
          </a:xfrm>
          <a:prstGeom prst="roundRect">
            <a:avLst>
              <a:gd name="adj" fmla="val 16667"/>
            </a:avLst>
          </a:prstGeom>
          <a:noFill/>
          <a:ln>
            <a:noFill/>
            <a:headEnd type="none" w="sm" len="sm"/>
            <a:tailEnd type="none" w="sm" len="sm"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ctr" rtl="1">
              <a:buFontTx/>
              <a:buAutoNum type="arabicPeriod" startAt="2"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أداة لبناء المؤمنين وتكميلهم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0F2D571-1CCD-0FF9-4049-7FC5865B4835}"/>
              </a:ext>
            </a:extLst>
          </p:cNvPr>
          <p:cNvSpPr txBox="1"/>
          <p:nvPr/>
        </p:nvSpPr>
        <p:spPr>
          <a:xfrm>
            <a:off x="2280920" y="4293096"/>
            <a:ext cx="4582160" cy="769441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/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أف 4: 12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58657880-61A2-FB1A-4CB3-4FD3514AFD89}"/>
              </a:ext>
            </a:extLst>
          </p:cNvPr>
          <p:cNvSpPr/>
          <p:nvPr/>
        </p:nvSpPr>
        <p:spPr>
          <a:xfrm>
            <a:off x="2079797" y="975872"/>
            <a:ext cx="4783283" cy="120297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8371452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3267577-F93B-60D0-3EE9-57FBDABE27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86174" y="1307810"/>
            <a:ext cx="1038233" cy="792088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216908" y="1412776"/>
            <a:ext cx="671018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«فَقَالَ لَهُمْ بُطْرُسُ:</a:t>
            </a: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تُوبُوا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لْيَعْتَمِدْ كُلُّ وَاحِدٍ مِنْكُمْ عَلَى اسْمِ يَسُوعَ الْمَسِيحِ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لِغُفْرَانِ الْخَطَايَا، فَتَقْبَلُوا عَطِيَّةَ الرُّوحِ الْقُدُسِ» </a:t>
            </a:r>
            <a:endParaRPr lang="ar-EG" alt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725831" y="3933056"/>
            <a:ext cx="169233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(أع 2: 38)  </a:t>
            </a:r>
            <a:endParaRPr lang="en-US" alt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3398490"/>
      </p:ext>
    </p:extLst>
  </p:cSld>
  <p:clrMapOvr>
    <a:masterClrMapping/>
  </p:clrMapOvr>
  <p:transition spd="slow"/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8" name="Rectangle 4"/>
          <p:cNvSpPr>
            <a:spLocks noChangeArrowheads="1"/>
          </p:cNvSpPr>
          <p:nvPr/>
        </p:nvSpPr>
        <p:spPr bwMode="auto">
          <a:xfrm>
            <a:off x="179512" y="366623"/>
            <a:ext cx="8784976" cy="6124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إِلَى أَنْ نَنْتَهِيَ جَمِيعُنَا إِلَى وَحْدَانِيَّةِ الإِيمَانِ وَمَعْرِفَةِ ابْنِ اللهِ.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إِلَى إِنْسَانٍ كَامِلٍ. إِلَى قِيَاسِ قَامَةِ مِلْءِ الْمَسِيحِ.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كَيْ لاَ نَكُونَ فِي مَا بَعْدُ أَطْفَالاً مُضْطَرِبِينَ وَمَحْمُولِينَ بِكُلِّ رِيحِ تَعْلِيمٍ،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بِحِيلَةِ النَّاسِ، بِمَكْرٍ إِلَى مَكِيدَةِ الضَّلاَلِ.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بَلْ صَادِقِينَ فِي الْمَحَبَّةِ، نَنْمُو فِي كُلِّ شَيْءٍ إِلَى ذَاكَ الَّذِي هُوَ الرَّأْسُ: الْمَسِيحُ،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الَّذِي مِنْهُ كُلُّ الْجَسَدِ مُرَكَّباً مَعاً، وَمُقْتَرِناً بِمُؤَازَرَةِ كُلِّ مَفْصِلٍ،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حَسَبَ عَمَلٍ، عَلَى قِيَاسِ كُلِّ جُزْءٍ، يُحَصِّلُ نُمُوَّ الْجَسَدِ لِبُنْيَانِهِ فِي الْمَحَبَّةِ.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(أف4: 13- 16)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4175170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68" name="Picture 8" descr="image0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624" y="2492896"/>
            <a:ext cx="3455988" cy="345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691640" y="1176184"/>
            <a:ext cx="5760720" cy="822960"/>
          </a:xfrm>
          <a:prstGeom prst="roundRect">
            <a:avLst>
              <a:gd name="adj" fmla="val 16667"/>
            </a:avLst>
          </a:prstGeom>
          <a:noFill/>
          <a:ln>
            <a:noFill/>
            <a:headEnd type="none" w="sm" len="sm"/>
            <a:tailEnd type="none" w="sm" len="sm"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ctr" rtl="1">
              <a:buFontTx/>
              <a:buAutoNum type="arabicPeriod" startAt="3"/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معجزة المسيح للشهادة للعالم</a:t>
            </a:r>
            <a:r>
              <a:rPr lang="en-US" sz="48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EF339681-C65B-D93B-DC4B-D6F9CE88D92D}"/>
              </a:ext>
            </a:extLst>
          </p:cNvPr>
          <p:cNvSpPr/>
          <p:nvPr/>
        </p:nvSpPr>
        <p:spPr>
          <a:xfrm>
            <a:off x="2193976" y="986176"/>
            <a:ext cx="4783283" cy="120297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03314167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40" name="Rectangle 4"/>
          <p:cNvSpPr>
            <a:spLocks noChangeArrowheads="1"/>
          </p:cNvSpPr>
          <p:nvPr/>
        </p:nvSpPr>
        <p:spPr bwMode="auto">
          <a:xfrm>
            <a:off x="407239" y="1585828"/>
            <a:ext cx="8329523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«لِيَكُونَ الْجَمِيعُ وَاحِداً كَمَا أَنَّكَ أَنْتَ أَيُّهَا الآبُ فِيَّ وَأَنَا فِيكَ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لِيَكُونُوا هُمْ أَيْضاً وَاحِداً فِينَا، لِيُؤْمِنَ الْعَالَمُ أَنَّكَ أَرْسَلْتَنِي.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أَنَا فِيهِمْ وَأَنْتَ فِيَّ لِيَكُونُوا مُكَمَّلِينَ إِلَى وَاحِدٍ، وَلِيَعْلَمَ الْعَالَمُ أَنَّكَ أَرْسَلْتَنِي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وَأَحْبَبْتَهُمْ كَمَا أَحْبَبْتَنِي».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800DE65-1165-29D5-7B09-6128AF70CEF3}"/>
              </a:ext>
            </a:extLst>
          </p:cNvPr>
          <p:cNvSpPr txBox="1"/>
          <p:nvPr/>
        </p:nvSpPr>
        <p:spPr>
          <a:xfrm>
            <a:off x="2280920" y="4366915"/>
            <a:ext cx="458216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 err="1"/>
              <a:t>يو</a:t>
            </a:r>
            <a:r>
              <a:rPr lang="ar-SA" altLang="en-US" dirty="0"/>
              <a:t> 17: 21، 23 </a:t>
            </a:r>
            <a:r>
              <a:rPr lang="ar-EG" altLang="en-US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46996308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8" name="Rectangle 4"/>
          <p:cNvSpPr>
            <a:spLocks noChangeArrowheads="1"/>
          </p:cNvSpPr>
          <p:nvPr/>
        </p:nvSpPr>
        <p:spPr bwMode="auto">
          <a:xfrm>
            <a:off x="1072006" y="1750749"/>
            <a:ext cx="7023076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كُنْتُ أُصَلِّي إِلَى اللهِ أَنَّهُ بِقَلِيلٍ وَبِكَثِيرٍ لَيْسَ أَنْتَ فَقَطْ،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بَلْ أَيْضاً جَمِيعُ الَّذِينَ يَسْمَعُونَنِي الْيَوْمَ يَصِيرُونَ هَكَذَا كَمَا أَنَا،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مَا خَلاَ هَذِهِ الْقُيُودَ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19DC37-1C1C-DB68-9EC5-2CFBE112A28D}"/>
              </a:ext>
            </a:extLst>
          </p:cNvPr>
          <p:cNvSpPr txBox="1"/>
          <p:nvPr/>
        </p:nvSpPr>
        <p:spPr>
          <a:xfrm>
            <a:off x="3621258" y="3717032"/>
            <a:ext cx="1901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dirty="0"/>
              <a:t>(</a:t>
            </a:r>
            <a:r>
              <a:rPr lang="ar-SA" dirty="0"/>
              <a:t>أع 26: 29</a:t>
            </a:r>
            <a:r>
              <a:rPr lang="ar-EG" dirty="0"/>
              <a:t>)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0724638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2" name="Rectangle 4"/>
          <p:cNvSpPr>
            <a:spLocks noChangeArrowheads="1"/>
          </p:cNvSpPr>
          <p:nvPr/>
        </p:nvSpPr>
        <p:spPr bwMode="auto">
          <a:xfrm>
            <a:off x="1579834" y="1801852"/>
            <a:ext cx="5984331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«أَقُولُ الصِّدْقَ فِي الْمَسِيحِ ...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كُنْتُ أَوَدُّ لَوْ أَكُونُ أَنَا نَفْسِي مَحْرُوماً مِنَ الْمَسِيحِ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لأَجْلِ إِخْوَتِي أَنْسِبَائِي حَسَبَ الْجَسَدِ»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ADA7281-CBAF-02CD-AEC4-339F539B5021}"/>
              </a:ext>
            </a:extLst>
          </p:cNvPr>
          <p:cNvSpPr txBox="1"/>
          <p:nvPr/>
        </p:nvSpPr>
        <p:spPr>
          <a:xfrm>
            <a:off x="2195736" y="3925510"/>
            <a:ext cx="458216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/>
              <a:t>رو 9: 1-3</a:t>
            </a:r>
            <a:r>
              <a:rPr lang="ar-EG" altLang="en-US" dirty="0"/>
              <a:t>)</a:t>
            </a:r>
            <a:r>
              <a:rPr lang="ar-SA" altLang="en-US" dirty="0"/>
              <a:t> 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11027666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6" name="Text Box 4"/>
          <p:cNvSpPr txBox="1">
            <a:spLocks noChangeArrowheads="1"/>
          </p:cNvSpPr>
          <p:nvPr/>
        </p:nvSpPr>
        <p:spPr bwMode="auto">
          <a:xfrm>
            <a:off x="2592933" y="1361774"/>
            <a:ext cx="39581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dirty="0"/>
              <a:t>الكنيسة هي معجزة المعجزات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4317670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60" name="Rectangle 4"/>
          <p:cNvSpPr>
            <a:spLocks noChangeArrowheads="1"/>
          </p:cNvSpPr>
          <p:nvPr/>
        </p:nvSpPr>
        <p:spPr bwMode="auto">
          <a:xfrm>
            <a:off x="973098" y="1340768"/>
            <a:ext cx="7197804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«وَكَانَ لِجُمْهُورِ الَّذِينَ آمَنُوا قَلْبٌ وَاحِدٌ وَنَفْسٌ وَاحِدَةٌ،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وَلَمْ يَكُنْ أَحَدٌ يَقُولُ إِنَّ شَيْئاً مِنْ أَمْوَالِهِ لَهُ،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بَلْ كَانَ عِنْدَهُمْ كُلُّ شَيْءٍ مُشْتَرَكاً.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وَبِقُوَّةٍ عَظِيمَةٍ كَانَ الرُّسُلُ يُؤَدُّونَ الشَّهَادَةَ بِقِيَامَةِ الرَّبِّ يَسُوعَ،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وَنِعْمَةٌ عَظِيمَةٌ كَانَتْ عَلَى جَمِيعِهِمْ»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94BDC4E-98D1-46B4-7948-6A072F316351}"/>
              </a:ext>
            </a:extLst>
          </p:cNvPr>
          <p:cNvSpPr txBox="1"/>
          <p:nvPr/>
        </p:nvSpPr>
        <p:spPr>
          <a:xfrm>
            <a:off x="2280920" y="5096499"/>
            <a:ext cx="458216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/>
              <a:t>أع 4: 32-33</a:t>
            </a:r>
            <a:r>
              <a:rPr lang="ar-EG" altLang="en-US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936499236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51C61B87-0689-E32E-3F5A-F9381605F361}"/>
              </a:ext>
            </a:extLst>
          </p:cNvPr>
          <p:cNvSpPr/>
          <p:nvPr/>
        </p:nvSpPr>
        <p:spPr>
          <a:xfrm>
            <a:off x="1645920" y="636033"/>
            <a:ext cx="5852160" cy="822960"/>
          </a:xfrm>
          <a:custGeom>
            <a:avLst/>
            <a:gdLst>
              <a:gd name="connsiteX0" fmla="*/ 0 w 5852160"/>
              <a:gd name="connsiteY0" fmla="*/ 137163 h 822960"/>
              <a:gd name="connsiteX1" fmla="*/ 137163 w 5852160"/>
              <a:gd name="connsiteY1" fmla="*/ 0 h 822960"/>
              <a:gd name="connsiteX2" fmla="*/ 834392 w 5852160"/>
              <a:gd name="connsiteY2" fmla="*/ 0 h 822960"/>
              <a:gd name="connsiteX3" fmla="*/ 1475843 w 5852160"/>
              <a:gd name="connsiteY3" fmla="*/ 0 h 822960"/>
              <a:gd name="connsiteX4" fmla="*/ 2117294 w 5852160"/>
              <a:gd name="connsiteY4" fmla="*/ 0 h 822960"/>
              <a:gd name="connsiteX5" fmla="*/ 2814523 w 5852160"/>
              <a:gd name="connsiteY5" fmla="*/ 0 h 822960"/>
              <a:gd name="connsiteX6" fmla="*/ 3623309 w 5852160"/>
              <a:gd name="connsiteY6" fmla="*/ 0 h 822960"/>
              <a:gd name="connsiteX7" fmla="*/ 4376317 w 5852160"/>
              <a:gd name="connsiteY7" fmla="*/ 0 h 822960"/>
              <a:gd name="connsiteX8" fmla="*/ 5073546 w 5852160"/>
              <a:gd name="connsiteY8" fmla="*/ 0 h 822960"/>
              <a:gd name="connsiteX9" fmla="*/ 5714997 w 5852160"/>
              <a:gd name="connsiteY9" fmla="*/ 0 h 822960"/>
              <a:gd name="connsiteX10" fmla="*/ 5852160 w 5852160"/>
              <a:gd name="connsiteY10" fmla="*/ 137163 h 822960"/>
              <a:gd name="connsiteX11" fmla="*/ 5852160 w 5852160"/>
              <a:gd name="connsiteY11" fmla="*/ 685797 h 822960"/>
              <a:gd name="connsiteX12" fmla="*/ 5714997 w 5852160"/>
              <a:gd name="connsiteY12" fmla="*/ 822960 h 822960"/>
              <a:gd name="connsiteX13" fmla="*/ 5129324 w 5852160"/>
              <a:gd name="connsiteY13" fmla="*/ 822960 h 822960"/>
              <a:gd name="connsiteX14" fmla="*/ 4320539 w 5852160"/>
              <a:gd name="connsiteY14" fmla="*/ 822960 h 822960"/>
              <a:gd name="connsiteX15" fmla="*/ 3734866 w 5852160"/>
              <a:gd name="connsiteY15" fmla="*/ 822960 h 822960"/>
              <a:gd name="connsiteX16" fmla="*/ 3149193 w 5852160"/>
              <a:gd name="connsiteY16" fmla="*/ 822960 h 822960"/>
              <a:gd name="connsiteX17" fmla="*/ 2563521 w 5852160"/>
              <a:gd name="connsiteY17" fmla="*/ 822960 h 822960"/>
              <a:gd name="connsiteX18" fmla="*/ 1754735 w 5852160"/>
              <a:gd name="connsiteY18" fmla="*/ 822960 h 822960"/>
              <a:gd name="connsiteX19" fmla="*/ 945949 w 5852160"/>
              <a:gd name="connsiteY19" fmla="*/ 822960 h 822960"/>
              <a:gd name="connsiteX20" fmla="*/ 137163 w 5852160"/>
              <a:gd name="connsiteY20" fmla="*/ 822960 h 822960"/>
              <a:gd name="connsiteX21" fmla="*/ 0 w 5852160"/>
              <a:gd name="connsiteY21" fmla="*/ 685797 h 822960"/>
              <a:gd name="connsiteX22" fmla="*/ 0 w 5852160"/>
              <a:gd name="connsiteY22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852160" h="822960" fill="none" extrusionOk="0">
                <a:moveTo>
                  <a:pt x="0" y="137163"/>
                </a:moveTo>
                <a:cubicBezTo>
                  <a:pt x="-17157" y="61511"/>
                  <a:pt x="45982" y="4699"/>
                  <a:pt x="137163" y="0"/>
                </a:cubicBezTo>
                <a:cubicBezTo>
                  <a:pt x="334580" y="-24858"/>
                  <a:pt x="556210" y="29014"/>
                  <a:pt x="834392" y="0"/>
                </a:cubicBezTo>
                <a:cubicBezTo>
                  <a:pt x="1112574" y="-29014"/>
                  <a:pt x="1240485" y="9229"/>
                  <a:pt x="1475843" y="0"/>
                </a:cubicBezTo>
                <a:cubicBezTo>
                  <a:pt x="1711201" y="-9229"/>
                  <a:pt x="1845417" y="25289"/>
                  <a:pt x="2117294" y="0"/>
                </a:cubicBezTo>
                <a:cubicBezTo>
                  <a:pt x="2389171" y="-25289"/>
                  <a:pt x="2673164" y="28160"/>
                  <a:pt x="2814523" y="0"/>
                </a:cubicBezTo>
                <a:cubicBezTo>
                  <a:pt x="2955882" y="-28160"/>
                  <a:pt x="3315149" y="35765"/>
                  <a:pt x="3623309" y="0"/>
                </a:cubicBezTo>
                <a:cubicBezTo>
                  <a:pt x="3931469" y="-35765"/>
                  <a:pt x="4181856" y="-20702"/>
                  <a:pt x="4376317" y="0"/>
                </a:cubicBezTo>
                <a:cubicBezTo>
                  <a:pt x="4570778" y="20702"/>
                  <a:pt x="4923885" y="-30427"/>
                  <a:pt x="5073546" y="0"/>
                </a:cubicBezTo>
                <a:cubicBezTo>
                  <a:pt x="5223207" y="30427"/>
                  <a:pt x="5537253" y="-169"/>
                  <a:pt x="5714997" y="0"/>
                </a:cubicBezTo>
                <a:cubicBezTo>
                  <a:pt x="5794892" y="-20"/>
                  <a:pt x="5852856" y="75554"/>
                  <a:pt x="5852160" y="137163"/>
                </a:cubicBezTo>
                <a:cubicBezTo>
                  <a:pt x="5876662" y="404984"/>
                  <a:pt x="5876371" y="524537"/>
                  <a:pt x="5852160" y="685797"/>
                </a:cubicBezTo>
                <a:cubicBezTo>
                  <a:pt x="5856891" y="754614"/>
                  <a:pt x="5790366" y="816264"/>
                  <a:pt x="5714997" y="822960"/>
                </a:cubicBezTo>
                <a:cubicBezTo>
                  <a:pt x="5569704" y="810610"/>
                  <a:pt x="5315565" y="822144"/>
                  <a:pt x="5129324" y="822960"/>
                </a:cubicBezTo>
                <a:cubicBezTo>
                  <a:pt x="4943083" y="823776"/>
                  <a:pt x="4533827" y="801174"/>
                  <a:pt x="4320539" y="822960"/>
                </a:cubicBezTo>
                <a:cubicBezTo>
                  <a:pt x="4107252" y="844746"/>
                  <a:pt x="3899069" y="798417"/>
                  <a:pt x="3734866" y="822960"/>
                </a:cubicBezTo>
                <a:cubicBezTo>
                  <a:pt x="3570663" y="847503"/>
                  <a:pt x="3296181" y="832882"/>
                  <a:pt x="3149193" y="822960"/>
                </a:cubicBezTo>
                <a:cubicBezTo>
                  <a:pt x="3002205" y="813038"/>
                  <a:pt x="2795374" y="806203"/>
                  <a:pt x="2563521" y="822960"/>
                </a:cubicBezTo>
                <a:cubicBezTo>
                  <a:pt x="2331668" y="839717"/>
                  <a:pt x="1964662" y="800968"/>
                  <a:pt x="1754735" y="822960"/>
                </a:cubicBezTo>
                <a:cubicBezTo>
                  <a:pt x="1544808" y="844952"/>
                  <a:pt x="1196826" y="854901"/>
                  <a:pt x="945949" y="822960"/>
                </a:cubicBezTo>
                <a:cubicBezTo>
                  <a:pt x="695072" y="791019"/>
                  <a:pt x="385883" y="794384"/>
                  <a:pt x="137163" y="822960"/>
                </a:cubicBezTo>
                <a:cubicBezTo>
                  <a:pt x="62850" y="840911"/>
                  <a:pt x="-5497" y="758368"/>
                  <a:pt x="0" y="685797"/>
                </a:cubicBezTo>
                <a:cubicBezTo>
                  <a:pt x="26230" y="428587"/>
                  <a:pt x="-4508" y="361513"/>
                  <a:pt x="0" y="137163"/>
                </a:cubicBezTo>
                <a:close/>
              </a:path>
              <a:path w="5852160" h="822960" stroke="0" extrusionOk="0">
                <a:moveTo>
                  <a:pt x="0" y="137163"/>
                </a:moveTo>
                <a:cubicBezTo>
                  <a:pt x="4746" y="56767"/>
                  <a:pt x="59109" y="-3825"/>
                  <a:pt x="137163" y="0"/>
                </a:cubicBezTo>
                <a:cubicBezTo>
                  <a:pt x="441289" y="-35678"/>
                  <a:pt x="630614" y="-36484"/>
                  <a:pt x="945949" y="0"/>
                </a:cubicBezTo>
                <a:cubicBezTo>
                  <a:pt x="1261284" y="36484"/>
                  <a:pt x="1411823" y="7772"/>
                  <a:pt x="1754735" y="0"/>
                </a:cubicBezTo>
                <a:cubicBezTo>
                  <a:pt x="2097647" y="-7772"/>
                  <a:pt x="2161983" y="21826"/>
                  <a:pt x="2284629" y="0"/>
                </a:cubicBezTo>
                <a:cubicBezTo>
                  <a:pt x="2407275" y="-21826"/>
                  <a:pt x="2693621" y="-13416"/>
                  <a:pt x="2870302" y="0"/>
                </a:cubicBezTo>
                <a:cubicBezTo>
                  <a:pt x="3046983" y="13416"/>
                  <a:pt x="3226983" y="-15975"/>
                  <a:pt x="3567531" y="0"/>
                </a:cubicBezTo>
                <a:cubicBezTo>
                  <a:pt x="3908079" y="15975"/>
                  <a:pt x="3956295" y="-14813"/>
                  <a:pt x="4320539" y="0"/>
                </a:cubicBezTo>
                <a:cubicBezTo>
                  <a:pt x="4684783" y="14813"/>
                  <a:pt x="4742144" y="15131"/>
                  <a:pt x="4850433" y="0"/>
                </a:cubicBezTo>
                <a:cubicBezTo>
                  <a:pt x="4958722" y="-15131"/>
                  <a:pt x="5342712" y="-13236"/>
                  <a:pt x="5714997" y="0"/>
                </a:cubicBezTo>
                <a:cubicBezTo>
                  <a:pt x="5797445" y="-395"/>
                  <a:pt x="5843587" y="47933"/>
                  <a:pt x="5852160" y="137163"/>
                </a:cubicBezTo>
                <a:cubicBezTo>
                  <a:pt x="5854488" y="250533"/>
                  <a:pt x="5830624" y="459217"/>
                  <a:pt x="5852160" y="685797"/>
                </a:cubicBezTo>
                <a:cubicBezTo>
                  <a:pt x="5860668" y="773247"/>
                  <a:pt x="5800900" y="827925"/>
                  <a:pt x="5714997" y="822960"/>
                </a:cubicBezTo>
                <a:cubicBezTo>
                  <a:pt x="5506019" y="846193"/>
                  <a:pt x="5388111" y="821904"/>
                  <a:pt x="5185103" y="822960"/>
                </a:cubicBezTo>
                <a:cubicBezTo>
                  <a:pt x="4982095" y="824016"/>
                  <a:pt x="4856751" y="848139"/>
                  <a:pt x="4543652" y="822960"/>
                </a:cubicBezTo>
                <a:cubicBezTo>
                  <a:pt x="4230553" y="797781"/>
                  <a:pt x="4171542" y="827786"/>
                  <a:pt x="3902201" y="822960"/>
                </a:cubicBezTo>
                <a:cubicBezTo>
                  <a:pt x="3632860" y="818134"/>
                  <a:pt x="3410314" y="822024"/>
                  <a:pt x="3149193" y="822960"/>
                </a:cubicBezTo>
                <a:cubicBezTo>
                  <a:pt x="2888072" y="823896"/>
                  <a:pt x="2780003" y="796818"/>
                  <a:pt x="2563521" y="822960"/>
                </a:cubicBezTo>
                <a:cubicBezTo>
                  <a:pt x="2347039" y="849102"/>
                  <a:pt x="2067611" y="828320"/>
                  <a:pt x="1866292" y="822960"/>
                </a:cubicBezTo>
                <a:cubicBezTo>
                  <a:pt x="1664973" y="817600"/>
                  <a:pt x="1492528" y="807703"/>
                  <a:pt x="1336397" y="822960"/>
                </a:cubicBezTo>
                <a:cubicBezTo>
                  <a:pt x="1180266" y="838217"/>
                  <a:pt x="895151" y="802555"/>
                  <a:pt x="750725" y="822960"/>
                </a:cubicBezTo>
                <a:cubicBezTo>
                  <a:pt x="606299" y="843365"/>
                  <a:pt x="437633" y="853444"/>
                  <a:pt x="137163" y="822960"/>
                </a:cubicBezTo>
                <a:cubicBezTo>
                  <a:pt x="74971" y="828199"/>
                  <a:pt x="-309" y="770361"/>
                  <a:pt x="0" y="685797"/>
                </a:cubicBezTo>
                <a:cubicBezTo>
                  <a:pt x="527" y="499942"/>
                  <a:pt x="11155" y="303643"/>
                  <a:pt x="0" y="13716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3546138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 rtl="1"/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08236" name="AutoShape 12"/>
          <p:cNvSpPr>
            <a:spLocks noChangeArrowheads="1"/>
          </p:cNvSpPr>
          <p:nvPr/>
        </p:nvSpPr>
        <p:spPr bwMode="auto">
          <a:xfrm>
            <a:off x="232578" y="2303007"/>
            <a:ext cx="864000" cy="3096000"/>
          </a:xfrm>
          <a:prstGeom prst="can">
            <a:avLst>
              <a:gd name="adj" fmla="val 88390"/>
            </a:avLst>
          </a:prstGeom>
          <a:solidFill>
            <a:schemeClr val="accent5">
              <a:lumMod val="60000"/>
              <a:lumOff val="40000"/>
            </a:schemeClr>
          </a:solidFill>
          <a:ln w="28575">
            <a:solidFill>
              <a:schemeClr val="bg1">
                <a:lumMod val="10000"/>
              </a:schemeClr>
            </a:solidFill>
            <a:round/>
            <a:headEnd/>
            <a:tailEnd/>
          </a:ln>
        </p:spPr>
        <p:txBody>
          <a:bodyPr wrap="none" anchor="ctr"/>
          <a:lstStyle/>
          <a:p>
            <a:pPr algn="r" rtl="1"/>
            <a:endParaRPr lang="ar-EG" altLang="en-US" sz="440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237" name="Rectangle 13"/>
          <p:cNvSpPr>
            <a:spLocks noChangeArrowheads="1"/>
          </p:cNvSpPr>
          <p:nvPr/>
        </p:nvSpPr>
        <p:spPr bwMode="auto">
          <a:xfrm rot="-5400000">
            <a:off x="-250095" y="3771197"/>
            <a:ext cx="1829347" cy="76944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r" rtl="1" eaLnBrk="1" hangingPunct="1"/>
            <a: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وحدة </a:t>
            </a: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المساواة</a:t>
            </a:r>
            <a:endParaRPr lang="en-US" alt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238" name="AutoShape 14"/>
          <p:cNvSpPr>
            <a:spLocks noChangeArrowheads="1"/>
          </p:cNvSpPr>
          <p:nvPr/>
        </p:nvSpPr>
        <p:spPr bwMode="auto">
          <a:xfrm>
            <a:off x="1331912" y="1773238"/>
            <a:ext cx="936625" cy="3743325"/>
          </a:xfrm>
          <a:prstGeom prst="can">
            <a:avLst>
              <a:gd name="adj" fmla="val 99915"/>
            </a:avLst>
          </a:prstGeom>
          <a:solidFill>
            <a:schemeClr val="accent5">
              <a:lumMod val="60000"/>
              <a:lumOff val="40000"/>
            </a:schemeClr>
          </a:solidFill>
          <a:ln w="28575">
            <a:solidFill>
              <a:schemeClr val="bg1">
                <a:lumMod val="10000"/>
              </a:schemeClr>
            </a:solidFill>
            <a:round/>
            <a:headEnd/>
            <a:tailEnd/>
          </a:ln>
        </p:spPr>
        <p:txBody>
          <a:bodyPr wrap="none" anchor="ctr"/>
          <a:lstStyle/>
          <a:p>
            <a:pPr algn="r" rtl="1"/>
            <a:endParaRPr lang="ar-EG" altLang="en-US" sz="440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239" name="Rectangle 15"/>
          <p:cNvSpPr>
            <a:spLocks noChangeArrowheads="1"/>
          </p:cNvSpPr>
          <p:nvPr/>
        </p:nvSpPr>
        <p:spPr bwMode="auto">
          <a:xfrm rot="-5400000">
            <a:off x="932038" y="3655468"/>
            <a:ext cx="1736373" cy="76944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r" rtl="1" eaLnBrk="1" hangingPunct="1"/>
            <a: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وحدة </a:t>
            </a: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التن</a:t>
            </a:r>
            <a: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ــ</a:t>
            </a: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وع</a:t>
            </a:r>
            <a:endParaRPr lang="en-US" alt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240" name="AutoShape 16"/>
          <p:cNvSpPr>
            <a:spLocks noChangeArrowheads="1"/>
          </p:cNvSpPr>
          <p:nvPr/>
        </p:nvSpPr>
        <p:spPr bwMode="auto">
          <a:xfrm>
            <a:off x="2411760" y="2474188"/>
            <a:ext cx="900000" cy="3132000"/>
          </a:xfrm>
          <a:prstGeom prst="can">
            <a:avLst>
              <a:gd name="adj" fmla="val 82126"/>
            </a:avLst>
          </a:prstGeom>
          <a:solidFill>
            <a:schemeClr val="accent5">
              <a:lumMod val="60000"/>
              <a:lumOff val="40000"/>
            </a:schemeClr>
          </a:solidFill>
          <a:ln w="28575">
            <a:solidFill>
              <a:schemeClr val="bg1">
                <a:lumMod val="10000"/>
              </a:schemeClr>
            </a:solidFill>
            <a:round/>
            <a:headEnd/>
            <a:tailEnd/>
          </a:ln>
        </p:spPr>
        <p:txBody>
          <a:bodyPr wrap="none" anchor="ctr"/>
          <a:lstStyle/>
          <a:p>
            <a:pPr algn="r" rtl="1"/>
            <a:endParaRPr lang="ar-EG" altLang="en-US" sz="440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241" name="Rectangle 17"/>
          <p:cNvSpPr>
            <a:spLocks noChangeArrowheads="1"/>
          </p:cNvSpPr>
          <p:nvPr/>
        </p:nvSpPr>
        <p:spPr bwMode="auto">
          <a:xfrm rot="-5400000">
            <a:off x="1908195" y="4033890"/>
            <a:ext cx="1960793" cy="76944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r" rtl="1" eaLnBrk="1" hangingPunct="1"/>
            <a: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وحدة </a:t>
            </a: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الخض</a:t>
            </a:r>
            <a: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ــ</a:t>
            </a: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وع</a:t>
            </a:r>
            <a:endParaRPr lang="en-US" alt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246" name="AutoShape 22"/>
          <p:cNvSpPr>
            <a:spLocks noChangeArrowheads="1"/>
          </p:cNvSpPr>
          <p:nvPr/>
        </p:nvSpPr>
        <p:spPr bwMode="auto">
          <a:xfrm rot="16200000">
            <a:off x="4217680" y="1197238"/>
            <a:ext cx="4206240" cy="4937760"/>
          </a:xfrm>
          <a:prstGeom prst="verticalScroll">
            <a:avLst>
              <a:gd name="adj" fmla="val 12500"/>
            </a:avLst>
          </a:prstGeom>
          <a:solidFill>
            <a:schemeClr val="bg1"/>
          </a:solidFill>
          <a:ln w="38100">
            <a:solidFill>
              <a:schemeClr val="bg1">
                <a:lumMod val="25000"/>
              </a:schemeClr>
            </a:solidFill>
            <a:round/>
            <a:headEnd/>
            <a:tailEnd/>
          </a:ln>
          <a:effectLst/>
        </p:spPr>
        <p:txBody>
          <a:bodyPr vert="eaVert" wrap="none" anchor="ctr"/>
          <a:lstStyle/>
          <a:p>
            <a:pPr algn="ctr" rtl="1" eaLnBrk="1" hangingPunct="1">
              <a:defRPr/>
            </a:pPr>
            <a:endParaRPr 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هذه المبادئ تكمل بعضها البعض</a:t>
            </a:r>
            <a:endParaRPr lang="ar-EG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ولا تحل محل بعضها البعض</a:t>
            </a:r>
            <a:endParaRPr lang="ar-EG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فهي بذات الأهمية</a:t>
            </a:r>
            <a:endParaRPr lang="ar-EG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لتحفظ توازن الوحدة وتكاملها.</a:t>
            </a:r>
          </a:p>
          <a:p>
            <a:pPr algn="ctr" rtl="1" eaLnBrk="1" hangingPunct="1">
              <a:defRPr/>
            </a:pPr>
            <a:endParaRPr lang="en-US" sz="4400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441089" y="620688"/>
            <a:ext cx="4261822" cy="919401"/>
          </a:xfr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 eaLnBrk="0" hangingPunct="0"/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ثالثاً: مبادئ الوحدة في الكنيسة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4698461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5" name="Rectangle 7"/>
          <p:cNvSpPr>
            <a:spLocks noChangeArrowheads="1"/>
          </p:cNvSpPr>
          <p:nvPr/>
        </p:nvSpPr>
        <p:spPr bwMode="auto">
          <a:xfrm>
            <a:off x="359532" y="2492896"/>
            <a:ext cx="8424936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فالجميع في جسد المسيح.. جميع الأعضاء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الكبير والصغير، الرجل والمرأة،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المتعلم والجاهل، الغني والفقير،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بغض النظر عن خلفيته الدينية يهودي أم يوناني أم بربري أم سكيثي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متساوون في القيمة والأهمية عند الله وعند بعضهم البعض</a:t>
            </a:r>
            <a:endParaRPr lang="en-US" sz="44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226455" y="620688"/>
            <a:ext cx="4704264" cy="1371600"/>
          </a:xfrm>
          <a:prstGeom prst="roundRect">
            <a:avLst>
              <a:gd name="adj" fmla="val 16667"/>
            </a:avLst>
          </a:prstGeom>
          <a:noFill/>
          <a:ln>
            <a:noFill/>
            <a:headEnd type="none" w="sm" len="sm"/>
            <a:tailEnd type="none" w="sm" len="sm"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ctr" rtl="1">
              <a:buFontTx/>
              <a:buAutoNum type="arabicPeriod"/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وحدة 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المساواة</a:t>
            </a:r>
            <a:endParaRPr lang="ar-EG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lvl="0" indent="-342900" algn="ct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	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unity &amp; Equality</a:t>
            </a:r>
            <a:endParaRPr lang="en-US" sz="48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317B35E9-FC9D-8C57-BEF4-D34962155226}"/>
              </a:ext>
            </a:extLst>
          </p:cNvPr>
          <p:cNvSpPr/>
          <p:nvPr/>
        </p:nvSpPr>
        <p:spPr>
          <a:xfrm>
            <a:off x="1979712" y="479549"/>
            <a:ext cx="4783283" cy="1653877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30533730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743200" y="620688"/>
            <a:ext cx="3657600" cy="1005840"/>
          </a:xfrm>
          <a:prstGeom prst="round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 rtl="1"/>
            <a:r>
              <a:rPr lang="ar-EG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وحدة </a:t>
            </a:r>
            <a:r>
              <a:rPr lang="ar-SA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المساواة</a:t>
            </a:r>
            <a:endParaRPr lang="en-US" altLang="en-US" sz="48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320516" name="Picture 4" descr="wfeld-g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1919" y="2204864"/>
            <a:ext cx="4040162" cy="4105201"/>
          </a:xfrm>
          <a:prstGeom prst="rect">
            <a:avLst/>
          </a:prstGeom>
          <a:noFill/>
          <a:ln w="28575">
            <a:solidFill>
              <a:srgbClr val="FFCC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74579A4-1947-F973-9C5B-E61D447C45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43200" y="1224414"/>
            <a:ext cx="3596041" cy="402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224804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55976" y="1124744"/>
            <a:ext cx="2304256" cy="1080120"/>
          </a:xfrm>
          <a:prstGeom prst="rect">
            <a:avLst/>
          </a:prstGeom>
        </p:spPr>
      </p:pic>
      <p:sp>
        <p:nvSpPr>
          <p:cNvPr id="184326" name="Rectangle 6"/>
          <p:cNvSpPr>
            <a:spLocks noChangeArrowheads="1"/>
          </p:cNvSpPr>
          <p:nvPr/>
        </p:nvSpPr>
        <p:spPr bwMode="auto">
          <a:xfrm>
            <a:off x="1871700" y="1340768"/>
            <a:ext cx="5400601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«فَتُوبُوا وَارْجِعُوا لِتُمْحَى خَطَايَاكُمْ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لِكَيْ تَأْتِيَ أَوْقَاتُ الْفَرَجِ مِنْ وَجْهِ الرَّب»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834458" y="3075057"/>
            <a:ext cx="147508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(أع 3: 19)</a:t>
            </a:r>
            <a:endParaRPr lang="en-US" sz="40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3095404"/>
      </p:ext>
    </p:extLst>
  </p:cSld>
  <p:clrMapOvr>
    <a:masterClrMapping/>
  </p:clrMapOvr>
  <p:transition spd="slow"/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6" name="Rectangle 4"/>
          <p:cNvSpPr>
            <a:spLocks noChangeArrowheads="1"/>
          </p:cNvSpPr>
          <p:nvPr/>
        </p:nvSpPr>
        <p:spPr bwMode="auto">
          <a:xfrm>
            <a:off x="969314" y="1432719"/>
            <a:ext cx="7205371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«لأَنَّكُمْ جَمِيعاً أَبْنَاءُ اللهِ بِالإِيمَانِ بِالْمَسِيحِ يَسُوعَ.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لأَنَّ كُلَّكُمُ الَّذِينَ اعْتَمَدْتُمْ بِالْمَسِيحِ قَدْ لَبِسْتُمُ الْمَسِيحَ.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لَيْسَ يَهُودِيٌّ وَلاَ يُونَانِيٌّ. لَيْسَ عَبْدٌ وَلاَ حُرٌّ.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لَيْسَ ذَكَرٌ وَأُنْثَى،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لأَنَّكُمْ جَمِيعاً وَاحِدٌ فِي الْمَسِيحِ يَسُوعَ» </a:t>
            </a:r>
          </a:p>
        </p:txBody>
      </p:sp>
      <p:sp>
        <p:nvSpPr>
          <p:cNvPr id="310277" name="AutoShape 5"/>
          <p:cNvSpPr>
            <a:spLocks noChangeArrowheads="1"/>
          </p:cNvSpPr>
          <p:nvPr/>
        </p:nvSpPr>
        <p:spPr bwMode="auto">
          <a:xfrm rot="1297038">
            <a:off x="7091221" y="3295616"/>
            <a:ext cx="1757626" cy="720725"/>
          </a:xfrm>
          <a:prstGeom prst="wedgeEllipseCallout">
            <a:avLst>
              <a:gd name="adj1" fmla="val -119972"/>
              <a:gd name="adj2" fmla="val 163694"/>
            </a:avLst>
          </a:prstGeom>
          <a:solidFill>
            <a:schemeClr val="accent3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 eaLnBrk="1" hangingPunct="1">
              <a:defRPr/>
            </a:pPr>
            <a:r>
              <a:rPr lang="en-US" sz="32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panose="020B0604020202020204" pitchFamily="34" charset="0"/>
              </a:rPr>
              <a:t>Equal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C7EEA77-E05A-E3A5-7639-30CC434E60C3}"/>
              </a:ext>
            </a:extLst>
          </p:cNvPr>
          <p:cNvSpPr txBox="1"/>
          <p:nvPr/>
        </p:nvSpPr>
        <p:spPr>
          <a:xfrm>
            <a:off x="2280920" y="4891850"/>
            <a:ext cx="458216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SA" dirty="0"/>
              <a:t>غل 3: 26-28</a:t>
            </a:r>
            <a:endParaRPr lang="ar-EG" dirty="0"/>
          </a:p>
        </p:txBody>
      </p:sp>
    </p:spTree>
    <p:extLst>
      <p:ext uri="{BB962C8B-B14F-4D97-AF65-F5344CB8AC3E}">
        <p14:creationId xmlns:p14="http://schemas.microsoft.com/office/powerpoint/2010/main" val="73388127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300" name="Rectangle 4"/>
          <p:cNvSpPr>
            <a:spLocks noChangeArrowheads="1"/>
          </p:cNvSpPr>
          <p:nvPr/>
        </p:nvSpPr>
        <p:spPr bwMode="auto">
          <a:xfrm>
            <a:off x="909909" y="1412776"/>
            <a:ext cx="741682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«حَيْثُ لَيْسَ يُونَانِيٌّ وَيَهُودِيٌّ، خِتَانٌ وَغُرْلَةٌ، بَرْبَرِيٌّ سِكِّيثِيٌّ، عَبْدٌ حُرٌّ، بَلِ الْمَسِيحُ الْكُلُّ، وَفِي الْكُلِّ». </a:t>
            </a:r>
          </a:p>
        </p:txBody>
      </p:sp>
      <p:sp>
        <p:nvSpPr>
          <p:cNvPr id="2" name="Rectangle 1"/>
          <p:cNvSpPr/>
          <p:nvPr/>
        </p:nvSpPr>
        <p:spPr>
          <a:xfrm>
            <a:off x="550376" y="4243735"/>
            <a:ext cx="777635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لكن قيمتنا هي المسيح الذي لبسناه الذي هو الكل في الكل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SA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5A865E1-F789-4926-24FF-250DBAED67EA}"/>
              </a:ext>
            </a:extLst>
          </p:cNvPr>
          <p:cNvSpPr txBox="1"/>
          <p:nvPr/>
        </p:nvSpPr>
        <p:spPr>
          <a:xfrm>
            <a:off x="2125592" y="3075057"/>
            <a:ext cx="458216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dirty="0"/>
              <a:t>(</a:t>
            </a:r>
            <a:r>
              <a:rPr lang="ar-SA" dirty="0" err="1"/>
              <a:t>كو</a:t>
            </a:r>
            <a:r>
              <a:rPr lang="ar-SA" dirty="0"/>
              <a:t> 3: 11</a:t>
            </a:r>
            <a:r>
              <a:rPr lang="ar-EG" dirty="0"/>
              <a:t>)</a:t>
            </a:r>
            <a:r>
              <a:rPr lang="ar-SA" dirty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419335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491059" y="980728"/>
            <a:ext cx="6161153" cy="914400"/>
          </a:xfrm>
          <a:prstGeom prst="roundRect">
            <a:avLst>
              <a:gd name="adj" fmla="val 16667"/>
            </a:avLst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أصبحنا جميعاً عائلة واحدة أي متحدين معاً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12324" name="Rectangle 4"/>
          <p:cNvSpPr>
            <a:spLocks noChangeArrowheads="1"/>
          </p:cNvSpPr>
          <p:nvPr/>
        </p:nvSpPr>
        <p:spPr bwMode="auto">
          <a:xfrm>
            <a:off x="1715726" y="3149679"/>
            <a:ext cx="571182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«لأَنَّكُمْ جَمِيعاً أَبْنَاءُ اللهِ بِالإِيمَانِ بِالْمَسِيحِ يَسُوعَ»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00D098-BEBB-462F-1E51-1F7FA7831202}"/>
              </a:ext>
            </a:extLst>
          </p:cNvPr>
          <p:cNvSpPr txBox="1"/>
          <p:nvPr/>
        </p:nvSpPr>
        <p:spPr>
          <a:xfrm>
            <a:off x="2280555" y="4262319"/>
            <a:ext cx="458216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SA" altLang="en-US" dirty="0"/>
              <a:t>(غل 3: 26)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962799201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8" name="Rectangle 4"/>
          <p:cNvSpPr>
            <a:spLocks noChangeArrowheads="1"/>
          </p:cNvSpPr>
          <p:nvPr/>
        </p:nvSpPr>
        <p:spPr bwMode="auto">
          <a:xfrm>
            <a:off x="1691680" y="2017876"/>
            <a:ext cx="576064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لِكَيْ لاَ يَكُونَ انْشِقَاقٌ فِي الْجَسَدِ،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بَلْ تَهْتَمُّ الأَعْضَاءُ اهْتِمَاماً وَاحِداً بَعْضُهَا لِبَعْضٍ»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E733D9E-E55F-39CC-0E23-B799302DDF4E}"/>
              </a:ext>
            </a:extLst>
          </p:cNvPr>
          <p:cNvSpPr txBox="1"/>
          <p:nvPr/>
        </p:nvSpPr>
        <p:spPr>
          <a:xfrm>
            <a:off x="2280920" y="3645024"/>
            <a:ext cx="458216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en-US" altLang="en-US" dirty="0"/>
              <a:t>)</a:t>
            </a:r>
            <a:r>
              <a:rPr lang="ar-EG" altLang="en-US" dirty="0" err="1"/>
              <a:t>كو</a:t>
            </a:r>
            <a:r>
              <a:rPr lang="ar-EG" altLang="en-US" dirty="0"/>
              <a:t> 12: 25) 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192861789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3" name="Rectangle 5"/>
          <p:cNvSpPr>
            <a:spLocks noChangeArrowheads="1"/>
          </p:cNvSpPr>
          <p:nvPr/>
        </p:nvSpPr>
        <p:spPr bwMode="auto">
          <a:xfrm>
            <a:off x="3003387" y="2396207"/>
            <a:ext cx="54874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هل الطفل الصغير المولود حديثاً أقل أهمية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؟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03848" y="1244079"/>
            <a:ext cx="528693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dirty="0"/>
              <a:t>من هو العضو المولود حدثياً في العائلة؟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0330190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6" name="AutoShape 4"/>
          <p:cNvSpPr>
            <a:spLocks noChangeArrowheads="1"/>
          </p:cNvSpPr>
          <p:nvPr/>
        </p:nvSpPr>
        <p:spPr bwMode="auto">
          <a:xfrm rot="5400000">
            <a:off x="3960727" y="-1107504"/>
            <a:ext cx="1224137" cy="4536506"/>
          </a:xfrm>
          <a:prstGeom prst="roundRect">
            <a:avLst>
              <a:gd name="adj" fmla="val 16667"/>
            </a:avLst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ot="10800000" vert="eaVert" wrap="none" anchor="ctr" anchorCtr="1"/>
          <a:lstStyle/>
          <a:p>
            <a:pPr marL="342900" indent="-342900" algn="ctr" rtl="1" eaLnBrk="1" hangingPunct="1">
              <a:buFontTx/>
              <a:buAutoNum type="arabicPeriod" startAt="2"/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وحدة التنوع</a:t>
            </a:r>
            <a:endParaRPr lang="ar-EG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indent="-342900" algn="ctr" rtl="1" eaLnBrk="1" hangingPunct="1"/>
            <a:r>
              <a:rPr lang="ar-SA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en-US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Unity &amp; Diversity</a:t>
            </a:r>
          </a:p>
        </p:txBody>
      </p:sp>
      <p:sp>
        <p:nvSpPr>
          <p:cNvPr id="315397" name="Rectangle 5"/>
          <p:cNvSpPr>
            <a:spLocks noChangeArrowheads="1"/>
          </p:cNvSpPr>
          <p:nvPr/>
        </p:nvSpPr>
        <p:spPr bwMode="auto">
          <a:xfrm>
            <a:off x="1057407" y="2266130"/>
            <a:ext cx="7290866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«فَإِنَّهُ كَمَا فِي جَسَدٍ وَاحِدٍ لَنَا أَعْضَاءٌ كَثِيرَةٌ،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وَلَكِنْ لَيْسَ جَمِيعُ الأَعْضَاءِ لَهَا عَمَلٌ وَاحِدٌ، هَكَذَا نَحْنُ الْكَثِيرِينَ: جَسَدٌ وَاحِدٌ فِي الْمَسِيحِ، وَأَعْضَاءٌ بَعْضاً لِبَعْضٍ، كُلُّ وَاحِدٍ لِلآخَرِ.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EF13075-C552-2262-46EF-EF3E8398CE14}"/>
              </a:ext>
            </a:extLst>
          </p:cNvPr>
          <p:cNvSpPr txBox="1"/>
          <p:nvPr/>
        </p:nvSpPr>
        <p:spPr>
          <a:xfrm>
            <a:off x="2411760" y="5175489"/>
            <a:ext cx="458216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en-US" altLang="en-US" dirty="0"/>
              <a:t>)</a:t>
            </a:r>
            <a:r>
              <a:rPr lang="ar-SA" altLang="en-US" dirty="0"/>
              <a:t>رو 12: 4-8</a:t>
            </a:r>
            <a:r>
              <a:rPr lang="en-US" altLang="en-US" dirty="0"/>
              <a:t>(</a:t>
            </a:r>
            <a:r>
              <a:rPr lang="ar-SA" altLang="en-US" dirty="0"/>
              <a:t> </a:t>
            </a:r>
            <a:endParaRPr lang="ar-EG" altLang="en-US" dirty="0"/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F3B1BE99-044A-9A77-8480-48225F726687}"/>
              </a:ext>
            </a:extLst>
          </p:cNvPr>
          <p:cNvSpPr/>
          <p:nvPr/>
        </p:nvSpPr>
        <p:spPr>
          <a:xfrm>
            <a:off x="2297282" y="365597"/>
            <a:ext cx="4783283" cy="1653877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69529449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84255E6-36DA-4CE3-9618-4CAECDFD5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" y="730250"/>
            <a:ext cx="7488238" cy="550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وَلَكِنْ لَنَا مَوَاهِبُ مُخْتَلِفَةٌ بِحَسَبِ النِّعْمَةِ الْمُعْطَاةِ لَنَا: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أَنُبُوَّةٌ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فَبِالنِّسْبَةِ إِلَى الإِيمَانِ،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أَمْ خِدْمَةٌ فَفِي الْخِدْمَةِ،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أَمِ الْمُعَلِّمُ فَفِي التَّعْلِيمِ،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أَمِ الْوَاعِظُ فَفِي الْوَعْظِ،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الْمُعْطِي فَبِسَخَاءٍ،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الْمُدَبِّرُ فَبِاجْتِهَادٍ،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الرَّاحِمُ فَبِسُرُورٍ».</a:t>
            </a:r>
          </a:p>
        </p:txBody>
      </p:sp>
    </p:spTree>
    <p:extLst>
      <p:ext uri="{BB962C8B-B14F-4D97-AF65-F5344CB8AC3E}">
        <p14:creationId xmlns:p14="http://schemas.microsoft.com/office/powerpoint/2010/main" val="2704581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4" name="Rectangle 4"/>
          <p:cNvSpPr>
            <a:spLocks noChangeArrowheads="1"/>
          </p:cNvSpPr>
          <p:nvPr/>
        </p:nvSpPr>
        <p:spPr bwMode="auto">
          <a:xfrm>
            <a:off x="1475656" y="1331046"/>
            <a:ext cx="5904656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فَأَنْوَاعُ مَوَاهِبَ مَوْجُودَةٌ،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وَلَكِنَّ الرُّوحَ وَاحِدٌ،</a:t>
            </a: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وَأَنْوَاعُ خِدَمٍ مَوْجُودَةٌ،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وَلَكِنَّ الرَّبَّ وَاحِدٌ..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E9B71CE-311C-4C7D-B257-FEA97D33B905}"/>
              </a:ext>
            </a:extLst>
          </p:cNvPr>
          <p:cNvSpPr txBox="1"/>
          <p:nvPr/>
        </p:nvSpPr>
        <p:spPr>
          <a:xfrm>
            <a:off x="2263140" y="3861048"/>
            <a:ext cx="46177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/>
              <a:t>1كو 12: 4، 5 </a:t>
            </a:r>
            <a:r>
              <a:rPr lang="ar-EG" altLang="en-US" dirty="0"/>
              <a:t>)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623861771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8" name="Rectangle 4"/>
          <p:cNvSpPr>
            <a:spLocks noChangeArrowheads="1"/>
          </p:cNvSpPr>
          <p:nvPr/>
        </p:nvSpPr>
        <p:spPr bwMode="auto">
          <a:xfrm>
            <a:off x="179512" y="2059106"/>
            <a:ext cx="8784976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وَلَكِنْ لَوْ كَانَ جَمِيعُهَا عُضْواً وَاحِداً،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أَيْنَ الْجَسَدُ؟ فَالآنَ أَعْضَاءٌ كَثِيرَةٌ، وَلَكِنْ جَسَدٌ وَاحِدٌ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5ED9660-6812-56D3-BBC2-1726FC1804F9}"/>
              </a:ext>
            </a:extLst>
          </p:cNvPr>
          <p:cNvSpPr txBox="1"/>
          <p:nvPr/>
        </p:nvSpPr>
        <p:spPr>
          <a:xfrm>
            <a:off x="2255520" y="3789040"/>
            <a:ext cx="463296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dirty="0"/>
              <a:t>(</a:t>
            </a:r>
            <a:r>
              <a:rPr lang="en-US" dirty="0"/>
              <a:t> </a:t>
            </a:r>
            <a:r>
              <a:rPr lang="ar-SA" dirty="0"/>
              <a:t>1كو12: 19، 20 </a:t>
            </a:r>
            <a:r>
              <a:rPr lang="ar-EG" dirty="0"/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7373667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2" name="Rectangle 4"/>
          <p:cNvSpPr>
            <a:spLocks noChangeArrowheads="1"/>
          </p:cNvSpPr>
          <p:nvPr/>
        </p:nvSpPr>
        <p:spPr bwMode="auto">
          <a:xfrm>
            <a:off x="179512" y="1441812"/>
            <a:ext cx="8784976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«اَلَّذِي نَزَلَ هُوَ الَّذِي صَعِدَ أَيْضاً فَوْقَ جَمِيعِ السَّمَاوَاتِ،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لِكَيْ يَمْلأَ الْكُلَّ. وَهُوَ أَعْطَى الْبَعْضَ أَنْ يَكُونُوا رُسُلاً، وَالْبَعْضَ أَنْبِيَاءَ، وَالْبَعْضَ مُبَشِّرِينَ، وَالْبَعْضَ رُعَاةً وَمُعَلِّمِينَ، لأَجْلِ تَكْمِيلِ الْقِدِّيسِينَ، لِعَمَلِ الْخِدْمَةِ،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لِبُنْيَانِ جَسَدِ الْمَسِيحِ».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58EB1A4-6BD3-B73D-8BD7-633AC9500FC5}"/>
              </a:ext>
            </a:extLst>
          </p:cNvPr>
          <p:cNvSpPr txBox="1"/>
          <p:nvPr/>
        </p:nvSpPr>
        <p:spPr>
          <a:xfrm>
            <a:off x="2273300" y="4919687"/>
            <a:ext cx="45974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/>
              <a:t>أف 4: 10-12 </a:t>
            </a:r>
            <a:r>
              <a:rPr lang="ar-EG" altLang="en-US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47542417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536988" y="1340768"/>
            <a:ext cx="6070025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«أَمْ تَسْتَهِينُ بِغِنَى لُطْفِهِ وَإِمْهَالِهِ وَطُولِ أَنَاتِهِ،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غَيْرَ عَالِمٍ أَنَّ لُطْفَ اللهِ إِنَّمَا يَقْتَادُكَ إِلَى التَّوْبَةِ؟»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2017" y="3075057"/>
            <a:ext cx="151996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(رو 2: 4) </a:t>
            </a:r>
            <a:endParaRPr lang="en-US" sz="40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52177157"/>
      </p:ext>
    </p:extLst>
  </p:cSld>
  <p:clrMapOvr>
    <a:masterClrMapping/>
  </p:clrMapOvr>
  <p:transition spd="slow"/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40" name="Rectangle 4"/>
          <p:cNvSpPr>
            <a:spLocks noChangeArrowheads="1"/>
          </p:cNvSpPr>
          <p:nvPr/>
        </p:nvSpPr>
        <p:spPr bwMode="auto">
          <a:xfrm>
            <a:off x="219687" y="1945868"/>
            <a:ext cx="8704627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«فَإِنَّ الْجَسَدَ أَيْضاً لَيْسَ عُضْواً وَاحِداً، بَلْ أَعْضَاءٌ كَثِيرَةٌ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لَوْ كَانَ كُلُّ الْجَسَدِ عَيْناً، فَأَيْنَ السَّمْعُ؟ لَوْ كَانَ الْكُلُّ سَمْعاً، فَأَيْنَ الشَّمُّ؟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وَلَكِنْ لَوْ كَانَ جَمِيعُهَا عُضْواً وَاحِداً، أَيْنَ الْجَسَدُ؟»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82F0E15-76CD-C2D6-2F4D-94C0A2B5FFD1}"/>
              </a:ext>
            </a:extLst>
          </p:cNvPr>
          <p:cNvSpPr txBox="1"/>
          <p:nvPr/>
        </p:nvSpPr>
        <p:spPr>
          <a:xfrm>
            <a:off x="2735796" y="4149080"/>
            <a:ext cx="367240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/>
              <a:t>1كو 12: 14، 17، 19</a:t>
            </a:r>
            <a:r>
              <a:rPr lang="ar-EG" altLang="en-US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868352039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4" name="Rectangle 4"/>
          <p:cNvSpPr>
            <a:spLocks noChangeArrowheads="1"/>
          </p:cNvSpPr>
          <p:nvPr/>
        </p:nvSpPr>
        <p:spPr bwMode="auto">
          <a:xfrm>
            <a:off x="1295636" y="374467"/>
            <a:ext cx="6552728" cy="550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إن التنوع في جسد المسيح متعدد الزوايا،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فالكنيسة تتكون من أعضاء متنوعين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في شخصياتهم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وخلفياتهم،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وفي مواهبهم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وإمكانياتهم،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وفي طريقة حياتهم،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وتختلف من مكان إلى آخر.</a:t>
            </a:r>
          </a:p>
        </p:txBody>
      </p:sp>
    </p:spTree>
    <p:extLst>
      <p:ext uri="{BB962C8B-B14F-4D97-AF65-F5344CB8AC3E}">
        <p14:creationId xmlns:p14="http://schemas.microsoft.com/office/powerpoint/2010/main" val="2750074517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8" name="Rectangle 4"/>
          <p:cNvSpPr>
            <a:spLocks noChangeArrowheads="1"/>
          </p:cNvSpPr>
          <p:nvPr/>
        </p:nvSpPr>
        <p:spPr bwMode="auto">
          <a:xfrm>
            <a:off x="2011042" y="1746682"/>
            <a:ext cx="5121915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الفهم الخاطئ للوحدة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يجعلنا ننزعج من هذا التنوع الواسع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30821553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5" name="AutoShape 5"/>
          <p:cNvSpPr>
            <a:spLocks noChangeArrowheads="1"/>
          </p:cNvSpPr>
          <p:nvPr/>
        </p:nvSpPr>
        <p:spPr bwMode="auto">
          <a:xfrm rot="5400000">
            <a:off x="3960019" y="-1468763"/>
            <a:ext cx="1223962" cy="4680522"/>
          </a:xfrm>
          <a:prstGeom prst="roundRect">
            <a:avLst>
              <a:gd name="adj" fmla="val 16667"/>
            </a:avLst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ot="10800000" vert="eaVert" wrap="none" anchor="ctr" anchorCtr="1"/>
          <a:lstStyle/>
          <a:p>
            <a:pPr marL="342900" indent="-342900" algn="ctr" rtl="1" eaLnBrk="1" hangingPunct="1">
              <a:buFontTx/>
              <a:buAutoNum type="arabicPeriod" startAt="3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وحدة الخضوع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marL="342900" indent="-342900" algn="ctr" rtl="1" eaLnBrk="1" hangingPunct="1"/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Unity &amp; Submissions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327689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2" y="2060575"/>
            <a:ext cx="2663825" cy="3488020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7694" name="Rectangle 14"/>
          <p:cNvSpPr>
            <a:spLocks noChangeArrowheads="1"/>
          </p:cNvSpPr>
          <p:nvPr/>
        </p:nvSpPr>
        <p:spPr bwMode="auto">
          <a:xfrm>
            <a:off x="3127841" y="1844824"/>
            <a:ext cx="5995551" cy="42165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الجهاز العصبي المركزي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مسئول عن تلقي الرسائل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وإرسال التعليمات لكل عضو في الجسد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وإن أصيب هذا الجهاز العصبي بخلل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ولم يعد يعمل بكفاءته،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فإن كل الجسد يصاب إما بالشلل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أو الفوضى.</a:t>
            </a:r>
          </a:p>
        </p:txBody>
      </p:sp>
      <p:sp>
        <p:nvSpPr>
          <p:cNvPr id="327695" name="Line 15"/>
          <p:cNvSpPr>
            <a:spLocks noChangeShapeType="1"/>
          </p:cNvSpPr>
          <p:nvPr/>
        </p:nvSpPr>
        <p:spPr bwMode="auto">
          <a:xfrm>
            <a:off x="1692275" y="2924175"/>
            <a:ext cx="4318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8CA00722-E18C-FC54-9B5E-54EF913A44E4}"/>
              </a:ext>
            </a:extLst>
          </p:cNvPr>
          <p:cNvSpPr/>
          <p:nvPr/>
        </p:nvSpPr>
        <p:spPr>
          <a:xfrm>
            <a:off x="2231739" y="94576"/>
            <a:ext cx="4783283" cy="1677451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19857484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8" name="Rectangle 4"/>
          <p:cNvSpPr>
            <a:spLocks noChangeArrowheads="1"/>
          </p:cNvSpPr>
          <p:nvPr/>
        </p:nvSpPr>
        <p:spPr bwMode="auto">
          <a:xfrm>
            <a:off x="359532" y="730211"/>
            <a:ext cx="8424936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كذلك أيضاً في الكنيسة (جسد المسيح) كل هذا التنوع يحتاج إلى نظام وتحكم لتوجيه الجسد وقيادته ليعمل معاً في انسجام وتناسق لبناء الجسد وخير أعضاءه ومجد الملكوت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28709" name="Rectangle 5"/>
          <p:cNvSpPr>
            <a:spLocks noChangeArrowheads="1"/>
          </p:cNvSpPr>
          <p:nvPr/>
        </p:nvSpPr>
        <p:spPr bwMode="auto">
          <a:xfrm>
            <a:off x="683569" y="3212976"/>
            <a:ext cx="777686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«لِكَيْ لاَ يَكُونَ انْشِقَاقٌ فِي الجسد، بل تَهْتَمُّ الأَعْضَاءُ اهْتِمَاماً وَاحِداً بَعْضُهَا لِبَعْضٍ»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2F7EF83-4E80-A34C-5206-7E81B25101DE}"/>
              </a:ext>
            </a:extLst>
          </p:cNvPr>
          <p:cNvSpPr txBox="1"/>
          <p:nvPr/>
        </p:nvSpPr>
        <p:spPr>
          <a:xfrm>
            <a:off x="2195736" y="4680486"/>
            <a:ext cx="458216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SA" dirty="0"/>
              <a:t>(1كو 12: 25)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5696505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2" name="Rectangle 4"/>
          <p:cNvSpPr>
            <a:spLocks noChangeArrowheads="1"/>
          </p:cNvSpPr>
          <p:nvPr/>
        </p:nvSpPr>
        <p:spPr bwMode="auto">
          <a:xfrm>
            <a:off x="1496393" y="1484784"/>
            <a:ext cx="6151215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وإذا تعطل هذا النظام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(الخضوع)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وكُسر هذا المبدأ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فإن الشيء الوحيد المتوقع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هو الفوضى أو الانقسام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وهذا ما نراه كثيراً هنا وهناك.</a:t>
            </a:r>
          </a:p>
        </p:txBody>
      </p:sp>
    </p:spTree>
    <p:extLst>
      <p:ext uri="{BB962C8B-B14F-4D97-AF65-F5344CB8AC3E}">
        <p14:creationId xmlns:p14="http://schemas.microsoft.com/office/powerpoint/2010/main" val="3217503181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17425B2-8B15-E6B9-B11D-ECDB3750D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736" y="1982450"/>
            <a:ext cx="5040162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«خَاضِعِينَ بَعْضُكُمْ لِبَعْضٍ فِي خَوْفِ اللهِ».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أف 5: 21  </a:t>
            </a:r>
          </a:p>
        </p:txBody>
      </p:sp>
    </p:spTree>
    <p:extLst>
      <p:ext uri="{BB962C8B-B14F-4D97-AF65-F5344CB8AC3E}">
        <p14:creationId xmlns:p14="http://schemas.microsoft.com/office/powerpoint/2010/main" val="655804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C55216-69C0-6676-5EC5-E34C459529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>
            <a:extLst>
              <a:ext uri="{FF2B5EF4-FFF2-40B4-BE49-F238E27FC236}">
                <a16:creationId xmlns:a16="http://schemas.microsoft.com/office/drawing/2014/main" id="{C5EC5414-D3B0-4D57-3CC9-3386DA17C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80" y="1484784"/>
            <a:ext cx="7560840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«كَذَلِكَ أَيُّهَا الأَحْدَاثُ اخْضَعُوا لِلشُّيُوخِ،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وَكُونُوا جَمِيعاً خَاضِعِينَ بَعْضُكُمْ لِبَعْضٍ،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وَتَسَرْبَلُوا بِالتَّوَاضُعِ، لأَنَّ اللهَ يُقَاوِمُ الْمُسْتَكْبِرِينَ،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وَأَمَّا الْمُتَوَاضِعُونَ فَيُعْطِيهِمْ نِعْمَةً».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1بط 5: 5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43760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4" name="Rectangle 4"/>
          <p:cNvSpPr>
            <a:spLocks noChangeArrowheads="1"/>
          </p:cNvSpPr>
          <p:nvPr/>
        </p:nvSpPr>
        <p:spPr bwMode="auto">
          <a:xfrm>
            <a:off x="707489" y="908720"/>
            <a:ext cx="7729022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وصية الخضوع للرب وللآخرين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تتعلق بكل أنواع العلاقات</a:t>
            </a: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332807" name="Rectangle 7"/>
          <p:cNvSpPr>
            <a:spLocks noChangeArrowheads="1"/>
          </p:cNvSpPr>
          <p:nvPr/>
        </p:nvSpPr>
        <p:spPr bwMode="auto">
          <a:xfrm>
            <a:off x="971600" y="3554667"/>
            <a:ext cx="698477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«فَاخْضَعُوا لِلَّهِ. قَاوِمُوا إِبْلِيسَ فَيَهْرُبَ مِنْكُمْ».</a:t>
            </a:r>
            <a:r>
              <a:rPr lang="en-US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en-US" sz="44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en-US" sz="4400" b="1" dirty="0" err="1"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يع</a:t>
            </a:r>
            <a:r>
              <a:rPr lang="ar-SA" altLang="en-US" sz="44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4: 7 </a:t>
            </a:r>
            <a:r>
              <a:rPr lang="ar-EG" altLang="en-US" sz="44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altLang="en-US" sz="44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	</a:t>
            </a:r>
            <a:endParaRPr lang="ar-EG" altLang="en-US" sz="44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660232" y="2132856"/>
            <a:ext cx="1890261" cy="769441"/>
          </a:xfrm>
          <a:prstGeom prst="rect">
            <a:avLst/>
          </a:prstGeom>
          <a:noFill/>
          <a:ln w="28575">
            <a:noFill/>
          </a:ln>
        </p:spPr>
        <p:txBody>
          <a:bodyPr wrap="none">
            <a:spAutoFit/>
          </a:bodyPr>
          <a:lstStyle/>
          <a:p>
            <a:pPr lvl="0" algn="r" rtl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الخضوع للرب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B81D742-735E-70FA-373F-010EDF435B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214383" y="2591925"/>
            <a:ext cx="2664296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119090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9D89D1-82D8-5E16-F287-A6D98DFE67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6" name="Rectangle 6">
            <a:extLst>
              <a:ext uri="{FF2B5EF4-FFF2-40B4-BE49-F238E27FC236}">
                <a16:creationId xmlns:a16="http://schemas.microsoft.com/office/drawing/2014/main" id="{88C6FE26-85D7-CDDF-92F4-AD27F6470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584" y="2204864"/>
            <a:ext cx="7105117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«ثُمَّ قَدْ كَانَ لَنَا آبَاءُ أَجْسَادِنَا مُؤَدِّبِينَ، وَكُنَّا نَهَابُهُمْ. أَفَلاَ نَخْضَعُ بِالأَوْلَى جِدّاً لأَبِي الأَرْوَاحِ، فَنَحْيَا؟   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9C94664-0B22-93E9-7DAD-580542C850D9}"/>
              </a:ext>
            </a:extLst>
          </p:cNvPr>
          <p:cNvSpPr txBox="1"/>
          <p:nvPr/>
        </p:nvSpPr>
        <p:spPr>
          <a:xfrm>
            <a:off x="2291912" y="3651414"/>
            <a:ext cx="458216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dirty="0"/>
              <a:t>(</a:t>
            </a:r>
            <a:r>
              <a:rPr lang="ar-SA" dirty="0"/>
              <a:t>عب 12: 9</a:t>
            </a:r>
            <a:r>
              <a:rPr lang="ar-EG" dirty="0"/>
              <a:t>)</a:t>
            </a:r>
            <a:r>
              <a:rPr lang="ar-SA" dirty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582814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32040" y="4502836"/>
            <a:ext cx="689231" cy="785209"/>
          </a:xfrm>
          <a:prstGeom prst="rect">
            <a:avLst/>
          </a:prstGeom>
        </p:spPr>
      </p:pic>
      <p:sp>
        <p:nvSpPr>
          <p:cNvPr id="186376" name="Rectangle 8"/>
          <p:cNvSpPr>
            <a:spLocks noChangeArrowheads="1"/>
          </p:cNvSpPr>
          <p:nvPr/>
        </p:nvSpPr>
        <p:spPr bwMode="auto">
          <a:xfrm>
            <a:off x="827584" y="1988031"/>
            <a:ext cx="7488832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zh-CN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الإيمان هو التصديق والاتكال.</a:t>
            </a:r>
            <a:r>
              <a:rPr lang="ar-EG" altLang="zh-CN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altLang="zh-CN" sz="44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zh-CN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والإيمان هنا في قبول المسيح يعني</a:t>
            </a:r>
            <a:r>
              <a:rPr lang="ar-EG" altLang="zh-CN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التصديق والاتكال عليه في غفران خطيتي وتغيير طبيعتي.</a:t>
            </a:r>
            <a:endParaRPr lang="en-US" sz="44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86377" name="Rectangle 9"/>
          <p:cNvSpPr>
            <a:spLocks noChangeArrowheads="1"/>
          </p:cNvSpPr>
          <p:nvPr/>
        </p:nvSpPr>
        <p:spPr bwMode="auto">
          <a:xfrm>
            <a:off x="2909526" y="4535249"/>
            <a:ext cx="332494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«مَنْ آمَنَ وَاعْتَمَدَ خلص» </a:t>
            </a:r>
            <a:endParaRPr lang="ar-EG" altLang="zh-CN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" name="Oval 6"/>
          <p:cNvSpPr>
            <a:spLocks noChangeArrowheads="1"/>
          </p:cNvSpPr>
          <p:nvPr/>
        </p:nvSpPr>
        <p:spPr bwMode="auto">
          <a:xfrm>
            <a:off x="3958996" y="1007920"/>
            <a:ext cx="1655015" cy="864000"/>
          </a:xfrm>
          <a:custGeom>
            <a:avLst/>
            <a:gdLst>
              <a:gd name="connsiteX0" fmla="*/ 0 w 1655015"/>
              <a:gd name="connsiteY0" fmla="*/ 144003 h 864000"/>
              <a:gd name="connsiteX1" fmla="*/ 144003 w 1655015"/>
              <a:gd name="connsiteY1" fmla="*/ 0 h 864000"/>
              <a:gd name="connsiteX2" fmla="*/ 1511012 w 1655015"/>
              <a:gd name="connsiteY2" fmla="*/ 0 h 864000"/>
              <a:gd name="connsiteX3" fmla="*/ 1655015 w 1655015"/>
              <a:gd name="connsiteY3" fmla="*/ 144003 h 864000"/>
              <a:gd name="connsiteX4" fmla="*/ 1655015 w 1655015"/>
              <a:gd name="connsiteY4" fmla="*/ 719997 h 864000"/>
              <a:gd name="connsiteX5" fmla="*/ 1511012 w 1655015"/>
              <a:gd name="connsiteY5" fmla="*/ 864000 h 864000"/>
              <a:gd name="connsiteX6" fmla="*/ 144003 w 1655015"/>
              <a:gd name="connsiteY6" fmla="*/ 864000 h 864000"/>
              <a:gd name="connsiteX7" fmla="*/ 0 w 1655015"/>
              <a:gd name="connsiteY7" fmla="*/ 719997 h 864000"/>
              <a:gd name="connsiteX8" fmla="*/ 0 w 1655015"/>
              <a:gd name="connsiteY8" fmla="*/ 144003 h 8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5015" h="864000" extrusionOk="0">
                <a:moveTo>
                  <a:pt x="0" y="144003"/>
                </a:moveTo>
                <a:cubicBezTo>
                  <a:pt x="-3933" y="71001"/>
                  <a:pt x="59747" y="-10483"/>
                  <a:pt x="144003" y="0"/>
                </a:cubicBezTo>
                <a:cubicBezTo>
                  <a:pt x="572313" y="11939"/>
                  <a:pt x="1095736" y="90390"/>
                  <a:pt x="1511012" y="0"/>
                </a:cubicBezTo>
                <a:cubicBezTo>
                  <a:pt x="1593692" y="12310"/>
                  <a:pt x="1643347" y="67472"/>
                  <a:pt x="1655015" y="144003"/>
                </a:cubicBezTo>
                <a:cubicBezTo>
                  <a:pt x="1611144" y="212102"/>
                  <a:pt x="1706819" y="477810"/>
                  <a:pt x="1655015" y="719997"/>
                </a:cubicBezTo>
                <a:cubicBezTo>
                  <a:pt x="1653187" y="804717"/>
                  <a:pt x="1592687" y="862321"/>
                  <a:pt x="1511012" y="864000"/>
                </a:cubicBezTo>
                <a:cubicBezTo>
                  <a:pt x="883629" y="780734"/>
                  <a:pt x="659884" y="903249"/>
                  <a:pt x="144003" y="864000"/>
                </a:cubicBezTo>
                <a:cubicBezTo>
                  <a:pt x="76004" y="865406"/>
                  <a:pt x="-5160" y="797974"/>
                  <a:pt x="0" y="719997"/>
                </a:cubicBezTo>
                <a:cubicBezTo>
                  <a:pt x="-23377" y="608056"/>
                  <a:pt x="25221" y="297177"/>
                  <a:pt x="0" y="144003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3519465374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dirty="0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الإيمان</a:t>
            </a:r>
            <a:endParaRPr lang="en-US" sz="4800" b="1" dirty="0">
              <a:ln w="0"/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64541" y="5536913"/>
            <a:ext cx="181491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(مر 16: 16)</a:t>
            </a:r>
            <a:endParaRPr lang="en-US" altLang="zh-CN" sz="40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9998688"/>
      </p:ext>
    </p:extLst>
  </p:cSld>
  <p:clrMapOvr>
    <a:masterClrMapping/>
  </p:clrMapOvr>
  <p:transition spd="slow"/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59638" y="2515110"/>
            <a:ext cx="3024336" cy="751400"/>
          </a:xfrm>
          <a:prstGeom prst="rect">
            <a:avLst/>
          </a:prstGeom>
        </p:spPr>
      </p:pic>
      <p:sp>
        <p:nvSpPr>
          <p:cNvPr id="333828" name="Rectangle 4"/>
          <p:cNvSpPr>
            <a:spLocks noChangeArrowheads="1"/>
          </p:cNvSpPr>
          <p:nvPr/>
        </p:nvSpPr>
        <p:spPr bwMode="auto">
          <a:xfrm>
            <a:off x="4975722" y="673117"/>
            <a:ext cx="376417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لخضوع لكل السلطات الفائقة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333830" name="Rectangle 6"/>
          <p:cNvSpPr>
            <a:spLocks noChangeArrowheads="1"/>
          </p:cNvSpPr>
          <p:nvPr/>
        </p:nvSpPr>
        <p:spPr bwMode="auto">
          <a:xfrm>
            <a:off x="467351" y="2564043"/>
            <a:ext cx="8208912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«لِتَخْضَعْ كُلُّ نَفْسٍ لِلسَّلاَطِين  الْفَائِقَةِ، لأَنَّهُ لَيْسَ سُلْطَانٌ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إِلاَّ مِنَ اللهِ،وَالسَّلاَطِينُ الْكَائِنَةُ هِيَ مُرَتَّبَةٌ مِنَ اللهِ»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0E6E663-E9C7-F897-C984-B8DC82FD2B63}"/>
              </a:ext>
            </a:extLst>
          </p:cNvPr>
          <p:cNvSpPr txBox="1"/>
          <p:nvPr/>
        </p:nvSpPr>
        <p:spPr>
          <a:xfrm>
            <a:off x="3419872" y="4077072"/>
            <a:ext cx="208823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/>
              <a:t>رو 13: 1</a:t>
            </a:r>
            <a:r>
              <a:rPr lang="ar-EG" altLang="en-US" dirty="0"/>
              <a:t>)</a:t>
            </a:r>
            <a:r>
              <a:rPr lang="ar-SA" altLang="en-US" dirty="0"/>
              <a:t> </a:t>
            </a:r>
            <a:endParaRPr lang="ar-EG" altLang="en-US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9CA27C5-591E-F845-E0A3-A9369CC24F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71807" y="1206444"/>
            <a:ext cx="4572000" cy="49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059488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03282A-0238-418E-2D05-BF4B9F6469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568C2BC-3FE1-76EE-F1EA-651ED9C333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83152" y="2100624"/>
            <a:ext cx="1977696" cy="864096"/>
          </a:xfrm>
          <a:prstGeom prst="rect">
            <a:avLst/>
          </a:prstGeom>
        </p:spPr>
      </p:pic>
      <p:sp>
        <p:nvSpPr>
          <p:cNvPr id="333829" name="Rectangle 5">
            <a:extLst>
              <a:ext uri="{FF2B5EF4-FFF2-40B4-BE49-F238E27FC236}">
                <a16:creationId xmlns:a16="http://schemas.microsoft.com/office/drawing/2014/main" id="{BD0B2B21-E411-7B2C-E3BB-2138E2B68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0803" y="2100624"/>
            <a:ext cx="669674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«فَاخْضَعُوا لِكُلِّ تَرْتِيبٍ بَشَرِيٍّ مِنْ أَجْلِ الرَّبِّ.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إِنْ كَانَ لِلْمَلِكِ فَكَمَنْ هُوَ فَوْقَ الْكُلِّ»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1D3100D-DC30-3153-C233-1E0CD2411B25}"/>
              </a:ext>
            </a:extLst>
          </p:cNvPr>
          <p:cNvSpPr txBox="1"/>
          <p:nvPr/>
        </p:nvSpPr>
        <p:spPr>
          <a:xfrm>
            <a:off x="3445904" y="3686255"/>
            <a:ext cx="225219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>
                <a:solidFill>
                  <a:srgbClr val="140000"/>
                </a:solidFill>
              </a:rPr>
              <a:t>(1</a:t>
            </a:r>
            <a:r>
              <a:rPr lang="ar-SA" altLang="en-US" dirty="0">
                <a:solidFill>
                  <a:srgbClr val="140000"/>
                </a:solidFill>
              </a:rPr>
              <a:t>بط 2: 13 </a:t>
            </a:r>
            <a:r>
              <a:rPr lang="ar-EG" altLang="en-US" dirty="0">
                <a:solidFill>
                  <a:srgbClr val="140000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65664472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00" name="Rectangle 4"/>
          <p:cNvSpPr>
            <a:spLocks noChangeArrowheads="1"/>
          </p:cNvSpPr>
          <p:nvPr/>
        </p:nvSpPr>
        <p:spPr bwMode="auto">
          <a:xfrm>
            <a:off x="3044332" y="593574"/>
            <a:ext cx="6056466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ا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لخضوع لدوائر محددة في العلاقات الإنسانية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336901" name="Rectangle 5"/>
          <p:cNvSpPr>
            <a:spLocks noChangeArrowheads="1"/>
          </p:cNvSpPr>
          <p:nvPr/>
        </p:nvSpPr>
        <p:spPr bwMode="auto">
          <a:xfrm>
            <a:off x="1259631" y="2726269"/>
            <a:ext cx="6624737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«أَيُّهَا النِّسَاءُ، اخْضَعْنَ لِرِجَالِكُنَّ كَمَا لِلرَّبِّ.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وَلَكِنْ كَمَا تَخْضَعُ الْكَنِيسَةُ لِلْمَسِيحِ،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كَذَلِكَ النِّسَاءُ لِرِجَالِهِنَّ فِي كُلِّ شَيْءٍ».</a:t>
            </a:r>
          </a:p>
        </p:txBody>
      </p:sp>
      <p:sp>
        <p:nvSpPr>
          <p:cNvPr id="336902" name="Rectangle 6"/>
          <p:cNvSpPr>
            <a:spLocks noChangeArrowheads="1"/>
          </p:cNvSpPr>
          <p:nvPr/>
        </p:nvSpPr>
        <p:spPr bwMode="auto">
          <a:xfrm>
            <a:off x="6072565" y="1798331"/>
            <a:ext cx="236475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1-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الزوجة للزوج: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A53894D-6F13-0D4B-87AB-05D295FF59EB}"/>
              </a:ext>
            </a:extLst>
          </p:cNvPr>
          <p:cNvSpPr txBox="1"/>
          <p:nvPr/>
        </p:nvSpPr>
        <p:spPr>
          <a:xfrm>
            <a:off x="3311859" y="4940807"/>
            <a:ext cx="252028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/>
              <a:t>أف 5: 22، 24 </a:t>
            </a:r>
            <a:r>
              <a:rPr lang="ar-EG" altLang="en-US" dirty="0"/>
              <a:t>)</a:t>
            </a:r>
            <a:endParaRPr lang="en-US" altLang="en-US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03D9532-A56B-A0B1-FAE2-82DC6212F0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3808" y="1147752"/>
            <a:ext cx="6300192" cy="49208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8663956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5" name="Rectangle 5"/>
          <p:cNvSpPr>
            <a:spLocks noChangeArrowheads="1"/>
          </p:cNvSpPr>
          <p:nvPr/>
        </p:nvSpPr>
        <p:spPr bwMode="auto">
          <a:xfrm>
            <a:off x="1216754" y="2492896"/>
            <a:ext cx="671049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«أَيُّهَا الأَوْلاَدُ، أَطِيعُوا وَالِدِيكُمْ فِي الرَّبِّ، لأَنَّ هَذَا حَقٌّ».</a:t>
            </a:r>
          </a:p>
        </p:txBody>
      </p:sp>
      <p:sp>
        <p:nvSpPr>
          <p:cNvPr id="2" name="Rectangle 1"/>
          <p:cNvSpPr/>
          <p:nvPr/>
        </p:nvSpPr>
        <p:spPr>
          <a:xfrm>
            <a:off x="5755680" y="980728"/>
            <a:ext cx="2744661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2-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الأولاد للوالدين: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2F1FCAA-DA04-B1E7-5028-A6848F01E0B0}"/>
              </a:ext>
            </a:extLst>
          </p:cNvPr>
          <p:cNvSpPr txBox="1"/>
          <p:nvPr/>
        </p:nvSpPr>
        <p:spPr>
          <a:xfrm>
            <a:off x="3671899" y="3228440"/>
            <a:ext cx="18002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/>
              <a:t>أف 6: 1</a:t>
            </a:r>
            <a:r>
              <a:rPr lang="ar-EG" altLang="en-US" dirty="0"/>
              <a:t>)</a:t>
            </a:r>
            <a:r>
              <a:rPr lang="ar-SA" altLang="en-US" dirty="0"/>
              <a:t> </a:t>
            </a:r>
            <a:endParaRPr lang="ar-EG" altLang="en-US" dirty="0"/>
          </a:p>
        </p:txBody>
      </p:sp>
    </p:spTree>
    <p:extLst>
      <p:ext uri="{BB962C8B-B14F-4D97-AF65-F5344CB8AC3E}">
        <p14:creationId xmlns:p14="http://schemas.microsoft.com/office/powerpoint/2010/main" val="452835022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9" name="Rectangle 5"/>
          <p:cNvSpPr>
            <a:spLocks noChangeArrowheads="1"/>
          </p:cNvSpPr>
          <p:nvPr/>
        </p:nvSpPr>
        <p:spPr bwMode="auto">
          <a:xfrm>
            <a:off x="143508" y="1700808"/>
            <a:ext cx="8856984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«أَطِيعُوا مُرْشِدِيكُمْ وَاخْضَعُوا،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لأَنَّهُمْ يَسْهَرُونَ لأَجْلِ نُفُوسِكُمْ كَأَنَّهُمْ سَوْفَ يُعْطُونَ حِسَاباً، لِكَيْ يَفْعَلُوا ذَلِكَ بِفَرَحٍ، لاَ آنِّينَ، لأَنَّ هَذَا غَيْرُ نَافِعٍ لَكُمْ».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38950" name="Rectangle 6"/>
          <p:cNvSpPr>
            <a:spLocks noChangeArrowheads="1"/>
          </p:cNvSpPr>
          <p:nvPr/>
        </p:nvSpPr>
        <p:spPr bwMode="auto">
          <a:xfrm>
            <a:off x="5310136" y="546893"/>
            <a:ext cx="326082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3-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العبيد والخدام للسادة: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29895B2-3A12-F8DA-B7EC-931DCACD7557}"/>
              </a:ext>
            </a:extLst>
          </p:cNvPr>
          <p:cNvSpPr txBox="1"/>
          <p:nvPr/>
        </p:nvSpPr>
        <p:spPr>
          <a:xfrm>
            <a:off x="3426460" y="3075057"/>
            <a:ext cx="229108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dirty="0"/>
              <a:t>(</a:t>
            </a:r>
            <a:r>
              <a:rPr lang="ar-SA" dirty="0"/>
              <a:t>عب 13: 17 </a:t>
            </a:r>
            <a:r>
              <a:rPr lang="ar-EG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548758891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3A2EC8-D3FA-9C4F-029E-2777006D01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8" name="Rectangle 4">
            <a:extLst>
              <a:ext uri="{FF2B5EF4-FFF2-40B4-BE49-F238E27FC236}">
                <a16:creationId xmlns:a16="http://schemas.microsoft.com/office/drawing/2014/main" id="{C97A23B1-0B2C-5032-C8F5-C946C0134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584" y="2132856"/>
            <a:ext cx="7776864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«أَيُّهَا الْخُدَّامُ، كُونُوا خَاضِعِينَ بِكُلِّ هَيْبَةٍ لِلسَّادَةِ،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لَيْسَ لِلصَّالِحِينَ الْمُتَرَفِّقِينَ فَقَطْ، بَلْ </a:t>
            </a:r>
            <a:r>
              <a:rPr lang="ar-SA" altLang="en-US" sz="44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لِلْعُنَفَاءِ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أَيْضاً»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D89871A-020D-239E-AB2B-9B5C47DE9057}"/>
              </a:ext>
            </a:extLst>
          </p:cNvPr>
          <p:cNvSpPr txBox="1"/>
          <p:nvPr/>
        </p:nvSpPr>
        <p:spPr>
          <a:xfrm>
            <a:off x="3563888" y="3584283"/>
            <a:ext cx="230425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(1</a:t>
            </a:r>
            <a:r>
              <a:rPr lang="ar-SA" altLang="en-US" dirty="0"/>
              <a:t>بط 2: 18 </a:t>
            </a:r>
            <a:r>
              <a:rPr lang="ar-EG" altLang="en-US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15137095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2" name="Rectangle 4"/>
          <p:cNvSpPr>
            <a:spLocks noChangeArrowheads="1"/>
          </p:cNvSpPr>
          <p:nvPr/>
        </p:nvSpPr>
        <p:spPr bwMode="auto">
          <a:xfrm>
            <a:off x="431540" y="2132856"/>
            <a:ext cx="8280920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الخضوع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هو: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اتجاه داخلي للقلب وهو أن أكون راغباً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من كل قلبي أن أسمعك وأن أفهمك لأقتنع بما تقول وذلك حتى أستطيع أن أفعل برضى ما تريد لأحافظ على الوحدة، والمحبة بروح التواضع وفي مخافة الله.</a:t>
            </a:r>
          </a:p>
        </p:txBody>
      </p:sp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196000" y="692696"/>
            <a:ext cx="4752000" cy="756000"/>
          </a:xfrm>
          <a:custGeom>
            <a:avLst/>
            <a:gdLst>
              <a:gd name="connsiteX0" fmla="*/ 0 w 4752000"/>
              <a:gd name="connsiteY0" fmla="*/ 126003 h 756000"/>
              <a:gd name="connsiteX1" fmla="*/ 126003 w 4752000"/>
              <a:gd name="connsiteY1" fmla="*/ 0 h 756000"/>
              <a:gd name="connsiteX2" fmla="*/ 723859 w 4752000"/>
              <a:gd name="connsiteY2" fmla="*/ 0 h 756000"/>
              <a:gd name="connsiteX3" fmla="*/ 1366716 w 4752000"/>
              <a:gd name="connsiteY3" fmla="*/ 0 h 756000"/>
              <a:gd name="connsiteX4" fmla="*/ 2009572 w 4752000"/>
              <a:gd name="connsiteY4" fmla="*/ 0 h 756000"/>
              <a:gd name="connsiteX5" fmla="*/ 2652428 w 4752000"/>
              <a:gd name="connsiteY5" fmla="*/ 0 h 756000"/>
              <a:gd name="connsiteX6" fmla="*/ 3295284 w 4752000"/>
              <a:gd name="connsiteY6" fmla="*/ 0 h 756000"/>
              <a:gd name="connsiteX7" fmla="*/ 4028141 w 4752000"/>
              <a:gd name="connsiteY7" fmla="*/ 0 h 756000"/>
              <a:gd name="connsiteX8" fmla="*/ 4625997 w 4752000"/>
              <a:gd name="connsiteY8" fmla="*/ 0 h 756000"/>
              <a:gd name="connsiteX9" fmla="*/ 4752000 w 4752000"/>
              <a:gd name="connsiteY9" fmla="*/ 126003 h 756000"/>
              <a:gd name="connsiteX10" fmla="*/ 4752000 w 4752000"/>
              <a:gd name="connsiteY10" fmla="*/ 629997 h 756000"/>
              <a:gd name="connsiteX11" fmla="*/ 4625997 w 4752000"/>
              <a:gd name="connsiteY11" fmla="*/ 756000 h 756000"/>
              <a:gd name="connsiteX12" fmla="*/ 4073141 w 4752000"/>
              <a:gd name="connsiteY12" fmla="*/ 756000 h 756000"/>
              <a:gd name="connsiteX13" fmla="*/ 3475284 w 4752000"/>
              <a:gd name="connsiteY13" fmla="*/ 756000 h 756000"/>
              <a:gd name="connsiteX14" fmla="*/ 2832428 w 4752000"/>
              <a:gd name="connsiteY14" fmla="*/ 756000 h 756000"/>
              <a:gd name="connsiteX15" fmla="*/ 2099572 w 4752000"/>
              <a:gd name="connsiteY15" fmla="*/ 756000 h 756000"/>
              <a:gd name="connsiteX16" fmla="*/ 1456716 w 4752000"/>
              <a:gd name="connsiteY16" fmla="*/ 756000 h 756000"/>
              <a:gd name="connsiteX17" fmla="*/ 858859 w 4752000"/>
              <a:gd name="connsiteY17" fmla="*/ 756000 h 756000"/>
              <a:gd name="connsiteX18" fmla="*/ 126003 w 4752000"/>
              <a:gd name="connsiteY18" fmla="*/ 756000 h 756000"/>
              <a:gd name="connsiteX19" fmla="*/ 0 w 4752000"/>
              <a:gd name="connsiteY19" fmla="*/ 629997 h 756000"/>
              <a:gd name="connsiteX20" fmla="*/ 0 w 4752000"/>
              <a:gd name="connsiteY20" fmla="*/ 126003 h 75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52000" h="756000" fill="none" extrusionOk="0">
                <a:moveTo>
                  <a:pt x="0" y="126003"/>
                </a:moveTo>
                <a:cubicBezTo>
                  <a:pt x="-6711" y="56552"/>
                  <a:pt x="70988" y="-2794"/>
                  <a:pt x="126003" y="0"/>
                </a:cubicBezTo>
                <a:cubicBezTo>
                  <a:pt x="399528" y="-16060"/>
                  <a:pt x="591085" y="20151"/>
                  <a:pt x="723859" y="0"/>
                </a:cubicBezTo>
                <a:cubicBezTo>
                  <a:pt x="856633" y="-20151"/>
                  <a:pt x="1067387" y="27984"/>
                  <a:pt x="1366716" y="0"/>
                </a:cubicBezTo>
                <a:cubicBezTo>
                  <a:pt x="1666045" y="-27984"/>
                  <a:pt x="1878779" y="-13218"/>
                  <a:pt x="2009572" y="0"/>
                </a:cubicBezTo>
                <a:cubicBezTo>
                  <a:pt x="2140365" y="13218"/>
                  <a:pt x="2502588" y="15388"/>
                  <a:pt x="2652428" y="0"/>
                </a:cubicBezTo>
                <a:cubicBezTo>
                  <a:pt x="2802268" y="-15388"/>
                  <a:pt x="3060907" y="18492"/>
                  <a:pt x="3295284" y="0"/>
                </a:cubicBezTo>
                <a:cubicBezTo>
                  <a:pt x="3529661" y="-18492"/>
                  <a:pt x="3817028" y="-30186"/>
                  <a:pt x="4028141" y="0"/>
                </a:cubicBezTo>
                <a:cubicBezTo>
                  <a:pt x="4239254" y="30186"/>
                  <a:pt x="4341811" y="16202"/>
                  <a:pt x="4625997" y="0"/>
                </a:cubicBezTo>
                <a:cubicBezTo>
                  <a:pt x="4687501" y="5667"/>
                  <a:pt x="4739510" y="55756"/>
                  <a:pt x="4752000" y="126003"/>
                </a:cubicBezTo>
                <a:cubicBezTo>
                  <a:pt x="4756109" y="255933"/>
                  <a:pt x="4727482" y="437308"/>
                  <a:pt x="4752000" y="629997"/>
                </a:cubicBezTo>
                <a:cubicBezTo>
                  <a:pt x="4743108" y="710476"/>
                  <a:pt x="4699715" y="753363"/>
                  <a:pt x="4625997" y="756000"/>
                </a:cubicBezTo>
                <a:cubicBezTo>
                  <a:pt x="4382936" y="782421"/>
                  <a:pt x="4340959" y="776165"/>
                  <a:pt x="4073141" y="756000"/>
                </a:cubicBezTo>
                <a:cubicBezTo>
                  <a:pt x="3805323" y="735835"/>
                  <a:pt x="3608518" y="782703"/>
                  <a:pt x="3475284" y="756000"/>
                </a:cubicBezTo>
                <a:cubicBezTo>
                  <a:pt x="3342050" y="729297"/>
                  <a:pt x="2984532" y="749250"/>
                  <a:pt x="2832428" y="756000"/>
                </a:cubicBezTo>
                <a:cubicBezTo>
                  <a:pt x="2680324" y="762750"/>
                  <a:pt x="2323613" y="788474"/>
                  <a:pt x="2099572" y="756000"/>
                </a:cubicBezTo>
                <a:cubicBezTo>
                  <a:pt x="1875531" y="723526"/>
                  <a:pt x="1674474" y="758775"/>
                  <a:pt x="1456716" y="756000"/>
                </a:cubicBezTo>
                <a:cubicBezTo>
                  <a:pt x="1238958" y="753225"/>
                  <a:pt x="1154557" y="747281"/>
                  <a:pt x="858859" y="756000"/>
                </a:cubicBezTo>
                <a:cubicBezTo>
                  <a:pt x="563161" y="764719"/>
                  <a:pt x="383934" y="761996"/>
                  <a:pt x="126003" y="756000"/>
                </a:cubicBezTo>
                <a:cubicBezTo>
                  <a:pt x="46138" y="746563"/>
                  <a:pt x="2135" y="699882"/>
                  <a:pt x="0" y="629997"/>
                </a:cubicBezTo>
                <a:cubicBezTo>
                  <a:pt x="11310" y="391446"/>
                  <a:pt x="10869" y="235985"/>
                  <a:pt x="0" y="126003"/>
                </a:cubicBezTo>
                <a:close/>
              </a:path>
              <a:path w="4752000" h="756000" stroke="0" extrusionOk="0">
                <a:moveTo>
                  <a:pt x="0" y="126003"/>
                </a:moveTo>
                <a:cubicBezTo>
                  <a:pt x="9180" y="68116"/>
                  <a:pt x="63246" y="1937"/>
                  <a:pt x="126003" y="0"/>
                </a:cubicBezTo>
                <a:cubicBezTo>
                  <a:pt x="289223" y="-23789"/>
                  <a:pt x="610972" y="-27690"/>
                  <a:pt x="768859" y="0"/>
                </a:cubicBezTo>
                <a:cubicBezTo>
                  <a:pt x="926746" y="27690"/>
                  <a:pt x="1204482" y="-26236"/>
                  <a:pt x="1321716" y="0"/>
                </a:cubicBezTo>
                <a:cubicBezTo>
                  <a:pt x="1438950" y="26236"/>
                  <a:pt x="1712167" y="-30262"/>
                  <a:pt x="2009572" y="0"/>
                </a:cubicBezTo>
                <a:cubicBezTo>
                  <a:pt x="2306977" y="30262"/>
                  <a:pt x="2404629" y="2272"/>
                  <a:pt x="2697428" y="0"/>
                </a:cubicBezTo>
                <a:cubicBezTo>
                  <a:pt x="2990227" y="-2272"/>
                  <a:pt x="3079699" y="6516"/>
                  <a:pt x="3385284" y="0"/>
                </a:cubicBezTo>
                <a:cubicBezTo>
                  <a:pt x="3690869" y="-6516"/>
                  <a:pt x="3821478" y="14420"/>
                  <a:pt x="4073141" y="0"/>
                </a:cubicBezTo>
                <a:cubicBezTo>
                  <a:pt x="4324804" y="-14420"/>
                  <a:pt x="4455222" y="14948"/>
                  <a:pt x="4625997" y="0"/>
                </a:cubicBezTo>
                <a:cubicBezTo>
                  <a:pt x="4702464" y="10228"/>
                  <a:pt x="4751377" y="49272"/>
                  <a:pt x="4752000" y="126003"/>
                </a:cubicBezTo>
                <a:cubicBezTo>
                  <a:pt x="4760908" y="322568"/>
                  <a:pt x="4741198" y="434746"/>
                  <a:pt x="4752000" y="629997"/>
                </a:cubicBezTo>
                <a:cubicBezTo>
                  <a:pt x="4736702" y="704762"/>
                  <a:pt x="4690671" y="756928"/>
                  <a:pt x="4625997" y="756000"/>
                </a:cubicBezTo>
                <a:cubicBezTo>
                  <a:pt x="4292033" y="725650"/>
                  <a:pt x="4116918" y="738129"/>
                  <a:pt x="3893141" y="756000"/>
                </a:cubicBezTo>
                <a:cubicBezTo>
                  <a:pt x="3669364" y="773871"/>
                  <a:pt x="3356697" y="779173"/>
                  <a:pt x="3160285" y="756000"/>
                </a:cubicBezTo>
                <a:cubicBezTo>
                  <a:pt x="2963873" y="732827"/>
                  <a:pt x="2796830" y="753242"/>
                  <a:pt x="2607428" y="756000"/>
                </a:cubicBezTo>
                <a:cubicBezTo>
                  <a:pt x="2418026" y="758758"/>
                  <a:pt x="2261014" y="745266"/>
                  <a:pt x="2099572" y="756000"/>
                </a:cubicBezTo>
                <a:cubicBezTo>
                  <a:pt x="1938130" y="766734"/>
                  <a:pt x="1797902" y="746079"/>
                  <a:pt x="1501715" y="756000"/>
                </a:cubicBezTo>
                <a:cubicBezTo>
                  <a:pt x="1205528" y="765921"/>
                  <a:pt x="1157234" y="768680"/>
                  <a:pt x="858859" y="756000"/>
                </a:cubicBezTo>
                <a:cubicBezTo>
                  <a:pt x="560484" y="743320"/>
                  <a:pt x="453902" y="748704"/>
                  <a:pt x="126003" y="756000"/>
                </a:cubicBezTo>
                <a:cubicBezTo>
                  <a:pt x="57077" y="752095"/>
                  <a:pt x="-3968" y="698485"/>
                  <a:pt x="0" y="629997"/>
                </a:cubicBezTo>
                <a:cubicBezTo>
                  <a:pt x="1016" y="416184"/>
                  <a:pt x="-10166" y="331043"/>
                  <a:pt x="0" y="1260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1072389804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ar-EG" altLang="en-US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ما هو معنى الخضوع؟</a:t>
            </a:r>
            <a:endParaRPr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3861487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2" name="Rectangle 4"/>
          <p:cNvSpPr>
            <a:spLocks noChangeArrowheads="1"/>
          </p:cNvSpPr>
          <p:nvPr/>
        </p:nvSpPr>
        <p:spPr bwMode="auto">
          <a:xfrm>
            <a:off x="179512" y="2089884"/>
            <a:ext cx="8784976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«فَتَمِّمُوا فَرَحِي حَتَّى تَفْتَكِرُوا فِكْراً وَاحِداً، وَلَكُمْ مَحَبَّةٌ وَاحِدَةٌ بِنَفْسٍ وَاحِدَةٍ، مُفْتَكِرِينَ شَيْئاً وَاحِداً، لاَ شَيْئاً بِتَحَزُّبٍ أَوْ بِعُجْبٍ، بَلْ بِتَوَاضُعٍ، حَاسِبِينَ بَعْضُكُمُ الْبَعْضَ أَفْضَلَ مِنْ أَنْفُسِهِمْ.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9614D9B-A51D-CD3F-3B1B-53EBECA36AA1}"/>
              </a:ext>
            </a:extLst>
          </p:cNvPr>
          <p:cNvSpPr txBox="1"/>
          <p:nvPr/>
        </p:nvSpPr>
        <p:spPr>
          <a:xfrm>
            <a:off x="3419872" y="4213542"/>
            <a:ext cx="230425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</a:t>
            </a:r>
            <a:r>
              <a:rPr lang="ar-SA" altLang="en-US" dirty="0"/>
              <a:t>في 2: 2، 3 </a:t>
            </a:r>
            <a:r>
              <a:rPr lang="ar-EG" altLang="en-US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51345741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20" name="Rectangle 4"/>
          <p:cNvSpPr>
            <a:spLocks noChangeArrowheads="1"/>
          </p:cNvSpPr>
          <p:nvPr/>
        </p:nvSpPr>
        <p:spPr bwMode="auto">
          <a:xfrm>
            <a:off x="161764" y="1441812"/>
            <a:ext cx="8820472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«كَذَلِكَ أَيُّهَا الأَحْدَاثُ اخْضَعُوا لِلشُّيُوخِ،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وَكُونُوا جَمِيعاً خَاضِعِينَ بَعْضُكُمْ لِبَعْضٍ، 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وَتَسَرْبَلُوا بِالتَّوَاضُعِ، لأَنَّ اللهَ يُقَاوِمُ الْمُسْتَكْبِرِينَ،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وَأَمَّا الْمُتَوَاضِعُونَ فَيُعْطِيهِمْ نِعْمَةً».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381BF2D-6E80-C054-4372-97239CF049A5}"/>
              </a:ext>
            </a:extLst>
          </p:cNvPr>
          <p:cNvSpPr txBox="1"/>
          <p:nvPr/>
        </p:nvSpPr>
        <p:spPr>
          <a:xfrm>
            <a:off x="3527884" y="4274587"/>
            <a:ext cx="208823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(1</a:t>
            </a:r>
            <a:r>
              <a:rPr lang="ar-SA" altLang="en-US" dirty="0"/>
              <a:t>بط 5: 5 </a:t>
            </a:r>
            <a:r>
              <a:rPr lang="ar-EG" altLang="en-US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689352388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Diagram 7">
            <a:extLst>
              <a:ext uri="{FF2B5EF4-FFF2-40B4-BE49-F238E27FC236}">
                <a16:creationId xmlns:a16="http://schemas.microsoft.com/office/drawing/2014/main" id="{016DDAD4-DE68-D352-FAF2-8C616AF15DCD}"/>
              </a:ext>
            </a:extLst>
          </p:cNvPr>
          <p:cNvGrpSpPr>
            <a:grpSpLocks/>
          </p:cNvGrpSpPr>
          <p:nvPr/>
        </p:nvGrpSpPr>
        <p:grpSpPr bwMode="auto">
          <a:xfrm>
            <a:off x="2483768" y="320663"/>
            <a:ext cx="5810340" cy="4376795"/>
            <a:chOff x="1755" y="893"/>
            <a:chExt cx="2477" cy="2020"/>
          </a:xfrm>
        </p:grpSpPr>
        <p:sp>
          <p:nvSpPr>
            <p:cNvPr id="3" name="_s10244">
              <a:extLst>
                <a:ext uri="{FF2B5EF4-FFF2-40B4-BE49-F238E27FC236}">
                  <a16:creationId xmlns:a16="http://schemas.microsoft.com/office/drawing/2014/main" id="{52FD2B74-8CB8-B3B8-193D-7B792E5CDAD5}"/>
                </a:ext>
              </a:extLst>
            </p:cNvPr>
            <p:cNvSpPr>
              <a:spLocks noChangeArrowheads="1" noTextEdit="1"/>
            </p:cNvSpPr>
            <p:nvPr/>
          </p:nvSpPr>
          <p:spPr bwMode="auto">
            <a:xfrm>
              <a:off x="1755" y="1386"/>
              <a:ext cx="1527" cy="1527"/>
            </a:xfrm>
            <a:custGeom>
              <a:avLst/>
              <a:gdLst>
                <a:gd name="G0" fmla="+- 3600 0 0"/>
                <a:gd name="G1" fmla="+- 21600 0 3600"/>
                <a:gd name="G2" fmla="+- 21600 0 36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3600" y="10800"/>
                  </a:moveTo>
                  <a:cubicBezTo>
                    <a:pt x="3600" y="14776"/>
                    <a:pt x="6824" y="18000"/>
                    <a:pt x="10800" y="18000"/>
                  </a:cubicBezTo>
                  <a:cubicBezTo>
                    <a:pt x="14776" y="18000"/>
                    <a:pt x="18000" y="14776"/>
                    <a:pt x="18000" y="10800"/>
                  </a:cubicBezTo>
                  <a:cubicBezTo>
                    <a:pt x="18000" y="6824"/>
                    <a:pt x="14776" y="3600"/>
                    <a:pt x="10800" y="3600"/>
                  </a:cubicBezTo>
                  <a:cubicBezTo>
                    <a:pt x="6824" y="3600"/>
                    <a:pt x="3600" y="6824"/>
                    <a:pt x="3600" y="10800"/>
                  </a:cubicBez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_s10245">
              <a:extLst>
                <a:ext uri="{FF2B5EF4-FFF2-40B4-BE49-F238E27FC236}">
                  <a16:creationId xmlns:a16="http://schemas.microsoft.com/office/drawing/2014/main" id="{8E18E53E-34F6-099E-03E6-B27109786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725"/>
              <a:ext cx="407" cy="295"/>
            </a:xfrm>
            <a:prstGeom prst="callout2">
              <a:avLst>
                <a:gd name="adj1" fmla="val 15583"/>
                <a:gd name="adj2" fmla="val -7986"/>
                <a:gd name="adj3" fmla="val 15583"/>
                <a:gd name="adj4" fmla="val -16472"/>
                <a:gd name="adj5" fmla="val 200588"/>
                <a:gd name="adj6" fmla="val -160690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ar-EG" sz="40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دائرة</a:t>
              </a:r>
              <a:endParaRPr 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  <a:p>
              <a:pPr algn="ctr"/>
              <a:r>
                <a:rPr lang="ar-EG" sz="40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الحياة كلها</a:t>
              </a:r>
              <a:endParaRPr 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5" name="_s10246">
              <a:extLst>
                <a:ext uri="{FF2B5EF4-FFF2-40B4-BE49-F238E27FC236}">
                  <a16:creationId xmlns:a16="http://schemas.microsoft.com/office/drawing/2014/main" id="{A58166B9-27C4-243C-3D8B-5BF64F18F06E}"/>
                </a:ext>
              </a:extLst>
            </p:cNvPr>
            <p:cNvSpPr>
              <a:spLocks noChangeArrowheads="1" noTextEdit="1"/>
            </p:cNvSpPr>
            <p:nvPr/>
          </p:nvSpPr>
          <p:spPr bwMode="auto">
            <a:xfrm>
              <a:off x="2009" y="1640"/>
              <a:ext cx="1018" cy="1018"/>
            </a:xfrm>
            <a:custGeom>
              <a:avLst/>
              <a:gdLst>
                <a:gd name="G0" fmla="+- 5400 0 0"/>
                <a:gd name="G1" fmla="+- 21600 0 5400"/>
                <a:gd name="G2" fmla="+- 21600 0 54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_s10247">
              <a:extLst>
                <a:ext uri="{FF2B5EF4-FFF2-40B4-BE49-F238E27FC236}">
                  <a16:creationId xmlns:a16="http://schemas.microsoft.com/office/drawing/2014/main" id="{B3BF9EF4-D2B6-CB02-9806-0FF818FD9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269"/>
              <a:ext cx="407" cy="339"/>
            </a:xfrm>
            <a:prstGeom prst="callout2">
              <a:avLst>
                <a:gd name="adj1" fmla="val 15551"/>
                <a:gd name="adj2" fmla="val -7986"/>
                <a:gd name="adj3" fmla="val 15551"/>
                <a:gd name="adj4" fmla="val -16472"/>
                <a:gd name="adj5" fmla="val 300588"/>
                <a:gd name="adj6" fmla="val -223343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1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r>
                <a:rPr lang="ar-EG" sz="40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البيت</a:t>
              </a:r>
              <a:endParaRPr 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7" name="_s10248">
              <a:extLst>
                <a:ext uri="{FF2B5EF4-FFF2-40B4-BE49-F238E27FC236}">
                  <a16:creationId xmlns:a16="http://schemas.microsoft.com/office/drawing/2014/main" id="{BB44C5BB-4376-64A9-C661-7266B6592BC8}"/>
                </a:ext>
              </a:extLst>
            </p:cNvPr>
            <p:cNvSpPr>
              <a:spLocks noChangeArrowheads="1" noTextEdit="1"/>
            </p:cNvSpPr>
            <p:nvPr/>
          </p:nvSpPr>
          <p:spPr bwMode="auto">
            <a:xfrm>
              <a:off x="2264" y="1895"/>
              <a:ext cx="509" cy="509"/>
            </a:xfrm>
            <a:prstGeom prst="ellipse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_s10249">
              <a:extLst>
                <a:ext uri="{FF2B5EF4-FFF2-40B4-BE49-F238E27FC236}">
                  <a16:creationId xmlns:a16="http://schemas.microsoft.com/office/drawing/2014/main" id="{0A092A35-7E72-BB8F-905D-966DA78E4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893"/>
              <a:ext cx="407" cy="339"/>
            </a:xfrm>
            <a:prstGeom prst="callout2">
              <a:avLst>
                <a:gd name="adj1" fmla="val 15551"/>
                <a:gd name="adj2" fmla="val -7986"/>
                <a:gd name="adj3" fmla="val 15551"/>
                <a:gd name="adj4" fmla="val -16472"/>
                <a:gd name="adj5" fmla="val 400588"/>
                <a:gd name="adj6" fmla="val -316954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marR="0" lvl="0" indent="0" algn="ctr">
                <a:lnSpc>
                  <a:spcPct val="100000"/>
                </a:lnSpc>
                <a:buClrTx/>
                <a:buSzTx/>
                <a:buFontTx/>
                <a:buNone/>
                <a:tabLst/>
                <a:defRPr/>
              </a:pPr>
              <a:r>
                <a:rPr lang="ar-EG" sz="40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الكنيسة</a:t>
              </a:r>
              <a:endParaRPr 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9" name="Rectangle 14">
            <a:extLst>
              <a:ext uri="{FF2B5EF4-FFF2-40B4-BE49-F238E27FC236}">
                <a16:creationId xmlns:a16="http://schemas.microsoft.com/office/drawing/2014/main" id="{B376DFBF-49FB-C806-6971-3E02192A6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245" y="4981168"/>
            <a:ext cx="8064896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 rtl="1"/>
            <a:r>
              <a:rPr lang="ar-SA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وفي كل دائرة أحتاج لممارسة الخضوع كاتجاه قلب يعبر عن تواضعي ومحبتي </a:t>
            </a:r>
            <a:endParaRPr lang="ar-EG" alt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r>
              <a:rPr lang="ar-SA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وتمسكي بعلاقاتي بالآخرين.</a:t>
            </a:r>
          </a:p>
        </p:txBody>
      </p:sp>
      <p:sp>
        <p:nvSpPr>
          <p:cNvPr id="10" name="Oval 15">
            <a:extLst>
              <a:ext uri="{FF2B5EF4-FFF2-40B4-BE49-F238E27FC236}">
                <a16:creationId xmlns:a16="http://schemas.microsoft.com/office/drawing/2014/main" id="{32852EE2-B4E9-F6B5-E4EF-212E76FF7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2708275"/>
            <a:ext cx="649288" cy="574675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ar-EG" altLang="en-US" sz="40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" name="Line 16">
            <a:extLst>
              <a:ext uri="{FF2B5EF4-FFF2-40B4-BE49-F238E27FC236}">
                <a16:creationId xmlns:a16="http://schemas.microsoft.com/office/drawing/2014/main" id="{059E337C-7A1F-D2F8-61AD-812067FACA0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16238" y="765175"/>
            <a:ext cx="1150937" cy="2159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eaLnBrk="0" hangingPunct="0"/>
            <a:endParaRPr lang="en-US" sz="40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" name="Line 17">
            <a:extLst>
              <a:ext uri="{FF2B5EF4-FFF2-40B4-BE49-F238E27FC236}">
                <a16:creationId xmlns:a16="http://schemas.microsoft.com/office/drawing/2014/main" id="{A5933E54-72D1-7976-659F-03288B4623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43213" y="765175"/>
            <a:ext cx="730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eaLnBrk="0" hangingPunct="0"/>
            <a:endParaRPr lang="en-US" sz="40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Text Box 19">
            <a:extLst>
              <a:ext uri="{FF2B5EF4-FFF2-40B4-BE49-F238E27FC236}">
                <a16:creationId xmlns:a16="http://schemas.microsoft.com/office/drawing/2014/main" id="{FE1A933E-EC27-0B31-BCDB-0C84412077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7241" y="585282"/>
            <a:ext cx="102303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الحكومة</a:t>
            </a: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4" name="Line 20">
            <a:extLst>
              <a:ext uri="{FF2B5EF4-FFF2-40B4-BE49-F238E27FC236}">
                <a16:creationId xmlns:a16="http://schemas.microsoft.com/office/drawing/2014/main" id="{EB98E332-E044-DA50-828B-5F9F3FCFDD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4693" y="585282"/>
            <a:ext cx="2449513" cy="2447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eaLnBrk="0" hangingPunct="0"/>
            <a:endParaRPr lang="en-US" sz="40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" name="Line 21">
            <a:extLst>
              <a:ext uri="{FF2B5EF4-FFF2-40B4-BE49-F238E27FC236}">
                <a16:creationId xmlns:a16="http://schemas.microsoft.com/office/drawing/2014/main" id="{9F911450-FE84-A092-D290-4D3A85B1AB9E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488" y="260350"/>
            <a:ext cx="714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eaLnBrk="0" hangingPunct="0"/>
            <a:endParaRPr lang="en-US" sz="40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6" name="Rectangle 22">
            <a:extLst>
              <a:ext uri="{FF2B5EF4-FFF2-40B4-BE49-F238E27FC236}">
                <a16:creationId xmlns:a16="http://schemas.microsoft.com/office/drawing/2014/main" id="{6B47F1BC-FD4B-FB3E-B0A8-E1CE76BD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7307" y="3705862"/>
            <a:ext cx="5771132" cy="707886"/>
          </a:xfrm>
          <a:prstGeom prst="rect">
            <a:avLst/>
          </a:prstGeom>
          <a:solidFill>
            <a:srgbClr val="FCF2E3">
              <a:alpha val="50196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الكنيسة دائرة مهمة جداً أمارس فيها الخضوع باستمرار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08522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  <p:bldP spid="11" grpId="0" animBg="1"/>
      <p:bldP spid="12" grpId="0" animBg="1"/>
      <p:bldP spid="13" grpId="0"/>
      <p:bldP spid="14" grpId="0" animBg="1"/>
      <p:bldP spid="15" grpId="0" animBg="1"/>
      <p:bldP spid="16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47863" y="2337691"/>
            <a:ext cx="2292999" cy="1039312"/>
          </a:xfrm>
          <a:prstGeom prst="rect">
            <a:avLst/>
          </a:prstGeom>
        </p:spPr>
      </p:pic>
      <p:sp>
        <p:nvSpPr>
          <p:cNvPr id="61442" name="Rectangle 5"/>
          <p:cNvSpPr>
            <a:spLocks noChangeArrowheads="1"/>
          </p:cNvSpPr>
          <p:nvPr/>
        </p:nvSpPr>
        <p:spPr bwMode="auto">
          <a:xfrm>
            <a:off x="2204204" y="1275862"/>
            <a:ext cx="4735592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«وَأَمَّا كُلُّ الَّذِينَ قَبِلُوهُ فَأَعْطَاهُمْ سُلْطَاناً 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أَنْ يَصِيرُوا أَوْلاَدَ اللَّهِ 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أَيِ الْمُؤْمِنُونَ بِاسْمِهِ»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90376" y="3573016"/>
            <a:ext cx="156324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zh-CN" sz="4000" b="1" dirty="0">
                <a:ln/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000" b="1" dirty="0" err="1">
                <a:ln/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</a:t>
            </a:r>
            <a:r>
              <a:rPr lang="ar-SA" altLang="zh-CN" sz="4000" b="1" dirty="0">
                <a:ln/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1: 12)</a:t>
            </a:r>
            <a:endParaRPr lang="en-US" sz="4000" b="1" dirty="0">
              <a:ln/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33672542"/>
      </p:ext>
    </p:extLst>
  </p:cSld>
  <p:clrMapOvr>
    <a:masterClrMapping/>
  </p:clrMapOvr>
  <p:transition spd="slow"/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9" name="Rectangle 5"/>
          <p:cNvSpPr>
            <a:spLocks noChangeArrowheads="1"/>
          </p:cNvSpPr>
          <p:nvPr/>
        </p:nvSpPr>
        <p:spPr bwMode="auto">
          <a:xfrm>
            <a:off x="3541589" y="2026003"/>
            <a:ext cx="535089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justLow" rtl="1" eaLnBrk="1" hangingPunct="1">
              <a:tabLst>
                <a:tab pos="996950" algn="l"/>
              </a:tabLs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1-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الخضوع وسيلة هامة لتشكيل شخصيتي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:</a:t>
            </a:r>
            <a:endParaRPr lang="ar-SA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44071" name="Rectangle 7"/>
          <p:cNvSpPr>
            <a:spLocks noChangeArrowheads="1"/>
          </p:cNvSpPr>
          <p:nvPr/>
        </p:nvSpPr>
        <p:spPr bwMode="auto">
          <a:xfrm>
            <a:off x="586580" y="3191679"/>
            <a:ext cx="778610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الْحَدِيدُ بِالْحَدِيدِ يُحَدَّدُ، وَالإِنْسَانُ يُحَدِّدُ وَجْهَ صَاحِبِهِ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itchFamily="66" charset="-78"/>
              </a:rPr>
              <a:t> </a:t>
            </a:r>
            <a:r>
              <a:rPr lang="ar-EG" sz="440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(أم </a:t>
            </a:r>
            <a:r>
              <a:rPr lang="ar-SA" sz="440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27: 17</a:t>
            </a:r>
            <a:r>
              <a:rPr lang="ar-EG" sz="440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  <p:sp>
        <p:nvSpPr>
          <p:cNvPr id="344072" name="Rectangle 8"/>
          <p:cNvSpPr>
            <a:spLocks noChangeArrowheads="1"/>
          </p:cNvSpPr>
          <p:nvPr/>
        </p:nvSpPr>
        <p:spPr bwMode="auto">
          <a:xfrm>
            <a:off x="409032" y="4292478"/>
            <a:ext cx="851066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الخضوع للآخرين هو آداة الله لكشف كبريائي وقيادتي للصليب لأتعلم التواضع</a:t>
            </a:r>
            <a:r>
              <a:rPr 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Rounded Rectangle 1"/>
          <p:cNvSpPr/>
          <p:nvPr/>
        </p:nvSpPr>
        <p:spPr>
          <a:xfrm>
            <a:off x="2103120" y="672128"/>
            <a:ext cx="4937760" cy="914400"/>
          </a:xfrm>
          <a:custGeom>
            <a:avLst/>
            <a:gdLst>
              <a:gd name="connsiteX0" fmla="*/ 0 w 4937760"/>
              <a:gd name="connsiteY0" fmla="*/ 152403 h 914400"/>
              <a:gd name="connsiteX1" fmla="*/ 152403 w 4937760"/>
              <a:gd name="connsiteY1" fmla="*/ 0 h 914400"/>
              <a:gd name="connsiteX2" fmla="*/ 767924 w 4937760"/>
              <a:gd name="connsiteY2" fmla="*/ 0 h 914400"/>
              <a:gd name="connsiteX3" fmla="*/ 1476104 w 4937760"/>
              <a:gd name="connsiteY3" fmla="*/ 0 h 914400"/>
              <a:gd name="connsiteX4" fmla="*/ 2045296 w 4937760"/>
              <a:gd name="connsiteY4" fmla="*/ 0 h 914400"/>
              <a:gd name="connsiteX5" fmla="*/ 2660817 w 4937760"/>
              <a:gd name="connsiteY5" fmla="*/ 0 h 914400"/>
              <a:gd name="connsiteX6" fmla="*/ 3183679 w 4937760"/>
              <a:gd name="connsiteY6" fmla="*/ 0 h 914400"/>
              <a:gd name="connsiteX7" fmla="*/ 3891859 w 4937760"/>
              <a:gd name="connsiteY7" fmla="*/ 0 h 914400"/>
              <a:gd name="connsiteX8" fmla="*/ 4785357 w 4937760"/>
              <a:gd name="connsiteY8" fmla="*/ 0 h 914400"/>
              <a:gd name="connsiteX9" fmla="*/ 4937760 w 4937760"/>
              <a:gd name="connsiteY9" fmla="*/ 152403 h 914400"/>
              <a:gd name="connsiteX10" fmla="*/ 4937760 w 4937760"/>
              <a:gd name="connsiteY10" fmla="*/ 761997 h 914400"/>
              <a:gd name="connsiteX11" fmla="*/ 4785357 w 4937760"/>
              <a:gd name="connsiteY11" fmla="*/ 914400 h 914400"/>
              <a:gd name="connsiteX12" fmla="*/ 4216166 w 4937760"/>
              <a:gd name="connsiteY12" fmla="*/ 914400 h 914400"/>
              <a:gd name="connsiteX13" fmla="*/ 3554315 w 4937760"/>
              <a:gd name="connsiteY13" fmla="*/ 914400 h 914400"/>
              <a:gd name="connsiteX14" fmla="*/ 2985123 w 4937760"/>
              <a:gd name="connsiteY14" fmla="*/ 914400 h 914400"/>
              <a:gd name="connsiteX15" fmla="*/ 2462261 w 4937760"/>
              <a:gd name="connsiteY15" fmla="*/ 914400 h 914400"/>
              <a:gd name="connsiteX16" fmla="*/ 1893070 w 4937760"/>
              <a:gd name="connsiteY16" fmla="*/ 914400 h 914400"/>
              <a:gd name="connsiteX17" fmla="*/ 1184890 w 4937760"/>
              <a:gd name="connsiteY17" fmla="*/ 914400 h 914400"/>
              <a:gd name="connsiteX18" fmla="*/ 152403 w 4937760"/>
              <a:gd name="connsiteY18" fmla="*/ 914400 h 914400"/>
              <a:gd name="connsiteX19" fmla="*/ 0 w 4937760"/>
              <a:gd name="connsiteY19" fmla="*/ 761997 h 914400"/>
              <a:gd name="connsiteX20" fmla="*/ 0 w 4937760"/>
              <a:gd name="connsiteY20" fmla="*/ 152403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37760" h="914400" fill="none" extrusionOk="0">
                <a:moveTo>
                  <a:pt x="0" y="152403"/>
                </a:moveTo>
                <a:cubicBezTo>
                  <a:pt x="-16641" y="74434"/>
                  <a:pt x="65853" y="5958"/>
                  <a:pt x="152403" y="0"/>
                </a:cubicBezTo>
                <a:cubicBezTo>
                  <a:pt x="344699" y="-1431"/>
                  <a:pt x="588256" y="29426"/>
                  <a:pt x="767924" y="0"/>
                </a:cubicBezTo>
                <a:cubicBezTo>
                  <a:pt x="947592" y="-29426"/>
                  <a:pt x="1305003" y="-28797"/>
                  <a:pt x="1476104" y="0"/>
                </a:cubicBezTo>
                <a:cubicBezTo>
                  <a:pt x="1647205" y="28797"/>
                  <a:pt x="1927743" y="-1529"/>
                  <a:pt x="2045296" y="0"/>
                </a:cubicBezTo>
                <a:cubicBezTo>
                  <a:pt x="2162849" y="1529"/>
                  <a:pt x="2493217" y="23097"/>
                  <a:pt x="2660817" y="0"/>
                </a:cubicBezTo>
                <a:cubicBezTo>
                  <a:pt x="2828417" y="-23097"/>
                  <a:pt x="3004221" y="-2639"/>
                  <a:pt x="3183679" y="0"/>
                </a:cubicBezTo>
                <a:cubicBezTo>
                  <a:pt x="3363137" y="2639"/>
                  <a:pt x="3654901" y="-28801"/>
                  <a:pt x="3891859" y="0"/>
                </a:cubicBezTo>
                <a:cubicBezTo>
                  <a:pt x="4128817" y="28801"/>
                  <a:pt x="4563440" y="11402"/>
                  <a:pt x="4785357" y="0"/>
                </a:cubicBezTo>
                <a:cubicBezTo>
                  <a:pt x="4866595" y="3489"/>
                  <a:pt x="4918367" y="75600"/>
                  <a:pt x="4937760" y="152403"/>
                </a:cubicBezTo>
                <a:cubicBezTo>
                  <a:pt x="4909208" y="419475"/>
                  <a:pt x="4934606" y="608912"/>
                  <a:pt x="4937760" y="761997"/>
                </a:cubicBezTo>
                <a:cubicBezTo>
                  <a:pt x="4933161" y="845660"/>
                  <a:pt x="4857231" y="906348"/>
                  <a:pt x="4785357" y="914400"/>
                </a:cubicBezTo>
                <a:cubicBezTo>
                  <a:pt x="4624500" y="892042"/>
                  <a:pt x="4474694" y="936660"/>
                  <a:pt x="4216166" y="914400"/>
                </a:cubicBezTo>
                <a:cubicBezTo>
                  <a:pt x="3957638" y="892140"/>
                  <a:pt x="3775804" y="939796"/>
                  <a:pt x="3554315" y="914400"/>
                </a:cubicBezTo>
                <a:cubicBezTo>
                  <a:pt x="3332826" y="889004"/>
                  <a:pt x="3130528" y="939298"/>
                  <a:pt x="2985123" y="914400"/>
                </a:cubicBezTo>
                <a:cubicBezTo>
                  <a:pt x="2839718" y="889502"/>
                  <a:pt x="2655957" y="903766"/>
                  <a:pt x="2462261" y="914400"/>
                </a:cubicBezTo>
                <a:cubicBezTo>
                  <a:pt x="2268565" y="925034"/>
                  <a:pt x="2116192" y="926254"/>
                  <a:pt x="1893070" y="914400"/>
                </a:cubicBezTo>
                <a:cubicBezTo>
                  <a:pt x="1669948" y="902546"/>
                  <a:pt x="1512960" y="932241"/>
                  <a:pt x="1184890" y="914400"/>
                </a:cubicBezTo>
                <a:cubicBezTo>
                  <a:pt x="856820" y="896559"/>
                  <a:pt x="579292" y="898989"/>
                  <a:pt x="152403" y="914400"/>
                </a:cubicBezTo>
                <a:cubicBezTo>
                  <a:pt x="74357" y="928379"/>
                  <a:pt x="-1531" y="862228"/>
                  <a:pt x="0" y="761997"/>
                </a:cubicBezTo>
                <a:cubicBezTo>
                  <a:pt x="27285" y="624807"/>
                  <a:pt x="8667" y="323771"/>
                  <a:pt x="0" y="152403"/>
                </a:cubicBezTo>
                <a:close/>
              </a:path>
              <a:path w="4937760" h="914400" stroke="0" extrusionOk="0">
                <a:moveTo>
                  <a:pt x="0" y="152403"/>
                </a:moveTo>
                <a:cubicBezTo>
                  <a:pt x="875" y="58079"/>
                  <a:pt x="74667" y="2149"/>
                  <a:pt x="152403" y="0"/>
                </a:cubicBezTo>
                <a:cubicBezTo>
                  <a:pt x="360847" y="-7993"/>
                  <a:pt x="466419" y="9582"/>
                  <a:pt x="675265" y="0"/>
                </a:cubicBezTo>
                <a:cubicBezTo>
                  <a:pt x="884111" y="-9582"/>
                  <a:pt x="1211823" y="12987"/>
                  <a:pt x="1383445" y="0"/>
                </a:cubicBezTo>
                <a:cubicBezTo>
                  <a:pt x="1555067" y="-12987"/>
                  <a:pt x="1795737" y="-10606"/>
                  <a:pt x="1998966" y="0"/>
                </a:cubicBezTo>
                <a:cubicBezTo>
                  <a:pt x="2202195" y="10606"/>
                  <a:pt x="2523758" y="3064"/>
                  <a:pt x="2707146" y="0"/>
                </a:cubicBezTo>
                <a:cubicBezTo>
                  <a:pt x="2890534" y="-3064"/>
                  <a:pt x="3093076" y="20805"/>
                  <a:pt x="3368997" y="0"/>
                </a:cubicBezTo>
                <a:cubicBezTo>
                  <a:pt x="3644918" y="-20805"/>
                  <a:pt x="3780052" y="32870"/>
                  <a:pt x="4030847" y="0"/>
                </a:cubicBezTo>
                <a:cubicBezTo>
                  <a:pt x="4281642" y="-32870"/>
                  <a:pt x="4609929" y="-1490"/>
                  <a:pt x="4785357" y="0"/>
                </a:cubicBezTo>
                <a:cubicBezTo>
                  <a:pt x="4850060" y="4155"/>
                  <a:pt x="4930025" y="83967"/>
                  <a:pt x="4937760" y="152403"/>
                </a:cubicBezTo>
                <a:cubicBezTo>
                  <a:pt x="4909469" y="388975"/>
                  <a:pt x="4937255" y="460878"/>
                  <a:pt x="4937760" y="761997"/>
                </a:cubicBezTo>
                <a:cubicBezTo>
                  <a:pt x="4940665" y="850034"/>
                  <a:pt x="4886111" y="902765"/>
                  <a:pt x="4785357" y="914400"/>
                </a:cubicBezTo>
                <a:cubicBezTo>
                  <a:pt x="4629745" y="928301"/>
                  <a:pt x="4317453" y="913928"/>
                  <a:pt x="4169836" y="914400"/>
                </a:cubicBezTo>
                <a:cubicBezTo>
                  <a:pt x="4022219" y="914872"/>
                  <a:pt x="3841441" y="892477"/>
                  <a:pt x="3554315" y="914400"/>
                </a:cubicBezTo>
                <a:cubicBezTo>
                  <a:pt x="3267189" y="936323"/>
                  <a:pt x="3165607" y="921286"/>
                  <a:pt x="2799805" y="914400"/>
                </a:cubicBezTo>
                <a:cubicBezTo>
                  <a:pt x="2434003" y="907515"/>
                  <a:pt x="2457862" y="910221"/>
                  <a:pt x="2137955" y="914400"/>
                </a:cubicBezTo>
                <a:cubicBezTo>
                  <a:pt x="1818048" y="918580"/>
                  <a:pt x="1796025" y="916546"/>
                  <a:pt x="1476104" y="914400"/>
                </a:cubicBezTo>
                <a:cubicBezTo>
                  <a:pt x="1156183" y="912254"/>
                  <a:pt x="1065366" y="949566"/>
                  <a:pt x="767924" y="914400"/>
                </a:cubicBezTo>
                <a:cubicBezTo>
                  <a:pt x="470482" y="879234"/>
                  <a:pt x="338846" y="885344"/>
                  <a:pt x="152403" y="914400"/>
                </a:cubicBezTo>
                <a:cubicBezTo>
                  <a:pt x="67781" y="930356"/>
                  <a:pt x="-8128" y="841003"/>
                  <a:pt x="0" y="761997"/>
                </a:cubicBezTo>
                <a:cubicBezTo>
                  <a:pt x="-24806" y="561801"/>
                  <a:pt x="-8583" y="298802"/>
                  <a:pt x="0" y="15240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2089268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 rtl="1"/>
            <a:r>
              <a:rPr lang="ar-EG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ما هي </a:t>
            </a:r>
            <a:r>
              <a:rPr lang="ar-SA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أهمية الخضوع</a:t>
            </a:r>
            <a:r>
              <a:rPr lang="ar-EG" alt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؟</a:t>
            </a:r>
            <a:endParaRPr lang="ar-SA" alt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F46553C-9496-E31F-8871-2221DF9BCD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87824" y="2565522"/>
            <a:ext cx="6300192" cy="4387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68582375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3" name="Rectangle 5"/>
          <p:cNvSpPr>
            <a:spLocks noChangeArrowheads="1"/>
          </p:cNvSpPr>
          <p:nvPr/>
        </p:nvSpPr>
        <p:spPr bwMode="auto">
          <a:xfrm>
            <a:off x="706198" y="2068393"/>
            <a:ext cx="7731604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«وَلْنُلاَحِظْ بَعْضُنَا بَعْضاً لِلتَّحْرِيضِ عَلَى الْمَحَبَّةِ وَالأَعْمَالِ الْحَسَنَةِ،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غَيْرَ تَارِكِينَ اجْتِمَاعَنَا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كَمَا لِقَوْمٍ عَادَةٌ،</a:t>
            </a:r>
            <a:endParaRPr lang="he-IL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بَلْ وَاعِظِينَ بَعْضُنَا بَعْضاً، وَبِالأَكْثَرِ عَلَى قَدْرِ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مَا تَرَوْنَ الْيَوْمَ يَقْرُبُ»</a:t>
            </a:r>
          </a:p>
        </p:txBody>
      </p:sp>
      <p:sp>
        <p:nvSpPr>
          <p:cNvPr id="2" name="Rectangle 1"/>
          <p:cNvSpPr/>
          <p:nvPr/>
        </p:nvSpPr>
        <p:spPr>
          <a:xfrm>
            <a:off x="2734473" y="579458"/>
            <a:ext cx="58982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justLow">
              <a:tabLst>
                <a:tab pos="996950" algn="l"/>
              </a:tabLst>
            </a:pP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2-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الخضوع حماية من الانحراف والضلال:  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4CDF689-C9FD-6824-139F-4449579F9B0C}"/>
              </a:ext>
            </a:extLst>
          </p:cNvPr>
          <p:cNvSpPr txBox="1"/>
          <p:nvPr/>
        </p:nvSpPr>
        <p:spPr>
          <a:xfrm>
            <a:off x="2879812" y="4869160"/>
            <a:ext cx="338437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SA" dirty="0"/>
              <a:t>(عب 10 :24، 25)</a:t>
            </a:r>
            <a:endParaRPr lang="ar-EG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EFC32C3-A093-679F-B1FA-8806FD73F8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64363" y="1129511"/>
            <a:ext cx="6300192" cy="4387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48781035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6" name="Rectangle 4"/>
          <p:cNvSpPr>
            <a:spLocks noChangeArrowheads="1"/>
          </p:cNvSpPr>
          <p:nvPr/>
        </p:nvSpPr>
        <p:spPr bwMode="auto">
          <a:xfrm>
            <a:off x="1566209" y="2203122"/>
            <a:ext cx="601158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«لِيَضْرِبْنِي الصِّدِّيقُ فَرَحْمَةٌ، وَلْيُوَبِّخْنِي فَزَيْتٌ لِلرَّأْسِ»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748BEC-8551-63AB-FB57-14F12C1B130B}"/>
              </a:ext>
            </a:extLst>
          </p:cNvPr>
          <p:cNvSpPr txBox="1"/>
          <p:nvPr/>
        </p:nvSpPr>
        <p:spPr>
          <a:xfrm>
            <a:off x="3455876" y="3075057"/>
            <a:ext cx="22322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 eaLnBrk="1" hangingPunct="1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(مز 141: 5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49200623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58406" y="3626223"/>
            <a:ext cx="942050" cy="7514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50094" y="3626223"/>
            <a:ext cx="1143299" cy="7514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01822" y="1563518"/>
            <a:ext cx="1656184" cy="97256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30280" y="1563519"/>
            <a:ext cx="1584176" cy="972569"/>
          </a:xfrm>
          <a:prstGeom prst="rect">
            <a:avLst/>
          </a:prstGeom>
        </p:spPr>
      </p:pic>
      <p:sp>
        <p:nvSpPr>
          <p:cNvPr id="347140" name="Rectangle 4"/>
          <p:cNvSpPr>
            <a:spLocks noChangeArrowheads="1"/>
          </p:cNvSpPr>
          <p:nvPr/>
        </p:nvSpPr>
        <p:spPr bwMode="auto">
          <a:xfrm>
            <a:off x="209634" y="972285"/>
            <a:ext cx="8712968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«ثُمَّ نَسْأَلُكُمْ أَيُّهَا الإِخْوَةُ أَنْ تَعْرِفُوا الَّذِينَ</a:t>
            </a:r>
            <a:endParaRPr lang="he-IL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يَتْعَبُونَ بَيْنَكُمْ وَيُدَبِّرُونَكُمْ فِي الرَّبِّ وَيُنْذِرُونَكُمْ، </a:t>
            </a:r>
            <a:endParaRPr lang="he-IL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وَأَنْ تَعْتَبِرُوهُمْ كَثِيراً جِدّاً فِي الْمَحَبَّةِ مِنْ أَجْلِ عَمَلِهِمْ.</a:t>
            </a:r>
            <a:endParaRPr lang="ar-EG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سَالِمُوا بَعْضُكُمْ بَعْضاً. وَنَطْلُبُ إِلَيْكُمْ أَيُّهَا الإِخْوَةُ: أَنْذِرُوا الَّذِينَ بِلاَ تَرْتِيبٍ. شَجِّعُوا صِغَارَ النُّفُوسِ، أَسْنِدُوا الضُّعَفَاءَ. تَأَنَّوْا عَلَى الْجَمِيعِ».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723D4D8-C12E-6B68-6797-C739DE781208}"/>
              </a:ext>
            </a:extLst>
          </p:cNvPr>
          <p:cNvSpPr txBox="1"/>
          <p:nvPr/>
        </p:nvSpPr>
        <p:spPr>
          <a:xfrm>
            <a:off x="2681790" y="4473496"/>
            <a:ext cx="37804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 eaLnBrk="1" hangingPunct="1"/>
            <a:r>
              <a:rPr lang="ar-EG" alt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(1</a:t>
            </a:r>
            <a:r>
              <a:rPr lang="ar-SA" alt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تس 5: 12، 13، 14</a:t>
            </a:r>
            <a:r>
              <a:rPr lang="ar-EG" alt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ar-SA" alt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ar-EG" alt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08760294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5" name="Rectangle 5"/>
          <p:cNvSpPr>
            <a:spLocks noChangeArrowheads="1"/>
          </p:cNvSpPr>
          <p:nvPr/>
        </p:nvSpPr>
        <p:spPr bwMode="auto">
          <a:xfrm>
            <a:off x="877719" y="1732831"/>
            <a:ext cx="738856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هل الخضوع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يخل بالمبدأ الأول من مبادئ الوحدة (المساواة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؟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48166" name="Rectangle 6"/>
          <p:cNvSpPr>
            <a:spLocks noChangeArrowheads="1"/>
          </p:cNvSpPr>
          <p:nvPr/>
        </p:nvSpPr>
        <p:spPr bwMode="auto">
          <a:xfrm>
            <a:off x="197768" y="2661253"/>
            <a:ext cx="8748463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وهذا الدور في الكنيسة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هو الذي يجعل الجسد كله يتحرك في وحدة وتناسق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لهدف واحد فعندما يقوم كل واحد منا بدوره المحدد نجد أن الوحدة الحقيقية ممتعة وممكنة.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وعندما نحاول أن نلعب أدواراً ليست هي لنا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نتعثر ويتعثر الجسد كله معنا.</a:t>
            </a:r>
          </a:p>
        </p:txBody>
      </p:sp>
      <p:sp>
        <p:nvSpPr>
          <p:cNvPr id="2" name="Rectangle 1"/>
          <p:cNvSpPr/>
          <p:nvPr/>
        </p:nvSpPr>
        <p:spPr>
          <a:xfrm>
            <a:off x="4250106" y="742853"/>
            <a:ext cx="425148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3- الخضوع يحافظ على الوحدة: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326768F-C5EF-E220-B51D-E0756BDF0A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59832" y="1214565"/>
            <a:ext cx="6300192" cy="4387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16899367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8" name="Rectangle 4"/>
          <p:cNvSpPr>
            <a:spLocks noChangeArrowheads="1"/>
          </p:cNvSpPr>
          <p:nvPr/>
        </p:nvSpPr>
        <p:spPr bwMode="auto">
          <a:xfrm>
            <a:off x="2204745" y="1083514"/>
            <a:ext cx="47548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لا يوجد من هو مستثنى من هذا المبدأ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49189" name="Rectangle 5"/>
          <p:cNvSpPr>
            <a:spLocks noChangeArrowheads="1"/>
          </p:cNvSpPr>
          <p:nvPr/>
        </p:nvSpPr>
        <p:spPr bwMode="auto">
          <a:xfrm>
            <a:off x="2245882" y="2204864"/>
            <a:ext cx="4652236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«وَكُونُوا جَمِيعاً خَاضِعِينَ بَعْضُكُمْ لِبَعْضٍ»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A696530-B214-F4FA-C2E3-1FE4693567D3}"/>
              </a:ext>
            </a:extLst>
          </p:cNvPr>
          <p:cNvSpPr txBox="1"/>
          <p:nvPr/>
        </p:nvSpPr>
        <p:spPr>
          <a:xfrm>
            <a:off x="3347864" y="3075057"/>
            <a:ext cx="244827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(1</a:t>
            </a:r>
            <a:r>
              <a:rPr lang="ar-SA" altLang="en-US" dirty="0"/>
              <a:t>بط 5: 5</a:t>
            </a:r>
            <a:r>
              <a:rPr lang="ar-EG" altLang="en-US" dirty="0"/>
              <a:t>)</a:t>
            </a:r>
            <a:r>
              <a:rPr lang="ar-SA" altLang="en-US" dirty="0"/>
              <a:t> </a:t>
            </a:r>
            <a:endParaRPr lang="ar-EG" altLang="en-US" dirty="0"/>
          </a:p>
        </p:txBody>
      </p:sp>
    </p:spTree>
    <p:extLst>
      <p:ext uri="{BB962C8B-B14F-4D97-AF65-F5344CB8AC3E}">
        <p14:creationId xmlns:p14="http://schemas.microsoft.com/office/powerpoint/2010/main" val="716276886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9" name="AutoShape 11"/>
          <p:cNvSpPr>
            <a:spLocks noChangeArrowheads="1"/>
          </p:cNvSpPr>
          <p:nvPr/>
        </p:nvSpPr>
        <p:spPr bwMode="auto">
          <a:xfrm>
            <a:off x="107950" y="3644900"/>
            <a:ext cx="4752975" cy="2808288"/>
          </a:xfrm>
          <a:prstGeom prst="triangle">
            <a:avLst>
              <a:gd name="adj" fmla="val 50000"/>
            </a:avLst>
          </a:prstGeom>
          <a:solidFill>
            <a:schemeClr val="bg1">
              <a:lumMod val="25000"/>
            </a:schemeClr>
          </a:solidFill>
          <a:ln w="9525">
            <a:miter lim="800000"/>
            <a:headEnd/>
            <a:tailEnd/>
          </a:ln>
          <a:scene3d>
            <a:camera prst="legacyObliqueBottom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  <a:contourClr>
              <a:srgbClr val="FF0000"/>
            </a:contourClr>
          </a:sp3d>
        </p:spPr>
        <p:txBody>
          <a:bodyPr wrap="none" anchor="ctr">
            <a:flatTx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endParaRPr lang="ar-EG" altLang="en-US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0212" name="Rectangle 4"/>
          <p:cNvSpPr>
            <a:spLocks noChangeArrowheads="1"/>
          </p:cNvSpPr>
          <p:nvPr/>
        </p:nvSpPr>
        <p:spPr bwMode="auto">
          <a:xfrm>
            <a:off x="2906238" y="268715"/>
            <a:ext cx="35125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Low" rtl="1" eaLnBrk="1" hangingPunct="1"/>
            <a:r>
              <a:rPr lang="ar-SA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تكامل مبادئ الوحدة معاً:</a:t>
            </a:r>
          </a:p>
        </p:txBody>
      </p:sp>
      <p:sp>
        <p:nvSpPr>
          <p:cNvPr id="350213" name="AutoShape 5"/>
          <p:cNvSpPr>
            <a:spLocks noChangeArrowheads="1"/>
          </p:cNvSpPr>
          <p:nvPr/>
        </p:nvSpPr>
        <p:spPr bwMode="auto">
          <a:xfrm>
            <a:off x="611188" y="2887663"/>
            <a:ext cx="936625" cy="3565525"/>
          </a:xfrm>
          <a:prstGeom prst="can">
            <a:avLst>
              <a:gd name="adj" fmla="val 95169"/>
            </a:avLst>
          </a:prstGeom>
          <a:solidFill>
            <a:schemeClr val="bg1">
              <a:lumMod val="75000"/>
            </a:schemeClr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endParaRPr lang="ar-EG" altLang="en-US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0214" name="Rectangle 6"/>
          <p:cNvSpPr>
            <a:spLocks noChangeArrowheads="1"/>
          </p:cNvSpPr>
          <p:nvPr/>
        </p:nvSpPr>
        <p:spPr bwMode="auto">
          <a:xfrm rot="-5400000">
            <a:off x="194917" y="4752251"/>
            <a:ext cx="16802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ar-EG" altLang="en-US" sz="40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وحدة </a:t>
            </a:r>
            <a:r>
              <a:rPr lang="ar-SA" altLang="en-US" sz="40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المساواة</a:t>
            </a:r>
            <a:endParaRPr lang="en-US" altLang="en-US" sz="40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0215" name="AutoShape 7"/>
          <p:cNvSpPr>
            <a:spLocks noChangeArrowheads="1"/>
          </p:cNvSpPr>
          <p:nvPr/>
        </p:nvSpPr>
        <p:spPr bwMode="auto">
          <a:xfrm>
            <a:off x="1908175" y="981075"/>
            <a:ext cx="936625" cy="4030663"/>
          </a:xfrm>
          <a:prstGeom prst="can">
            <a:avLst>
              <a:gd name="adj" fmla="val 107585"/>
            </a:avLst>
          </a:prstGeom>
          <a:solidFill>
            <a:schemeClr val="bg1">
              <a:lumMod val="75000"/>
            </a:schemeClr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endParaRPr lang="ar-EG" altLang="en-US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0216" name="Rectangle 8"/>
          <p:cNvSpPr>
            <a:spLocks noChangeArrowheads="1"/>
          </p:cNvSpPr>
          <p:nvPr/>
        </p:nvSpPr>
        <p:spPr bwMode="auto">
          <a:xfrm rot="-5400000">
            <a:off x="1551846" y="2968695"/>
            <a:ext cx="159530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وحدة </a:t>
            </a:r>
            <a:r>
              <a:rPr lang="ar-SA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التن</a:t>
            </a:r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ــ</a:t>
            </a:r>
            <a:r>
              <a:rPr lang="ar-SA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وع</a:t>
            </a:r>
            <a:endParaRPr lang="en-US" alt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0217" name="AutoShape 9"/>
          <p:cNvSpPr>
            <a:spLocks noChangeArrowheads="1"/>
          </p:cNvSpPr>
          <p:nvPr/>
        </p:nvSpPr>
        <p:spPr bwMode="auto">
          <a:xfrm>
            <a:off x="3349625" y="2887663"/>
            <a:ext cx="1008063" cy="3565525"/>
          </a:xfrm>
          <a:prstGeom prst="can">
            <a:avLst>
              <a:gd name="adj" fmla="val 88425"/>
            </a:avLst>
          </a:prstGeom>
          <a:solidFill>
            <a:schemeClr val="bg1">
              <a:lumMod val="75000"/>
            </a:schemeClr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endParaRPr lang="ar-EG" altLang="en-US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0218" name="Rectangle 10"/>
          <p:cNvSpPr>
            <a:spLocks noChangeArrowheads="1"/>
          </p:cNvSpPr>
          <p:nvPr/>
        </p:nvSpPr>
        <p:spPr bwMode="auto">
          <a:xfrm rot="-5400000">
            <a:off x="2873257" y="4718914"/>
            <a:ext cx="179728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وحدة </a:t>
            </a:r>
            <a:r>
              <a:rPr lang="ar-SA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الخض</a:t>
            </a:r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ــ</a:t>
            </a:r>
            <a:r>
              <a:rPr lang="ar-SA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وع</a:t>
            </a:r>
            <a:endParaRPr lang="en-US" alt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0221" name="Rectangle 13"/>
          <p:cNvSpPr>
            <a:spLocks noChangeArrowheads="1"/>
          </p:cNvSpPr>
          <p:nvPr/>
        </p:nvSpPr>
        <p:spPr bwMode="auto">
          <a:xfrm>
            <a:off x="4875724" y="1700808"/>
            <a:ext cx="3873377" cy="2800767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إننا نحتاج للثلاثة مبادئ معاً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ليحفظوا التوازن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ومفهوم الوحدة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الكنيسة</a:t>
            </a:r>
            <a:r>
              <a: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39483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50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50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50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50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50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50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0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0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0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0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50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0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0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50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50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50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50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50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50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219" grpId="0" animBg="1"/>
      <p:bldP spid="350212" grpId="0"/>
      <p:bldP spid="350213" grpId="0" animBg="1"/>
      <p:bldP spid="350214" grpId="0"/>
      <p:bldP spid="350215" grpId="0" animBg="1"/>
      <p:bldP spid="350216" grpId="0"/>
      <p:bldP spid="350217" grpId="0" animBg="1"/>
      <p:bldP spid="350218" grpId="0"/>
      <p:bldP spid="350221" grpId="0"/>
    </p:bld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831FA6-A598-1B66-6804-8A37FF00A7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croll: Horizontal 2">
            <a:extLst>
              <a:ext uri="{FF2B5EF4-FFF2-40B4-BE49-F238E27FC236}">
                <a16:creationId xmlns:a16="http://schemas.microsoft.com/office/drawing/2014/main" id="{9AE9FC75-C306-02DD-FD09-FEF461D01D92}"/>
              </a:ext>
            </a:extLst>
          </p:cNvPr>
          <p:cNvSpPr/>
          <p:nvPr/>
        </p:nvSpPr>
        <p:spPr>
          <a:xfrm>
            <a:off x="1547664" y="1559116"/>
            <a:ext cx="6624736" cy="2808312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C022104-72D3-CB52-BDC5-C97CECFB3988}"/>
              </a:ext>
            </a:extLst>
          </p:cNvPr>
          <p:cNvSpPr/>
          <p:nvPr/>
        </p:nvSpPr>
        <p:spPr>
          <a:xfrm>
            <a:off x="2155400" y="1916832"/>
            <a:ext cx="5149167" cy="20928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5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الدرس الثامن </a:t>
            </a:r>
          </a:p>
          <a:p>
            <a:pPr algn="ctr"/>
            <a:r>
              <a:rPr lang="ar-EG" sz="8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مشاركة الاخبار السارة</a:t>
            </a:r>
            <a:endParaRPr lang="en-US" sz="8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24968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>
          <a:xfrm>
            <a:off x="3523887" y="1916832"/>
            <a:ext cx="2124236" cy="72008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/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ملح ونور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242189" y="3010456"/>
            <a:ext cx="2664296" cy="100811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026165" y="4308452"/>
            <a:ext cx="2088232" cy="1008111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45545" y="3134463"/>
            <a:ext cx="828092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ea typeface="+mj-ea"/>
                <a:cs typeface="Arabic Typesetting" pitchFamily="66" charset="-78"/>
              </a:rPr>
              <a:t>«أَنْتُمْ مِلْحُ الأَرْضِ، وَلَكِنْ إِنْ فَسَدَ الْمِلْحُ، فَبِمَاذَا يُمَلَّحُ؟ لاَ يَصْلُحُ بَعْدُ لِشَيْءٍ إِلاَّ لأَنْ يُطْرَحَ خَارِجاً وَيُدَاسَ مِنَ النَّاسِ.</a:t>
            </a:r>
            <a:b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ea typeface="+mj-ea"/>
                <a:cs typeface="Arabic Typesetting" pitchFamily="66" charset="-78"/>
              </a:rPr>
            </a:br>
            <a:r>
              <a:rPr kumimoji="0" lang="ar-SA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ea typeface="+mj-ea"/>
                <a:cs typeface="Arabic Typesetting" pitchFamily="66" charset="-78"/>
              </a:rPr>
              <a:t> أَنْتُمْ نُورُ الْعَالَمِ. لاَ يُمْكِنُ أَنْ تُخْفَى مَدِينَةٌ مَوْضُوعَةٌ عَلَى جَبَلٍ 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413248" y="5316563"/>
            <a:ext cx="234551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EG" altLang="en-US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(مت5: 13، 14)</a:t>
            </a:r>
            <a:endParaRPr lang="en-US" sz="44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5040A103-F8D4-5357-6049-7AF6BF005246}"/>
              </a:ext>
            </a:extLst>
          </p:cNvPr>
          <p:cNvSpPr/>
          <p:nvPr/>
        </p:nvSpPr>
        <p:spPr>
          <a:xfrm>
            <a:off x="3275855" y="1916832"/>
            <a:ext cx="2592289" cy="966738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ounded Rectangle 1"/>
          <p:cNvSpPr/>
          <p:nvPr/>
        </p:nvSpPr>
        <p:spPr>
          <a:xfrm>
            <a:off x="6339897" y="448933"/>
            <a:ext cx="2468880" cy="822960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 rtl="1"/>
            <a:r>
              <a:rPr lang="ar-EG" altLang="en-US" sz="4800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من نحن؟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9442307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 bwMode="auto">
          <a:xfrm>
            <a:off x="3311860" y="1349515"/>
            <a:ext cx="2520280" cy="587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45720" rIns="4572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600">
                <a:solidFill>
                  <a:schemeClr val="tx1"/>
                </a:solidFill>
                <a:latin typeface="Franklin Gothic Book" pitchFamily="34" charset="0"/>
              </a:defRPr>
            </a:lvl9pPr>
          </a:lstStyle>
          <a:p>
            <a:pPr algn="ctr" rtl="1"/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مرسلون من الله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13509" y="2424083"/>
            <a:ext cx="1296144" cy="114573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77481" y="2489701"/>
            <a:ext cx="1292411" cy="108012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826493" y="2736814"/>
            <a:ext cx="516632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</a:rPr>
              <a:t>كَمَا أَرْسَلْتَنِي إِلَى الْعَالَمِ أَرْسَلْتُهُمْ أَنَا إِلَى الْعَالَمِ</a:t>
            </a:r>
            <a:endParaRPr lang="en-US" sz="4400" b="1" kern="0" dirty="0">
              <a:solidFill>
                <a:srgbClr val="140000"/>
              </a:solidFill>
              <a:latin typeface="Arabic Typesetting" pitchFamily="66" charset="-78"/>
              <a:ea typeface="+mj-ea"/>
              <a:cs typeface="Arabic Typesetting" pitchFamily="66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43087" y="3857843"/>
            <a:ext cx="153439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</a:rPr>
              <a:t>(يو18:17)</a:t>
            </a:r>
            <a:endParaRPr lang="en-US" sz="4400" b="1" kern="0" dirty="0">
              <a:solidFill>
                <a:srgbClr val="140000"/>
              </a:solidFill>
              <a:latin typeface="Arabic Typesetting" pitchFamily="66" charset="-78"/>
              <a:ea typeface="+mj-ea"/>
              <a:cs typeface="Arabic Typesetting" pitchFamily="66" charset="-78"/>
            </a:endParaRPr>
          </a:p>
        </p:txBody>
      </p:sp>
      <p:sp>
        <p:nvSpPr>
          <p:cNvPr id="8" name="Google Shape;9394;p104">
            <a:extLst>
              <a:ext uri="{FF2B5EF4-FFF2-40B4-BE49-F238E27FC236}">
                <a16:creationId xmlns:a16="http://schemas.microsoft.com/office/drawing/2014/main" id="{BFB124AE-CDE5-03D2-A6FB-027163633796}"/>
              </a:ext>
            </a:extLst>
          </p:cNvPr>
          <p:cNvSpPr/>
          <p:nvPr/>
        </p:nvSpPr>
        <p:spPr>
          <a:xfrm>
            <a:off x="3204303" y="1100255"/>
            <a:ext cx="2735393" cy="1080120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3046919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83557" y="1221769"/>
            <a:ext cx="2144625" cy="904203"/>
          </a:xfrm>
          <a:prstGeom prst="rect">
            <a:avLst/>
          </a:prstGeom>
        </p:spPr>
      </p:pic>
      <p:sp>
        <p:nvSpPr>
          <p:cNvPr id="62466" name="Rectangle 5"/>
          <p:cNvSpPr>
            <a:spLocks noChangeArrowheads="1"/>
          </p:cNvSpPr>
          <p:nvPr/>
        </p:nvSpPr>
        <p:spPr bwMode="auto">
          <a:xfrm>
            <a:off x="2102412" y="1340768"/>
            <a:ext cx="4939173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«فَإِذْ قَدْ تَبَرَّرْنَا بِالإِيمَانِ لَنَا سَلاَمٌ مَعَ اللهِ 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بِرَبِّنَا يَسُوعَ الْمَسِيحِ» 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841670" y="3075057"/>
            <a:ext cx="146065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zh-CN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5: 1)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/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13254327"/>
      </p:ext>
    </p:extLst>
  </p:cSld>
  <p:clrMapOvr>
    <a:masterClrMapping/>
  </p:clrMapOvr>
  <p:transition spd="slow"/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04500" y="2472308"/>
            <a:ext cx="4392488" cy="936104"/>
          </a:xfrm>
          <a:prstGeom prst="rect">
            <a:avLst/>
          </a:prstGeom>
        </p:spPr>
      </p:pic>
      <p:sp>
        <p:nvSpPr>
          <p:cNvPr id="11266" name="Title 1"/>
          <p:cNvSpPr>
            <a:spLocks noGrp="1"/>
          </p:cNvSpPr>
          <p:nvPr>
            <p:ph type="title" idx="4294967295"/>
          </p:nvPr>
        </p:nvSpPr>
        <p:spPr>
          <a:xfrm>
            <a:off x="2548516" y="1906538"/>
            <a:ext cx="4032448" cy="12241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rtl="1"/>
            <a:r>
              <a:rPr lang="ar-SA" altLang="en-US" sz="440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</a:rPr>
              <a:t>فَقَالَ لَهُمْ يَسُوعُ أَيْضاً:</a:t>
            </a:r>
            <a:br>
              <a:rPr lang="ar-EG" altLang="en-US" sz="440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</a:rPr>
            </a:br>
            <a:r>
              <a:rPr lang="ar-SA" altLang="en-US" sz="440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</a:rPr>
              <a:t> «كَمَا أَرْسَلَنِي الآبُ أُرْسِلُكُمْ أَنَا»</a:t>
            </a:r>
            <a:endParaRPr lang="ar-EG" altLang="en-US" sz="4400" dirty="0">
              <a:solidFill>
                <a:srgbClr val="140000"/>
              </a:solidFill>
              <a:latin typeface="Arabic Typesetting" pitchFamily="66" charset="-78"/>
              <a:ea typeface="+mj-ea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84531" y="3454710"/>
            <a:ext cx="176041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( </a:t>
            </a:r>
            <a:r>
              <a:rPr lang="ar-SA" altLang="en-US" sz="4400" b="1" kern="0" dirty="0" err="1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يو</a:t>
            </a:r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 21:20)</a:t>
            </a:r>
            <a:endParaRPr lang="en-US" sz="4400" b="1" kern="0" dirty="0">
              <a:solidFill>
                <a:srgbClr val="140000"/>
              </a:solidFill>
              <a:latin typeface="Arabic Typesetting" pitchFamily="66" charset="-78"/>
              <a:ea typeface="+mj-ea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8622602"/>
      </p:ext>
    </p:extLst>
  </p:cSld>
  <p:clrMapOvr>
    <a:masterClrMapping/>
  </p:clrMapOvr>
  <p:transition spd="slow"/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itle 1"/>
          <p:cNvSpPr txBox="1">
            <a:spLocks/>
          </p:cNvSpPr>
          <p:nvPr/>
        </p:nvSpPr>
        <p:spPr bwMode="auto">
          <a:xfrm>
            <a:off x="4013938" y="1124744"/>
            <a:ext cx="1116124" cy="7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85800" indent="-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indent="0" algn="ctr" rtl="1"/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سفراء 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21750" y="2244171"/>
            <a:ext cx="3384376" cy="1113392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036856" y="2492896"/>
            <a:ext cx="707028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إِذاً نَسْعَى</a:t>
            </a:r>
            <a:r>
              <a:rPr lang="en-US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 </a:t>
            </a:r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كَسُفَرَاءَ عَنِ الْمَسِيحِ،</a:t>
            </a:r>
            <a:br>
              <a:rPr lang="ar-EG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</a:br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 كَأَنَّ اللهَ يَعِظُ بِنَا. نَطْلُبُ عَنِ</a:t>
            </a:r>
            <a:r>
              <a:rPr lang="en-US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 </a:t>
            </a:r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الْمَسِيحِ: تَصَالَحُوا مَعَ الله</a:t>
            </a:r>
            <a:endParaRPr lang="en-US" sz="4400" b="1" kern="0" dirty="0">
              <a:solidFill>
                <a:srgbClr val="140000"/>
              </a:solidFill>
              <a:latin typeface="Arabic Typesetting" pitchFamily="66" charset="-78"/>
              <a:ea typeface="+mj-ea"/>
              <a:cs typeface="Arabic Typesetting" pitchFamily="66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588398" y="4077072"/>
            <a:ext cx="196720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(</a:t>
            </a:r>
            <a:r>
              <a:rPr lang="en-US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 2</a:t>
            </a:r>
            <a:r>
              <a:rPr lang="ar-SA" altLang="en-US" sz="4400" b="1" kern="0" dirty="0">
                <a:solidFill>
                  <a:srgbClr val="140000"/>
                </a:solidFill>
                <a:latin typeface="Arabic Typesetting" pitchFamily="66" charset="-78"/>
                <a:ea typeface="+mj-ea"/>
                <a:cs typeface="Arabic Typesetting" pitchFamily="66" charset="-78"/>
                <a:sym typeface="Viga"/>
              </a:rPr>
              <a:t>كور5: 20) </a:t>
            </a:r>
            <a:endParaRPr lang="en-US" sz="4400" b="1" kern="0" dirty="0">
              <a:solidFill>
                <a:srgbClr val="140000"/>
              </a:solidFill>
              <a:latin typeface="Arabic Typesetting" pitchFamily="66" charset="-78"/>
              <a:ea typeface="+mj-ea"/>
              <a:cs typeface="Arabic Typesetting" pitchFamily="66" charset="-78"/>
            </a:endParaRPr>
          </a:p>
        </p:txBody>
      </p:sp>
      <p:sp>
        <p:nvSpPr>
          <p:cNvPr id="2" name="Google Shape;9394;p104">
            <a:extLst>
              <a:ext uri="{FF2B5EF4-FFF2-40B4-BE49-F238E27FC236}">
                <a16:creationId xmlns:a16="http://schemas.microsoft.com/office/drawing/2014/main" id="{35944DDC-F6D1-F0E8-90C7-44E824961DB4}"/>
              </a:ext>
            </a:extLst>
          </p:cNvPr>
          <p:cNvSpPr/>
          <p:nvPr/>
        </p:nvSpPr>
        <p:spPr>
          <a:xfrm>
            <a:off x="3275855" y="1052736"/>
            <a:ext cx="2592289" cy="966738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26358658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Box 1"/>
          <p:cNvSpPr txBox="1">
            <a:spLocks noChangeArrowheads="1"/>
          </p:cNvSpPr>
          <p:nvPr/>
        </p:nvSpPr>
        <p:spPr bwMode="auto">
          <a:xfrm>
            <a:off x="3271003" y="1484784"/>
            <a:ext cx="260199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/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المسئولية تجاه العالم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Left Brace 2"/>
          <p:cNvSpPr/>
          <p:nvPr/>
        </p:nvSpPr>
        <p:spPr>
          <a:xfrm rot="5400000">
            <a:off x="4305300" y="996309"/>
            <a:ext cx="533400" cy="3735387"/>
          </a:xfrm>
          <a:prstGeom prst="leftBrace">
            <a:avLst/>
          </a:prstGeom>
          <a:ln w="76200"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anchor="ctr"/>
          <a:lstStyle/>
          <a:p>
            <a:pPr algn="ctr" rtl="1">
              <a:defRPr/>
            </a:pPr>
            <a:endParaRPr lang="en-US"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4340" name="Title 1"/>
          <p:cNvSpPr txBox="1">
            <a:spLocks/>
          </p:cNvSpPr>
          <p:nvPr/>
        </p:nvSpPr>
        <p:spPr bwMode="auto">
          <a:xfrm>
            <a:off x="5715794" y="3429000"/>
            <a:ext cx="1447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5720" rIns="45720" anchor="ctr"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/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كأفراد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4341" name="Title 1"/>
          <p:cNvSpPr txBox="1">
            <a:spLocks/>
          </p:cNvSpPr>
          <p:nvPr/>
        </p:nvSpPr>
        <p:spPr bwMode="auto">
          <a:xfrm>
            <a:off x="1904206" y="3423684"/>
            <a:ext cx="1600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5720" rIns="45720" anchor="ctr"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/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ككنيسة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1212608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itle 1"/>
          <p:cNvSpPr>
            <a:spLocks noGrp="1"/>
          </p:cNvSpPr>
          <p:nvPr>
            <p:ph type="title" idx="4294967295"/>
          </p:nvPr>
        </p:nvSpPr>
        <p:spPr>
          <a:xfrm>
            <a:off x="2935318" y="1700808"/>
            <a:ext cx="3273364" cy="864096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نحن </a:t>
            </a:r>
            <a:r>
              <a:rPr lang="ar-EG" altLang="en-US" sz="48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مدعوون</a:t>
            </a:r>
            <a: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للشهادة</a:t>
            </a:r>
            <a:endParaRPr lang="en-US" alt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Left Brace 2"/>
          <p:cNvSpPr/>
          <p:nvPr/>
        </p:nvSpPr>
        <p:spPr>
          <a:xfrm rot="5400000">
            <a:off x="4305299" y="1234059"/>
            <a:ext cx="533400" cy="3735387"/>
          </a:xfrm>
          <a:prstGeom prst="leftBrace">
            <a:avLst/>
          </a:prstGeom>
          <a:ln w="76200"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anchor="ctr"/>
          <a:lstStyle/>
          <a:p>
            <a:pPr algn="ctr" rtl="1">
              <a:defRPr/>
            </a:pPr>
            <a:endParaRPr lang="en-US" b="0"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5364" name="Title 1"/>
          <p:cNvSpPr txBox="1">
            <a:spLocks/>
          </p:cNvSpPr>
          <p:nvPr/>
        </p:nvSpPr>
        <p:spPr bwMode="auto">
          <a:xfrm>
            <a:off x="5703740" y="3356992"/>
            <a:ext cx="1447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5720" rIns="45720" anchor="ctr"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/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بحياتنا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5365" name="Title 1"/>
          <p:cNvSpPr txBox="1">
            <a:spLocks/>
          </p:cNvSpPr>
          <p:nvPr/>
        </p:nvSpPr>
        <p:spPr bwMode="auto">
          <a:xfrm>
            <a:off x="1969940" y="3356992"/>
            <a:ext cx="1447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5720" rIns="45720" anchor="ctr"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rtl="1"/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بكلامنا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39915541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56176" y="2002603"/>
            <a:ext cx="2064110" cy="135495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29731" y="2797867"/>
            <a:ext cx="2160240" cy="111939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1600" y="2083244"/>
            <a:ext cx="3168352" cy="1193676"/>
          </a:xfrm>
          <a:prstGeom prst="rect">
            <a:avLst/>
          </a:prstGeom>
        </p:spPr>
      </p:pic>
      <p:sp>
        <p:nvSpPr>
          <p:cNvPr id="16386" name="Rectangle 4"/>
          <p:cNvSpPr>
            <a:spLocks noChangeArrowheads="1"/>
          </p:cNvSpPr>
          <p:nvPr/>
        </p:nvSpPr>
        <p:spPr bwMode="auto">
          <a:xfrm>
            <a:off x="799430" y="2392882"/>
            <a:ext cx="7545140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فَلْيُضِئْ نُورُكُمْ هَكَذَا قُدَّامَ النَّاسِ لِكَيْ يَرَوْا أَعْمَالَكُمُ الْحَسَنَةَ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وَيُمَجِّدُوا أَبَاكُمُ الَّذِي فِي السَّمَاوَاتِ.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6387" name="Rectangle 5"/>
          <p:cNvSpPr>
            <a:spLocks noChangeArrowheads="1"/>
          </p:cNvSpPr>
          <p:nvPr/>
        </p:nvSpPr>
        <p:spPr bwMode="auto">
          <a:xfrm>
            <a:off x="3674959" y="3921570"/>
            <a:ext cx="179408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(مت 5: 16)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6388" name="TextBox 2"/>
          <p:cNvSpPr txBox="1">
            <a:spLocks noChangeArrowheads="1"/>
          </p:cNvSpPr>
          <p:nvPr/>
        </p:nvSpPr>
        <p:spPr bwMode="auto">
          <a:xfrm>
            <a:off x="6187456" y="1176672"/>
            <a:ext cx="185018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</a:lstStyle>
          <a:p>
            <a:r>
              <a:rPr lang="ar-EG" altLang="en-US" dirty="0"/>
              <a:t>الشهادة بحياتنا</a:t>
            </a:r>
            <a:endParaRPr lang="en-US" altLang="en-US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714075D-6763-17D9-126D-22FA94085AB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41120" y="1784598"/>
            <a:ext cx="3742856" cy="2923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33250925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1841" y="2139577"/>
            <a:ext cx="3816424" cy="984564"/>
          </a:xfrm>
          <a:prstGeom prst="rect">
            <a:avLst/>
          </a:prstGeom>
        </p:spPr>
      </p:pic>
      <p:sp>
        <p:nvSpPr>
          <p:cNvPr id="17410" name="Text Placeholder 2"/>
          <p:cNvSpPr>
            <a:spLocks noGrp="1"/>
          </p:cNvSpPr>
          <p:nvPr>
            <p:ph type="body" idx="4294967295"/>
          </p:nvPr>
        </p:nvSpPr>
        <p:spPr>
          <a:xfrm>
            <a:off x="266700" y="2260045"/>
            <a:ext cx="8610600" cy="1512168"/>
          </a:xfrm>
          <a:prstGeom prst="rect">
            <a:avLst/>
          </a:prstGeom>
        </p:spPr>
        <p:txBody>
          <a:bodyPr/>
          <a:lstStyle/>
          <a:p>
            <a:pPr algn="ctr" rtl="1" eaLnBrk="1" hangingPunct="1">
              <a:buFont typeface="Wingdings 2" pitchFamily="18" charset="2"/>
              <a:buNone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«ارْجِعْ إِلَى بَيْتِكَ وَحَدِّثْ بِكَمْ صَنَعَ اللهُ بِكَ». فَمَضَى وَهُوَ يُنَادِي فِي الْمَدِينَةِ كُلِّهَا بِكَمْ صَنَعَ بِهِ يَسُوعُ.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7411" name="TextBox 2"/>
          <p:cNvSpPr txBox="1">
            <a:spLocks noChangeArrowheads="1"/>
          </p:cNvSpPr>
          <p:nvPr/>
        </p:nvSpPr>
        <p:spPr bwMode="auto">
          <a:xfrm>
            <a:off x="6037808" y="1345886"/>
            <a:ext cx="2122696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ingdings 2" pitchFamily="18" charset="2"/>
              <a:buNone/>
              <a:defRPr sz="4400" b="1" i="0" u="none" strike="noStrike" cap="none">
                <a:solidFill>
                  <a:srgbClr val="000000"/>
                </a:solidFill>
                <a:latin typeface="Arabic Typesetting" pitchFamily="66" charset="-78"/>
                <a:ea typeface="Assistant"/>
                <a:cs typeface="Arabic Typesetting" pitchFamily="66" charset="-78"/>
                <a:sym typeface="Assistant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 sz="14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 sz="14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 sz="14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 sz="14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 sz="14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 sz="14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 sz="14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ssistant"/>
              <a:buChar char="■"/>
              <a:defRPr sz="1400" b="0" i="0" u="none" strike="noStrike" cap="none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r>
              <a:rPr lang="ar-EG" altLang="en-US" dirty="0"/>
              <a:t>الشهادة بكلامنا</a:t>
            </a:r>
            <a:endParaRPr lang="en-US" altLang="en-US" dirty="0"/>
          </a:p>
        </p:txBody>
      </p:sp>
      <p:sp>
        <p:nvSpPr>
          <p:cNvPr id="2" name="Rectangle 1"/>
          <p:cNvSpPr/>
          <p:nvPr/>
        </p:nvSpPr>
        <p:spPr>
          <a:xfrm>
            <a:off x="3724511" y="3892681"/>
            <a:ext cx="1694978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indent="-317500" algn="ctr">
              <a:buClr>
                <a:schemeClr val="dk1"/>
              </a:buClr>
              <a:buSzPts val="1400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Assistant"/>
              </a:rPr>
              <a:t>(لو8: 39)</a:t>
            </a:r>
            <a:endParaRPr lang="en-GB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Assistant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4767EC5-A076-D33D-7993-FD31E8746C1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80511" y="2021473"/>
            <a:ext cx="3672408" cy="2003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66350811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3528" y="2198766"/>
            <a:ext cx="3310086" cy="918063"/>
          </a:xfrm>
          <a:prstGeom prst="rect">
            <a:avLst/>
          </a:prstGeom>
        </p:spPr>
      </p:pic>
      <p:sp>
        <p:nvSpPr>
          <p:cNvPr id="18434" name="Title 1"/>
          <p:cNvSpPr>
            <a:spLocks noGrp="1"/>
          </p:cNvSpPr>
          <p:nvPr>
            <p:ph type="title" idx="4294967295"/>
          </p:nvPr>
        </p:nvSpPr>
        <p:spPr>
          <a:xfrm>
            <a:off x="188913" y="2365429"/>
            <a:ext cx="8766175" cy="1440160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فَإِذْ لَنَا رُوحُ الإِيمَانِ عَيْنُهُ، حَسَبَ الْمَكْتُوبِ «آمَنْتُ لِذَلِكَ تَكَلَّمْتُ» </a:t>
            </a:r>
            <a:b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</a:br>
            <a:r>
              <a:rPr lang="ar-SA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نَحْنُ أَيْضاً نُؤْمِنُ وَلِذَلِكَ نَتَكَلَّمُ أَيْضاً. </a:t>
            </a:r>
            <a:br>
              <a:rPr lang="ar-EG" altLang="en-US" sz="44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</a:br>
            <a:endParaRPr lang="en-US" alt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8435" name="TextBox 2"/>
          <p:cNvSpPr txBox="1">
            <a:spLocks noChangeArrowheads="1"/>
          </p:cNvSpPr>
          <p:nvPr/>
        </p:nvSpPr>
        <p:spPr bwMode="auto">
          <a:xfrm>
            <a:off x="6228184" y="1342730"/>
            <a:ext cx="214193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r" rtl="1"/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الشهادة بكلامنا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20031" y="3805589"/>
            <a:ext cx="1503938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(2كو4: 13)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CCE15D5-8931-C808-7093-3AC8914205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15608" y="2035933"/>
            <a:ext cx="3528392" cy="27558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77407755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648580" y="2494520"/>
            <a:ext cx="10441160" cy="966853"/>
          </a:xfrm>
          <a:prstGeom prst="rect">
            <a:avLst/>
          </a:prstGeom>
        </p:spPr>
      </p:pic>
      <p:sp>
        <p:nvSpPr>
          <p:cNvPr id="19458" name="Rectangle 1"/>
          <p:cNvSpPr>
            <a:spLocks noChangeArrowheads="1"/>
          </p:cNvSpPr>
          <p:nvPr/>
        </p:nvSpPr>
        <p:spPr bwMode="auto">
          <a:xfrm>
            <a:off x="76200" y="1339793"/>
            <a:ext cx="8991600" cy="28007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chemeClr val="dk1"/>
              </a:buClr>
              <a:buSzPts val="2500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فَتَرَكَتِ الْمَرْأَةُ جَرَّتَهَا وَمَضَتْ إِلَى الْمَدِينَةِ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>
              <a:buClr>
                <a:schemeClr val="dk1"/>
              </a:buClr>
              <a:buSzPts val="2500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وَقَالَتْ لِلنَّاسِ: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>
              <a:buClr>
                <a:schemeClr val="dk1"/>
              </a:buClr>
              <a:buSzPts val="2500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«هَلُمُّوا انْظُرُوا إِنْسَاناً قَالَ لِي كُلَّ مَا فَعَلْتُ. </a:t>
            </a:r>
            <a:r>
              <a:rPr lang="ar-SA" altLang="en-US" sz="44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أَلَعَلَّ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هَذَا هُوَ الْمَسِيحُ؟».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  <a:p>
            <a:pPr algn="ctr">
              <a:buClr>
                <a:schemeClr val="dk1"/>
              </a:buClr>
              <a:buSzPts val="2500"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فَخَرَجُوا مِنَ الْمَدِينَةِ وَأَتَوْا إِلَيْهِ.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  <a:sym typeface="Viga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19872" y="4140560"/>
            <a:ext cx="2304256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4400" b="1" i="0" u="none" strike="noStrike" cap="none">
                <a:solidFill>
                  <a:srgbClr val="000000"/>
                </a:solidFill>
                <a:latin typeface="Arabic Typesetting" pitchFamily="66" charset="-78"/>
                <a:ea typeface="Viga"/>
                <a:cs typeface="Arabic Typesetting" pitchFamily="66" charset="-78"/>
                <a:sym typeface="Vig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ga"/>
              <a:buNone/>
              <a:defRPr sz="2500" b="1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9pPr>
          </a:lstStyle>
          <a:p>
            <a:r>
              <a:rPr lang="ar-EG" altLang="en-US" dirty="0"/>
              <a:t>(يو4: 28- 30)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943366572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093C7E-018D-D6A6-C9E9-450FD4933E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croll: Horizontal 2">
            <a:extLst>
              <a:ext uri="{FF2B5EF4-FFF2-40B4-BE49-F238E27FC236}">
                <a16:creationId xmlns:a16="http://schemas.microsoft.com/office/drawing/2014/main" id="{9FE95009-9743-A455-A468-BC1DF21C3450}"/>
              </a:ext>
            </a:extLst>
          </p:cNvPr>
          <p:cNvSpPr/>
          <p:nvPr/>
        </p:nvSpPr>
        <p:spPr>
          <a:xfrm>
            <a:off x="1259632" y="1196752"/>
            <a:ext cx="7200800" cy="3672408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6838F69-D30C-390A-2678-D9AF571BDB13}"/>
              </a:ext>
            </a:extLst>
          </p:cNvPr>
          <p:cNvSpPr/>
          <p:nvPr/>
        </p:nvSpPr>
        <p:spPr>
          <a:xfrm>
            <a:off x="2023358" y="1678739"/>
            <a:ext cx="5673348" cy="270843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5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الدرس التاسع</a:t>
            </a:r>
          </a:p>
          <a:p>
            <a:pPr algn="ctr"/>
            <a:r>
              <a:rPr lang="ar-EG" sz="8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الاختبار المسيحي للنصرة</a:t>
            </a:r>
          </a:p>
          <a:p>
            <a:pPr algn="ctr"/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(لا أنا، بل المسيح)</a:t>
            </a:r>
          </a:p>
        </p:txBody>
      </p:sp>
    </p:spTree>
    <p:extLst>
      <p:ext uri="{BB962C8B-B14F-4D97-AF65-F5344CB8AC3E}">
        <p14:creationId xmlns:p14="http://schemas.microsoft.com/office/powerpoint/2010/main" val="670206990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2651760" y="1124743"/>
            <a:ext cx="3840480" cy="822960"/>
          </a:xfrm>
          <a:custGeom>
            <a:avLst/>
            <a:gdLst>
              <a:gd name="connsiteX0" fmla="*/ 0 w 3840480"/>
              <a:gd name="connsiteY0" fmla="*/ 137163 h 822960"/>
              <a:gd name="connsiteX1" fmla="*/ 137163 w 3840480"/>
              <a:gd name="connsiteY1" fmla="*/ 0 h 822960"/>
              <a:gd name="connsiteX2" fmla="*/ 767184 w 3840480"/>
              <a:gd name="connsiteY2" fmla="*/ 0 h 822960"/>
              <a:gd name="connsiteX3" fmla="*/ 1361543 w 3840480"/>
              <a:gd name="connsiteY3" fmla="*/ 0 h 822960"/>
              <a:gd name="connsiteX4" fmla="*/ 1884578 w 3840480"/>
              <a:gd name="connsiteY4" fmla="*/ 0 h 822960"/>
              <a:gd name="connsiteX5" fmla="*/ 2478937 w 3840480"/>
              <a:gd name="connsiteY5" fmla="*/ 0 h 822960"/>
              <a:gd name="connsiteX6" fmla="*/ 3073296 w 3840480"/>
              <a:gd name="connsiteY6" fmla="*/ 0 h 822960"/>
              <a:gd name="connsiteX7" fmla="*/ 3703317 w 3840480"/>
              <a:gd name="connsiteY7" fmla="*/ 0 h 822960"/>
              <a:gd name="connsiteX8" fmla="*/ 3840480 w 3840480"/>
              <a:gd name="connsiteY8" fmla="*/ 137163 h 822960"/>
              <a:gd name="connsiteX9" fmla="*/ 3840480 w 3840480"/>
              <a:gd name="connsiteY9" fmla="*/ 685797 h 822960"/>
              <a:gd name="connsiteX10" fmla="*/ 3703317 w 3840480"/>
              <a:gd name="connsiteY10" fmla="*/ 822960 h 822960"/>
              <a:gd name="connsiteX11" fmla="*/ 3144620 w 3840480"/>
              <a:gd name="connsiteY11" fmla="*/ 822960 h 822960"/>
              <a:gd name="connsiteX12" fmla="*/ 2621584 w 3840480"/>
              <a:gd name="connsiteY12" fmla="*/ 822960 h 822960"/>
              <a:gd name="connsiteX13" fmla="*/ 1955902 w 3840480"/>
              <a:gd name="connsiteY13" fmla="*/ 822960 h 822960"/>
              <a:gd name="connsiteX14" fmla="*/ 1290219 w 3840480"/>
              <a:gd name="connsiteY14" fmla="*/ 822960 h 822960"/>
              <a:gd name="connsiteX15" fmla="*/ 660199 w 3840480"/>
              <a:gd name="connsiteY15" fmla="*/ 822960 h 822960"/>
              <a:gd name="connsiteX16" fmla="*/ 137163 w 3840480"/>
              <a:gd name="connsiteY16" fmla="*/ 822960 h 822960"/>
              <a:gd name="connsiteX17" fmla="*/ 0 w 3840480"/>
              <a:gd name="connsiteY17" fmla="*/ 685797 h 822960"/>
              <a:gd name="connsiteX18" fmla="*/ 0 w 3840480"/>
              <a:gd name="connsiteY18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40480" h="822960" fill="none" extrusionOk="0">
                <a:moveTo>
                  <a:pt x="0" y="137163"/>
                </a:moveTo>
                <a:cubicBezTo>
                  <a:pt x="4328" y="61426"/>
                  <a:pt x="45596" y="3185"/>
                  <a:pt x="137163" y="0"/>
                </a:cubicBezTo>
                <a:cubicBezTo>
                  <a:pt x="288574" y="7795"/>
                  <a:pt x="480598" y="-5560"/>
                  <a:pt x="767184" y="0"/>
                </a:cubicBezTo>
                <a:cubicBezTo>
                  <a:pt x="1053770" y="5560"/>
                  <a:pt x="1166084" y="-20192"/>
                  <a:pt x="1361543" y="0"/>
                </a:cubicBezTo>
                <a:cubicBezTo>
                  <a:pt x="1557002" y="20192"/>
                  <a:pt x="1670189" y="-13651"/>
                  <a:pt x="1884578" y="0"/>
                </a:cubicBezTo>
                <a:cubicBezTo>
                  <a:pt x="2098968" y="13651"/>
                  <a:pt x="2330082" y="-29644"/>
                  <a:pt x="2478937" y="0"/>
                </a:cubicBezTo>
                <a:cubicBezTo>
                  <a:pt x="2627792" y="29644"/>
                  <a:pt x="2829887" y="7656"/>
                  <a:pt x="3073296" y="0"/>
                </a:cubicBezTo>
                <a:cubicBezTo>
                  <a:pt x="3316705" y="-7656"/>
                  <a:pt x="3418715" y="-17263"/>
                  <a:pt x="3703317" y="0"/>
                </a:cubicBezTo>
                <a:cubicBezTo>
                  <a:pt x="3768902" y="-12290"/>
                  <a:pt x="3832146" y="64914"/>
                  <a:pt x="3840480" y="137163"/>
                </a:cubicBezTo>
                <a:cubicBezTo>
                  <a:pt x="3855379" y="381640"/>
                  <a:pt x="3865276" y="479071"/>
                  <a:pt x="3840480" y="685797"/>
                </a:cubicBezTo>
                <a:cubicBezTo>
                  <a:pt x="3848887" y="755154"/>
                  <a:pt x="3769014" y="830519"/>
                  <a:pt x="3703317" y="822960"/>
                </a:cubicBezTo>
                <a:cubicBezTo>
                  <a:pt x="3571581" y="805215"/>
                  <a:pt x="3358657" y="813766"/>
                  <a:pt x="3144620" y="822960"/>
                </a:cubicBezTo>
                <a:cubicBezTo>
                  <a:pt x="2930583" y="832154"/>
                  <a:pt x="2767273" y="840527"/>
                  <a:pt x="2621584" y="822960"/>
                </a:cubicBezTo>
                <a:cubicBezTo>
                  <a:pt x="2475895" y="805393"/>
                  <a:pt x="2174605" y="832908"/>
                  <a:pt x="1955902" y="822960"/>
                </a:cubicBezTo>
                <a:cubicBezTo>
                  <a:pt x="1737199" y="813012"/>
                  <a:pt x="1455515" y="845354"/>
                  <a:pt x="1290219" y="822960"/>
                </a:cubicBezTo>
                <a:cubicBezTo>
                  <a:pt x="1124923" y="800566"/>
                  <a:pt x="909559" y="794982"/>
                  <a:pt x="660199" y="822960"/>
                </a:cubicBezTo>
                <a:cubicBezTo>
                  <a:pt x="410839" y="850938"/>
                  <a:pt x="267134" y="840140"/>
                  <a:pt x="137163" y="822960"/>
                </a:cubicBezTo>
                <a:cubicBezTo>
                  <a:pt x="54216" y="822342"/>
                  <a:pt x="-6020" y="765432"/>
                  <a:pt x="0" y="685797"/>
                </a:cubicBezTo>
                <a:cubicBezTo>
                  <a:pt x="-4135" y="552763"/>
                  <a:pt x="856" y="273745"/>
                  <a:pt x="0" y="137163"/>
                </a:cubicBezTo>
                <a:close/>
              </a:path>
              <a:path w="3840480" h="822960" stroke="0" extrusionOk="0">
                <a:moveTo>
                  <a:pt x="0" y="137163"/>
                </a:moveTo>
                <a:cubicBezTo>
                  <a:pt x="14653" y="64042"/>
                  <a:pt x="58130" y="4743"/>
                  <a:pt x="137163" y="0"/>
                </a:cubicBezTo>
                <a:cubicBezTo>
                  <a:pt x="276624" y="-13983"/>
                  <a:pt x="457254" y="-11234"/>
                  <a:pt x="624537" y="0"/>
                </a:cubicBezTo>
                <a:cubicBezTo>
                  <a:pt x="791820" y="11234"/>
                  <a:pt x="928409" y="-11461"/>
                  <a:pt x="1218896" y="0"/>
                </a:cubicBezTo>
                <a:cubicBezTo>
                  <a:pt x="1509383" y="11461"/>
                  <a:pt x="1653294" y="280"/>
                  <a:pt x="1848917" y="0"/>
                </a:cubicBezTo>
                <a:cubicBezTo>
                  <a:pt x="2044540" y="-280"/>
                  <a:pt x="2210013" y="-22625"/>
                  <a:pt x="2371953" y="0"/>
                </a:cubicBezTo>
                <a:cubicBezTo>
                  <a:pt x="2533893" y="22625"/>
                  <a:pt x="2744916" y="-8821"/>
                  <a:pt x="3001973" y="0"/>
                </a:cubicBezTo>
                <a:cubicBezTo>
                  <a:pt x="3259030" y="8821"/>
                  <a:pt x="3477368" y="4296"/>
                  <a:pt x="3703317" y="0"/>
                </a:cubicBezTo>
                <a:cubicBezTo>
                  <a:pt x="3780374" y="-7082"/>
                  <a:pt x="3854487" y="63615"/>
                  <a:pt x="3840480" y="137163"/>
                </a:cubicBezTo>
                <a:cubicBezTo>
                  <a:pt x="3816347" y="348651"/>
                  <a:pt x="3860323" y="478707"/>
                  <a:pt x="3840480" y="685797"/>
                </a:cubicBezTo>
                <a:cubicBezTo>
                  <a:pt x="3839076" y="754069"/>
                  <a:pt x="3779897" y="820311"/>
                  <a:pt x="3703317" y="822960"/>
                </a:cubicBezTo>
                <a:cubicBezTo>
                  <a:pt x="3492694" y="816663"/>
                  <a:pt x="3388926" y="835660"/>
                  <a:pt x="3215943" y="822960"/>
                </a:cubicBezTo>
                <a:cubicBezTo>
                  <a:pt x="3042960" y="810260"/>
                  <a:pt x="2944964" y="820827"/>
                  <a:pt x="2692907" y="822960"/>
                </a:cubicBezTo>
                <a:cubicBezTo>
                  <a:pt x="2440850" y="825093"/>
                  <a:pt x="2244000" y="809969"/>
                  <a:pt x="2098548" y="822960"/>
                </a:cubicBezTo>
                <a:cubicBezTo>
                  <a:pt x="1953096" y="835951"/>
                  <a:pt x="1793088" y="831635"/>
                  <a:pt x="1575512" y="822960"/>
                </a:cubicBezTo>
                <a:cubicBezTo>
                  <a:pt x="1357936" y="814285"/>
                  <a:pt x="1138224" y="844190"/>
                  <a:pt x="981153" y="822960"/>
                </a:cubicBezTo>
                <a:cubicBezTo>
                  <a:pt x="824082" y="801730"/>
                  <a:pt x="552821" y="852817"/>
                  <a:pt x="137163" y="822960"/>
                </a:cubicBezTo>
                <a:cubicBezTo>
                  <a:pt x="62584" y="804836"/>
                  <a:pt x="608" y="766018"/>
                  <a:pt x="0" y="685797"/>
                </a:cubicBezTo>
                <a:cubicBezTo>
                  <a:pt x="-21277" y="485850"/>
                  <a:pt x="-17312" y="261334"/>
                  <a:pt x="0" y="13716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220186481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/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لماذا ندرس هذا الموضوع؟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1475656" y="2575063"/>
            <a:ext cx="717956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rtl="1">
              <a:buClr>
                <a:srgbClr val="FFFF00"/>
              </a:buClr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1-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لأنه يلمس اختبارنا اليومي لكل مواعيد الله لنا بالنصرة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4318070" y="3433070"/>
            <a:ext cx="432362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buClr>
                <a:srgbClr val="FFFF00"/>
              </a:buClr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2-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نتعلم عدة مفاهيم أساسية عن 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: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2809544" y="5239978"/>
            <a:ext cx="3558034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rtl="1">
              <a:tabLst>
                <a:tab pos="360363" algn="l"/>
                <a:tab pos="1260475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واختبار حياة المسيح فينا.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7091271" y="4437112"/>
            <a:ext cx="113524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الصليب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7317294" y="5240227"/>
            <a:ext cx="90922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القيامة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4698531" y="4437112"/>
            <a:ext cx="166904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وإماتة الذات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Arrow: Left 1">
            <a:extLst>
              <a:ext uri="{FF2B5EF4-FFF2-40B4-BE49-F238E27FC236}">
                <a16:creationId xmlns:a16="http://schemas.microsoft.com/office/drawing/2014/main" id="{A74B8089-8315-6B9C-759F-DC7B0CA98CC6}"/>
              </a:ext>
            </a:extLst>
          </p:cNvPr>
          <p:cNvSpPr/>
          <p:nvPr/>
        </p:nvSpPr>
        <p:spPr>
          <a:xfrm>
            <a:off x="6405388" y="4643302"/>
            <a:ext cx="648072" cy="432048"/>
          </a:xfrm>
          <a:prstGeom prst="lef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Arrow: Left 9">
            <a:extLst>
              <a:ext uri="{FF2B5EF4-FFF2-40B4-BE49-F238E27FC236}">
                <a16:creationId xmlns:a16="http://schemas.microsoft.com/office/drawing/2014/main" id="{A5114E8F-E6B9-C7D1-5A58-854B11B09961}"/>
              </a:ext>
            </a:extLst>
          </p:cNvPr>
          <p:cNvSpPr/>
          <p:nvPr/>
        </p:nvSpPr>
        <p:spPr>
          <a:xfrm>
            <a:off x="6443199" y="5408923"/>
            <a:ext cx="648072" cy="432048"/>
          </a:xfrm>
          <a:prstGeom prst="lef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51061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724128" y="1833828"/>
            <a:ext cx="2160240" cy="789321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3738278" y="3075057"/>
            <a:ext cx="166744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zh-CN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(رو 10: 9)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/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444216" y="1274374"/>
            <a:ext cx="625556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«لأَنَّكَ إِنِ اعْتَرَفْتَ بِفَمِكَ بِالرَّبِّ يَسُوعَ، 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وَآمَنْتَ بِقَلْبِكَ أَنَّ اللهَ أَقَامَهُ مِنَ الأَمْوَاتِ، خَلَصْتَ» 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41992828"/>
      </p:ext>
    </p:extLst>
  </p:cSld>
  <p:clrMapOvr>
    <a:masterClrMapping/>
  </p:clrMapOvr>
  <p:transition spd="slow"/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6" name="Rectangle 6"/>
          <p:cNvSpPr>
            <a:spLocks noChangeArrowheads="1"/>
          </p:cNvSpPr>
          <p:nvPr/>
        </p:nvSpPr>
        <p:spPr bwMode="auto">
          <a:xfrm>
            <a:off x="395536" y="1140809"/>
            <a:ext cx="8568952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rtl="1">
              <a:buFont typeface="Symbol" pitchFamily="18" charset="2"/>
              <a:buNone/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3- 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نعيش كأولاد وأبناء للملكوت في صراع روحي مع قوى الشر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لكن الكتاب المقدس يعدنا في المسيح يسوع بالنصرة والغلبة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</a:t>
            </a:r>
            <a:endParaRPr lang="ar-SA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60787" y="3575849"/>
            <a:ext cx="1191333" cy="916119"/>
          </a:xfrm>
          <a:prstGeom prst="rect">
            <a:avLst/>
          </a:prstGeom>
        </p:spPr>
      </p:pic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3728661" y="4491968"/>
            <a:ext cx="168667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8 : 37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5" name="Rectangle 16"/>
          <p:cNvSpPr>
            <a:spLocks noChangeArrowheads="1"/>
          </p:cNvSpPr>
          <p:nvPr/>
        </p:nvSpPr>
        <p:spPr bwMode="auto">
          <a:xfrm>
            <a:off x="2840597" y="3045418"/>
            <a:ext cx="3462807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وَلَكِنَّنَا فِي هَذِهِ جَمِيعِهَا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يَعْظُمُ انْتِصَارُنَا بِالَّذِي أَحَبَّنَا.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84655117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51920" y="1659285"/>
            <a:ext cx="1080120" cy="751400"/>
          </a:xfrm>
          <a:prstGeom prst="rect">
            <a:avLst/>
          </a:prstGeom>
        </p:spPr>
      </p:pic>
      <p:sp>
        <p:nvSpPr>
          <p:cNvPr id="62468" name="Rectangle 4"/>
          <p:cNvSpPr>
            <a:spLocks noChangeArrowheads="1"/>
          </p:cNvSpPr>
          <p:nvPr/>
        </p:nvSpPr>
        <p:spPr bwMode="auto">
          <a:xfrm>
            <a:off x="3645304" y="3870353"/>
            <a:ext cx="185339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رؤ 12 : 11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62472" name="Rectangle 8"/>
          <p:cNvSpPr>
            <a:spLocks noChangeArrowheads="1"/>
          </p:cNvSpPr>
          <p:nvPr/>
        </p:nvSpPr>
        <p:spPr bwMode="auto">
          <a:xfrm>
            <a:off x="2677090" y="1702990"/>
            <a:ext cx="3789820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وَهُمْ غَلَبُوهُ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بِدَمِ</a:t>
            </a:r>
            <a:r>
              <a:rPr lang="he-IL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الخَروفِ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وَبِكَلِمَةِ شَهَادَتِهِمْ، </a:t>
            </a: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وَلَمْ يُحِبُّوا حَيَاتَهُمْ حَتَّى الْمَوْتِ.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82723950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91880" y="3573016"/>
            <a:ext cx="1905093" cy="957595"/>
          </a:xfrm>
          <a:prstGeom prst="rect">
            <a:avLst/>
          </a:prstGeom>
        </p:spPr>
      </p:pic>
      <p:sp>
        <p:nvSpPr>
          <p:cNvPr id="62469" name="Rectangle 5"/>
          <p:cNvSpPr>
            <a:spLocks noChangeArrowheads="1"/>
          </p:cNvSpPr>
          <p:nvPr/>
        </p:nvSpPr>
        <p:spPr bwMode="auto">
          <a:xfrm>
            <a:off x="3765530" y="4561388"/>
            <a:ext cx="1612941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1يو2: 14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62473" name="Rectangle 9"/>
          <p:cNvSpPr>
            <a:spLocks noChangeArrowheads="1"/>
          </p:cNvSpPr>
          <p:nvPr/>
        </p:nvSpPr>
        <p:spPr bwMode="auto">
          <a:xfrm>
            <a:off x="2204204" y="1052736"/>
            <a:ext cx="4735592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كَتَبْتُ إِلَيْكُمْ أَيُّهَا الآبَاءُ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لأَنَّكُمْ قَدْ عَرَفْتُمُ الَّذِي مِنَ الْبَدْءِ.</a:t>
            </a: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كَتَبْتُ إِلَيْكُمْ أَيُّهَا الأَحْدَاثُ لأَنَّكُمْ أَقْوِيَاءُ،</a:t>
            </a: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وَكَلِمَةُ اللهِ ثَابِتَةٌ فِيكُمْ،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وَقَدْ غَلَبْتُمُ الشِّرِّيرَ.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856925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24245" y="2168026"/>
            <a:ext cx="1003738" cy="864096"/>
          </a:xfrm>
          <a:prstGeom prst="rect">
            <a:avLst/>
          </a:prstGeom>
        </p:spPr>
      </p:pic>
      <p:sp>
        <p:nvSpPr>
          <p:cNvPr id="65540" name="Rectangle 4"/>
          <p:cNvSpPr>
            <a:spLocks noChangeArrowheads="1"/>
          </p:cNvSpPr>
          <p:nvPr/>
        </p:nvSpPr>
        <p:spPr bwMode="auto">
          <a:xfrm>
            <a:off x="3635686" y="3801627"/>
            <a:ext cx="187262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1كو 15: 57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65542" name="Rectangle 6"/>
          <p:cNvSpPr>
            <a:spLocks noChangeArrowheads="1"/>
          </p:cNvSpPr>
          <p:nvPr/>
        </p:nvSpPr>
        <p:spPr bwMode="auto">
          <a:xfrm>
            <a:off x="3258179" y="1677969"/>
            <a:ext cx="2627642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وَلَكِنْ شُكْراً لِلَّهِ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الَّذِي يُعْطِينَا الْغَلَبَةَ </a:t>
            </a: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بِرَبِّنَا يَسُوعَ الْمَسِيحِ.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38634746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11760" y="2427567"/>
            <a:ext cx="4434259" cy="751400"/>
          </a:xfrm>
          <a:prstGeom prst="rect">
            <a:avLst/>
          </a:prstGeom>
        </p:spPr>
      </p:pic>
      <p:sp>
        <p:nvSpPr>
          <p:cNvPr id="65541" name="Rectangle 5"/>
          <p:cNvSpPr>
            <a:spLocks noChangeArrowheads="1"/>
          </p:cNvSpPr>
          <p:nvPr/>
        </p:nvSpPr>
        <p:spPr bwMode="auto">
          <a:xfrm>
            <a:off x="3769536" y="4621073"/>
            <a:ext cx="160492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2كو2: 14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65543" name="Rectangle 7"/>
          <p:cNvSpPr>
            <a:spLocks noChangeArrowheads="1"/>
          </p:cNvSpPr>
          <p:nvPr/>
        </p:nvSpPr>
        <p:spPr bwMode="auto">
          <a:xfrm>
            <a:off x="2297979" y="1778584"/>
            <a:ext cx="4548040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وَلَكِنْ شُكْراً لِلَّهِ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الَّذِي يَقُودُنَا فِي مَوْكِبِ نُصْرَتِهِ </a:t>
            </a: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فِي الْمَسِيحِ كُلَّ حِينٍ،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وَيُظْهِرُ بِنَا رَائِحَةَ مَعْرِفَتِهِ فِي كُلِّ مَكَانٍ.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354814594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2" name="Rectangle 4"/>
          <p:cNvSpPr>
            <a:spLocks noChangeArrowheads="1"/>
          </p:cNvSpPr>
          <p:nvPr/>
        </p:nvSpPr>
        <p:spPr bwMode="auto">
          <a:xfrm>
            <a:off x="2447060" y="1484784"/>
            <a:ext cx="4249881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ولكي نختبر هذه الغلبة علينا </a:t>
            </a: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نتعرف ونحدد الأعداء الحقيقيين.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</a:tabLs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ثم نكتشف سبل الله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tabLst>
                <a:tab pos="0" algn="l"/>
              </a:tabLs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لنوال واختبار النصرة في المسيح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74611838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37828" y="1628800"/>
            <a:ext cx="7668344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يصف لنا الكتاب المقدس أربعة أعداء دُعينا أن ننتصر عليهم </a:t>
            </a:r>
          </a:p>
          <a:p>
            <a:pPr lvl="0"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ليس من بينهم البشر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فالبشر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ليسوا أعدائنا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بل هم موضوع محبة الله ولذلك علينا أن نحبهم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ونضع نفوسنا من أجلهم. </a:t>
            </a:r>
          </a:p>
        </p:txBody>
      </p:sp>
    </p:spTree>
    <p:extLst>
      <p:ext uri="{BB962C8B-B14F-4D97-AF65-F5344CB8AC3E}">
        <p14:creationId xmlns:p14="http://schemas.microsoft.com/office/powerpoint/2010/main" val="2859261837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7" name="Rectangle 5"/>
          <p:cNvSpPr>
            <a:spLocks noChangeArrowheads="1"/>
          </p:cNvSpPr>
          <p:nvPr/>
        </p:nvSpPr>
        <p:spPr bwMode="auto">
          <a:xfrm>
            <a:off x="3724653" y="4983785"/>
            <a:ext cx="169469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أف 6 : 12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  <p:sp>
        <p:nvSpPr>
          <p:cNvPr id="69638" name="Rectangle 6"/>
          <p:cNvSpPr>
            <a:spLocks noChangeArrowheads="1"/>
          </p:cNvSpPr>
          <p:nvPr/>
        </p:nvSpPr>
        <p:spPr bwMode="auto">
          <a:xfrm>
            <a:off x="1366096" y="1516251"/>
            <a:ext cx="6408712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فَإِنَّ مُصَارَعَتَنَا لَيْسَتْ مَعَ دَمٍ وَلَحْمٍ، بَلْ مَع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الرُّؤَسَاءِ،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مَعَ السَّلاَطِينِ، مَعَ وُلاَةِ الْعَالَمِ، </a:t>
            </a: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عَلَى ظُلْمَةِ هَذَا الدَّهْرِ،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مَعَ أَجْنَادِ الشَّرِّ الرُّوحِيَّةِ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فِي السَّمَاوِيَّاتِ.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714994734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77440" y="764704"/>
            <a:ext cx="4389120" cy="792088"/>
          </a:xfrm>
          <a:custGeom>
            <a:avLst/>
            <a:gdLst>
              <a:gd name="connsiteX0" fmla="*/ 0 w 4389120"/>
              <a:gd name="connsiteY0" fmla="*/ 132017 h 792088"/>
              <a:gd name="connsiteX1" fmla="*/ 132017 w 4389120"/>
              <a:gd name="connsiteY1" fmla="*/ 0 h 792088"/>
              <a:gd name="connsiteX2" fmla="*/ 902033 w 4389120"/>
              <a:gd name="connsiteY2" fmla="*/ 0 h 792088"/>
              <a:gd name="connsiteX3" fmla="*/ 1548297 w 4389120"/>
              <a:gd name="connsiteY3" fmla="*/ 0 h 792088"/>
              <a:gd name="connsiteX4" fmla="*/ 2112058 w 4389120"/>
              <a:gd name="connsiteY4" fmla="*/ 0 h 792088"/>
              <a:gd name="connsiteX5" fmla="*/ 2758322 w 4389120"/>
              <a:gd name="connsiteY5" fmla="*/ 0 h 792088"/>
              <a:gd name="connsiteX6" fmla="*/ 3404585 w 4389120"/>
              <a:gd name="connsiteY6" fmla="*/ 0 h 792088"/>
              <a:gd name="connsiteX7" fmla="*/ 4257103 w 4389120"/>
              <a:gd name="connsiteY7" fmla="*/ 0 h 792088"/>
              <a:gd name="connsiteX8" fmla="*/ 4389120 w 4389120"/>
              <a:gd name="connsiteY8" fmla="*/ 132017 h 792088"/>
              <a:gd name="connsiteX9" fmla="*/ 4389120 w 4389120"/>
              <a:gd name="connsiteY9" fmla="*/ 660071 h 792088"/>
              <a:gd name="connsiteX10" fmla="*/ 4257103 w 4389120"/>
              <a:gd name="connsiteY10" fmla="*/ 792088 h 792088"/>
              <a:gd name="connsiteX11" fmla="*/ 3610840 w 4389120"/>
              <a:gd name="connsiteY11" fmla="*/ 792088 h 792088"/>
              <a:gd name="connsiteX12" fmla="*/ 3005827 w 4389120"/>
              <a:gd name="connsiteY12" fmla="*/ 792088 h 792088"/>
              <a:gd name="connsiteX13" fmla="*/ 2359563 w 4389120"/>
              <a:gd name="connsiteY13" fmla="*/ 792088 h 792088"/>
              <a:gd name="connsiteX14" fmla="*/ 1630798 w 4389120"/>
              <a:gd name="connsiteY14" fmla="*/ 792088 h 792088"/>
              <a:gd name="connsiteX15" fmla="*/ 860782 w 4389120"/>
              <a:gd name="connsiteY15" fmla="*/ 792088 h 792088"/>
              <a:gd name="connsiteX16" fmla="*/ 132017 w 4389120"/>
              <a:gd name="connsiteY16" fmla="*/ 792088 h 792088"/>
              <a:gd name="connsiteX17" fmla="*/ 0 w 4389120"/>
              <a:gd name="connsiteY17" fmla="*/ 660071 h 792088"/>
              <a:gd name="connsiteX18" fmla="*/ 0 w 4389120"/>
              <a:gd name="connsiteY18" fmla="*/ 132017 h 7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389120" h="792088" fill="none" extrusionOk="0">
                <a:moveTo>
                  <a:pt x="0" y="132017"/>
                </a:moveTo>
                <a:cubicBezTo>
                  <a:pt x="2056" y="59720"/>
                  <a:pt x="74898" y="-6242"/>
                  <a:pt x="132017" y="0"/>
                </a:cubicBezTo>
                <a:cubicBezTo>
                  <a:pt x="350520" y="-14365"/>
                  <a:pt x="637503" y="18935"/>
                  <a:pt x="902033" y="0"/>
                </a:cubicBezTo>
                <a:cubicBezTo>
                  <a:pt x="1166563" y="-18935"/>
                  <a:pt x="1353586" y="-27118"/>
                  <a:pt x="1548297" y="0"/>
                </a:cubicBezTo>
                <a:cubicBezTo>
                  <a:pt x="1743008" y="27118"/>
                  <a:pt x="1942352" y="2194"/>
                  <a:pt x="2112058" y="0"/>
                </a:cubicBezTo>
                <a:cubicBezTo>
                  <a:pt x="2281764" y="-2194"/>
                  <a:pt x="2615138" y="-28516"/>
                  <a:pt x="2758322" y="0"/>
                </a:cubicBezTo>
                <a:cubicBezTo>
                  <a:pt x="2901506" y="28516"/>
                  <a:pt x="3098118" y="24525"/>
                  <a:pt x="3404585" y="0"/>
                </a:cubicBezTo>
                <a:cubicBezTo>
                  <a:pt x="3711052" y="-24525"/>
                  <a:pt x="3834042" y="-21020"/>
                  <a:pt x="4257103" y="0"/>
                </a:cubicBezTo>
                <a:cubicBezTo>
                  <a:pt x="4326161" y="-3676"/>
                  <a:pt x="4386268" y="64619"/>
                  <a:pt x="4389120" y="132017"/>
                </a:cubicBezTo>
                <a:cubicBezTo>
                  <a:pt x="4392118" y="362692"/>
                  <a:pt x="4380870" y="433662"/>
                  <a:pt x="4389120" y="660071"/>
                </a:cubicBezTo>
                <a:cubicBezTo>
                  <a:pt x="4397287" y="727955"/>
                  <a:pt x="4319955" y="801243"/>
                  <a:pt x="4257103" y="792088"/>
                </a:cubicBezTo>
                <a:cubicBezTo>
                  <a:pt x="4063300" y="796279"/>
                  <a:pt x="3890127" y="781722"/>
                  <a:pt x="3610840" y="792088"/>
                </a:cubicBezTo>
                <a:cubicBezTo>
                  <a:pt x="3331553" y="802454"/>
                  <a:pt x="3250462" y="794017"/>
                  <a:pt x="3005827" y="792088"/>
                </a:cubicBezTo>
                <a:cubicBezTo>
                  <a:pt x="2761192" y="790159"/>
                  <a:pt x="2554407" y="789815"/>
                  <a:pt x="2359563" y="792088"/>
                </a:cubicBezTo>
                <a:cubicBezTo>
                  <a:pt x="2164719" y="794361"/>
                  <a:pt x="1796880" y="776824"/>
                  <a:pt x="1630798" y="792088"/>
                </a:cubicBezTo>
                <a:cubicBezTo>
                  <a:pt x="1464717" y="807352"/>
                  <a:pt x="1233203" y="795132"/>
                  <a:pt x="860782" y="792088"/>
                </a:cubicBezTo>
                <a:cubicBezTo>
                  <a:pt x="488361" y="789044"/>
                  <a:pt x="484264" y="821676"/>
                  <a:pt x="132017" y="792088"/>
                </a:cubicBezTo>
                <a:cubicBezTo>
                  <a:pt x="53490" y="800748"/>
                  <a:pt x="-4971" y="721065"/>
                  <a:pt x="0" y="660071"/>
                </a:cubicBezTo>
                <a:cubicBezTo>
                  <a:pt x="-15527" y="413762"/>
                  <a:pt x="-17385" y="293936"/>
                  <a:pt x="0" y="132017"/>
                </a:cubicBezTo>
                <a:close/>
              </a:path>
              <a:path w="4389120" h="792088" stroke="0" extrusionOk="0">
                <a:moveTo>
                  <a:pt x="0" y="132017"/>
                </a:moveTo>
                <a:cubicBezTo>
                  <a:pt x="4261" y="68962"/>
                  <a:pt x="62771" y="4446"/>
                  <a:pt x="132017" y="0"/>
                </a:cubicBezTo>
                <a:cubicBezTo>
                  <a:pt x="374975" y="-18286"/>
                  <a:pt x="537378" y="-17956"/>
                  <a:pt x="819531" y="0"/>
                </a:cubicBezTo>
                <a:cubicBezTo>
                  <a:pt x="1101684" y="17956"/>
                  <a:pt x="1235138" y="20732"/>
                  <a:pt x="1383293" y="0"/>
                </a:cubicBezTo>
                <a:cubicBezTo>
                  <a:pt x="1531448" y="-20732"/>
                  <a:pt x="1825722" y="25175"/>
                  <a:pt x="1988306" y="0"/>
                </a:cubicBezTo>
                <a:cubicBezTo>
                  <a:pt x="2150890" y="-25175"/>
                  <a:pt x="2466485" y="7415"/>
                  <a:pt x="2717071" y="0"/>
                </a:cubicBezTo>
                <a:cubicBezTo>
                  <a:pt x="2967658" y="-7415"/>
                  <a:pt x="3217550" y="-8554"/>
                  <a:pt x="3363334" y="0"/>
                </a:cubicBezTo>
                <a:cubicBezTo>
                  <a:pt x="3509118" y="8554"/>
                  <a:pt x="4057554" y="-30571"/>
                  <a:pt x="4257103" y="0"/>
                </a:cubicBezTo>
                <a:cubicBezTo>
                  <a:pt x="4320027" y="-12158"/>
                  <a:pt x="4388004" y="61983"/>
                  <a:pt x="4389120" y="132017"/>
                </a:cubicBezTo>
                <a:cubicBezTo>
                  <a:pt x="4375680" y="366596"/>
                  <a:pt x="4364511" y="426840"/>
                  <a:pt x="4389120" y="660071"/>
                </a:cubicBezTo>
                <a:cubicBezTo>
                  <a:pt x="4391849" y="729687"/>
                  <a:pt x="4345720" y="797549"/>
                  <a:pt x="4257103" y="792088"/>
                </a:cubicBezTo>
                <a:cubicBezTo>
                  <a:pt x="4039640" y="803755"/>
                  <a:pt x="3712340" y="817943"/>
                  <a:pt x="3487087" y="792088"/>
                </a:cubicBezTo>
                <a:cubicBezTo>
                  <a:pt x="3261834" y="766233"/>
                  <a:pt x="3079300" y="781366"/>
                  <a:pt x="2758322" y="792088"/>
                </a:cubicBezTo>
                <a:cubicBezTo>
                  <a:pt x="2437345" y="802810"/>
                  <a:pt x="2260997" y="792822"/>
                  <a:pt x="2112058" y="792088"/>
                </a:cubicBezTo>
                <a:cubicBezTo>
                  <a:pt x="1963119" y="791354"/>
                  <a:pt x="1740884" y="797751"/>
                  <a:pt x="1548297" y="792088"/>
                </a:cubicBezTo>
                <a:cubicBezTo>
                  <a:pt x="1355710" y="786425"/>
                  <a:pt x="1087843" y="791923"/>
                  <a:pt x="860782" y="792088"/>
                </a:cubicBezTo>
                <a:cubicBezTo>
                  <a:pt x="633722" y="792253"/>
                  <a:pt x="408464" y="783839"/>
                  <a:pt x="132017" y="792088"/>
                </a:cubicBezTo>
                <a:cubicBezTo>
                  <a:pt x="51521" y="781226"/>
                  <a:pt x="6750" y="735601"/>
                  <a:pt x="0" y="660071"/>
                </a:cubicBezTo>
                <a:cubicBezTo>
                  <a:pt x="10285" y="407798"/>
                  <a:pt x="13082" y="383978"/>
                  <a:pt x="0" y="132017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426822446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/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هم الأعداء الحقيقيين؟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868144" y="2348880"/>
            <a:ext cx="2207656" cy="280076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1- جسد الخطية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2- إبليس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3- العالم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4- الموت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6473843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1" name="Text Box 11"/>
          <p:cNvSpPr txBox="1">
            <a:spLocks noChangeArrowheads="1"/>
          </p:cNvSpPr>
          <p:nvPr/>
        </p:nvSpPr>
        <p:spPr bwMode="auto">
          <a:xfrm>
            <a:off x="2123728" y="2780928"/>
            <a:ext cx="5105885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ar-SA"/>
            </a:defPPr>
            <a:lvl1pPr algn="ctr">
              <a:def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defRPr>
            </a:lvl1pPr>
          </a:lstStyle>
          <a:p>
            <a:r>
              <a:rPr lang="ar-SA" dirty="0"/>
              <a:t>إذا أردنا ان نعرف من هو الانسان العتيق</a:t>
            </a:r>
            <a:endParaRPr lang="ar-EG" dirty="0"/>
          </a:p>
          <a:p>
            <a:r>
              <a:rPr lang="ar-SA" dirty="0"/>
              <a:t> فلنرجع الى جنة عدن</a:t>
            </a:r>
            <a:r>
              <a:rPr lang="ar-EG" dirty="0"/>
              <a:t> </a:t>
            </a:r>
          </a:p>
          <a:p>
            <a:r>
              <a:rPr lang="ar-SA" dirty="0"/>
              <a:t>لنعرف العرض الذي قدمه إبليس لحواء</a:t>
            </a:r>
            <a:endParaRPr lang="en-US" dirty="0"/>
          </a:p>
        </p:txBody>
      </p:sp>
      <p:sp>
        <p:nvSpPr>
          <p:cNvPr id="2" name="Rounded Rectangle 1"/>
          <p:cNvSpPr/>
          <p:nvPr/>
        </p:nvSpPr>
        <p:spPr>
          <a:xfrm>
            <a:off x="1554480" y="908720"/>
            <a:ext cx="6035040" cy="822960"/>
          </a:xfrm>
          <a:custGeom>
            <a:avLst/>
            <a:gdLst>
              <a:gd name="connsiteX0" fmla="*/ 0 w 6035040"/>
              <a:gd name="connsiteY0" fmla="*/ 137163 h 822960"/>
              <a:gd name="connsiteX1" fmla="*/ 137163 w 6035040"/>
              <a:gd name="connsiteY1" fmla="*/ 0 h 822960"/>
              <a:gd name="connsiteX2" fmla="*/ 604421 w 6035040"/>
              <a:gd name="connsiteY2" fmla="*/ 0 h 822960"/>
              <a:gd name="connsiteX3" fmla="*/ 1302107 w 6035040"/>
              <a:gd name="connsiteY3" fmla="*/ 0 h 822960"/>
              <a:gd name="connsiteX4" fmla="*/ 1999794 w 6035040"/>
              <a:gd name="connsiteY4" fmla="*/ 0 h 822960"/>
              <a:gd name="connsiteX5" fmla="*/ 2639873 w 6035040"/>
              <a:gd name="connsiteY5" fmla="*/ 0 h 822960"/>
              <a:gd name="connsiteX6" fmla="*/ 3395167 w 6035040"/>
              <a:gd name="connsiteY6" fmla="*/ 0 h 822960"/>
              <a:gd name="connsiteX7" fmla="*/ 3920032 w 6035040"/>
              <a:gd name="connsiteY7" fmla="*/ 0 h 822960"/>
              <a:gd name="connsiteX8" fmla="*/ 4502504 w 6035040"/>
              <a:gd name="connsiteY8" fmla="*/ 0 h 822960"/>
              <a:gd name="connsiteX9" fmla="*/ 4969762 w 6035040"/>
              <a:gd name="connsiteY9" fmla="*/ 0 h 822960"/>
              <a:gd name="connsiteX10" fmla="*/ 5897877 w 6035040"/>
              <a:gd name="connsiteY10" fmla="*/ 0 h 822960"/>
              <a:gd name="connsiteX11" fmla="*/ 6035040 w 6035040"/>
              <a:gd name="connsiteY11" fmla="*/ 137163 h 822960"/>
              <a:gd name="connsiteX12" fmla="*/ 6035040 w 6035040"/>
              <a:gd name="connsiteY12" fmla="*/ 685797 h 822960"/>
              <a:gd name="connsiteX13" fmla="*/ 5897877 w 6035040"/>
              <a:gd name="connsiteY13" fmla="*/ 822960 h 822960"/>
              <a:gd name="connsiteX14" fmla="*/ 5430619 w 6035040"/>
              <a:gd name="connsiteY14" fmla="*/ 822960 h 822960"/>
              <a:gd name="connsiteX15" fmla="*/ 4963361 w 6035040"/>
              <a:gd name="connsiteY15" fmla="*/ 822960 h 822960"/>
              <a:gd name="connsiteX16" fmla="*/ 4265675 w 6035040"/>
              <a:gd name="connsiteY16" fmla="*/ 822960 h 822960"/>
              <a:gd name="connsiteX17" fmla="*/ 3567988 w 6035040"/>
              <a:gd name="connsiteY17" fmla="*/ 822960 h 822960"/>
              <a:gd name="connsiteX18" fmla="*/ 2870302 w 6035040"/>
              <a:gd name="connsiteY18" fmla="*/ 822960 h 822960"/>
              <a:gd name="connsiteX19" fmla="*/ 2172615 w 6035040"/>
              <a:gd name="connsiteY19" fmla="*/ 822960 h 822960"/>
              <a:gd name="connsiteX20" fmla="*/ 1417322 w 6035040"/>
              <a:gd name="connsiteY20" fmla="*/ 822960 h 822960"/>
              <a:gd name="connsiteX21" fmla="*/ 892457 w 6035040"/>
              <a:gd name="connsiteY21" fmla="*/ 822960 h 822960"/>
              <a:gd name="connsiteX22" fmla="*/ 137163 w 6035040"/>
              <a:gd name="connsiteY22" fmla="*/ 822960 h 822960"/>
              <a:gd name="connsiteX23" fmla="*/ 0 w 6035040"/>
              <a:gd name="connsiteY23" fmla="*/ 685797 h 822960"/>
              <a:gd name="connsiteX24" fmla="*/ 0 w 6035040"/>
              <a:gd name="connsiteY24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35040" h="822960" fill="none" extrusionOk="0">
                <a:moveTo>
                  <a:pt x="0" y="137163"/>
                </a:moveTo>
                <a:cubicBezTo>
                  <a:pt x="10170" y="61516"/>
                  <a:pt x="54861" y="6997"/>
                  <a:pt x="137163" y="0"/>
                </a:cubicBezTo>
                <a:cubicBezTo>
                  <a:pt x="271329" y="21636"/>
                  <a:pt x="440104" y="-4873"/>
                  <a:pt x="604421" y="0"/>
                </a:cubicBezTo>
                <a:cubicBezTo>
                  <a:pt x="768738" y="4873"/>
                  <a:pt x="978954" y="-29062"/>
                  <a:pt x="1302107" y="0"/>
                </a:cubicBezTo>
                <a:cubicBezTo>
                  <a:pt x="1625260" y="29062"/>
                  <a:pt x="1767146" y="-2583"/>
                  <a:pt x="1999794" y="0"/>
                </a:cubicBezTo>
                <a:cubicBezTo>
                  <a:pt x="2232442" y="2583"/>
                  <a:pt x="2492853" y="6114"/>
                  <a:pt x="2639873" y="0"/>
                </a:cubicBezTo>
                <a:cubicBezTo>
                  <a:pt x="2786893" y="-6114"/>
                  <a:pt x="3053683" y="-15367"/>
                  <a:pt x="3395167" y="0"/>
                </a:cubicBezTo>
                <a:cubicBezTo>
                  <a:pt x="3736651" y="15367"/>
                  <a:pt x="3747475" y="-12281"/>
                  <a:pt x="3920032" y="0"/>
                </a:cubicBezTo>
                <a:cubicBezTo>
                  <a:pt x="4092589" y="12281"/>
                  <a:pt x="4315505" y="1498"/>
                  <a:pt x="4502504" y="0"/>
                </a:cubicBezTo>
                <a:cubicBezTo>
                  <a:pt x="4689503" y="-1498"/>
                  <a:pt x="4856726" y="-1218"/>
                  <a:pt x="4969762" y="0"/>
                </a:cubicBezTo>
                <a:cubicBezTo>
                  <a:pt x="5082798" y="1218"/>
                  <a:pt x="5480748" y="-21808"/>
                  <a:pt x="5897877" y="0"/>
                </a:cubicBezTo>
                <a:cubicBezTo>
                  <a:pt x="5968268" y="3585"/>
                  <a:pt x="6033461" y="65286"/>
                  <a:pt x="6035040" y="137163"/>
                </a:cubicBezTo>
                <a:cubicBezTo>
                  <a:pt x="6058745" y="273703"/>
                  <a:pt x="6051260" y="437024"/>
                  <a:pt x="6035040" y="685797"/>
                </a:cubicBezTo>
                <a:cubicBezTo>
                  <a:pt x="6040949" y="763774"/>
                  <a:pt x="5967203" y="840599"/>
                  <a:pt x="5897877" y="822960"/>
                </a:cubicBezTo>
                <a:cubicBezTo>
                  <a:pt x="5679206" y="831394"/>
                  <a:pt x="5576263" y="824632"/>
                  <a:pt x="5430619" y="822960"/>
                </a:cubicBezTo>
                <a:cubicBezTo>
                  <a:pt x="5284975" y="821288"/>
                  <a:pt x="5178309" y="843641"/>
                  <a:pt x="4963361" y="822960"/>
                </a:cubicBezTo>
                <a:cubicBezTo>
                  <a:pt x="4748413" y="802279"/>
                  <a:pt x="4612342" y="842264"/>
                  <a:pt x="4265675" y="822960"/>
                </a:cubicBezTo>
                <a:cubicBezTo>
                  <a:pt x="3919008" y="803656"/>
                  <a:pt x="3833690" y="805625"/>
                  <a:pt x="3567988" y="822960"/>
                </a:cubicBezTo>
                <a:cubicBezTo>
                  <a:pt x="3302286" y="840295"/>
                  <a:pt x="3015482" y="853069"/>
                  <a:pt x="2870302" y="822960"/>
                </a:cubicBezTo>
                <a:cubicBezTo>
                  <a:pt x="2725122" y="792851"/>
                  <a:pt x="2502871" y="796111"/>
                  <a:pt x="2172615" y="822960"/>
                </a:cubicBezTo>
                <a:cubicBezTo>
                  <a:pt x="1842359" y="849809"/>
                  <a:pt x="1604957" y="851861"/>
                  <a:pt x="1417322" y="822960"/>
                </a:cubicBezTo>
                <a:cubicBezTo>
                  <a:pt x="1229687" y="794059"/>
                  <a:pt x="1119051" y="803597"/>
                  <a:pt x="892457" y="822960"/>
                </a:cubicBezTo>
                <a:cubicBezTo>
                  <a:pt x="665863" y="842323"/>
                  <a:pt x="415582" y="837709"/>
                  <a:pt x="137163" y="822960"/>
                </a:cubicBezTo>
                <a:cubicBezTo>
                  <a:pt x="78526" y="830905"/>
                  <a:pt x="5926" y="754659"/>
                  <a:pt x="0" y="685797"/>
                </a:cubicBezTo>
                <a:cubicBezTo>
                  <a:pt x="10124" y="498871"/>
                  <a:pt x="-20721" y="314110"/>
                  <a:pt x="0" y="137163"/>
                </a:cubicBezTo>
                <a:close/>
              </a:path>
              <a:path w="6035040" h="822960" stroke="0" extrusionOk="0">
                <a:moveTo>
                  <a:pt x="0" y="137163"/>
                </a:moveTo>
                <a:cubicBezTo>
                  <a:pt x="4994" y="49349"/>
                  <a:pt x="54587" y="2708"/>
                  <a:pt x="137163" y="0"/>
                </a:cubicBezTo>
                <a:cubicBezTo>
                  <a:pt x="463755" y="-11431"/>
                  <a:pt x="500751" y="-2248"/>
                  <a:pt x="834849" y="0"/>
                </a:cubicBezTo>
                <a:cubicBezTo>
                  <a:pt x="1168947" y="2248"/>
                  <a:pt x="1196339" y="30426"/>
                  <a:pt x="1474929" y="0"/>
                </a:cubicBezTo>
                <a:cubicBezTo>
                  <a:pt x="1753519" y="-30426"/>
                  <a:pt x="1948310" y="-4348"/>
                  <a:pt x="2172615" y="0"/>
                </a:cubicBezTo>
                <a:cubicBezTo>
                  <a:pt x="2396920" y="4348"/>
                  <a:pt x="2538954" y="26841"/>
                  <a:pt x="2755087" y="0"/>
                </a:cubicBezTo>
                <a:cubicBezTo>
                  <a:pt x="2971220" y="-26841"/>
                  <a:pt x="3133372" y="-20492"/>
                  <a:pt x="3337560" y="0"/>
                </a:cubicBezTo>
                <a:cubicBezTo>
                  <a:pt x="3541748" y="20492"/>
                  <a:pt x="3706335" y="13581"/>
                  <a:pt x="3804818" y="0"/>
                </a:cubicBezTo>
                <a:cubicBezTo>
                  <a:pt x="3903301" y="-13581"/>
                  <a:pt x="4200422" y="17046"/>
                  <a:pt x="4329683" y="0"/>
                </a:cubicBezTo>
                <a:cubicBezTo>
                  <a:pt x="4458945" y="-17046"/>
                  <a:pt x="4789814" y="28287"/>
                  <a:pt x="4912155" y="0"/>
                </a:cubicBezTo>
                <a:cubicBezTo>
                  <a:pt x="5034496" y="-28287"/>
                  <a:pt x="5523172" y="-16717"/>
                  <a:pt x="5897877" y="0"/>
                </a:cubicBezTo>
                <a:cubicBezTo>
                  <a:pt x="5967795" y="-6590"/>
                  <a:pt x="6050768" y="69621"/>
                  <a:pt x="6035040" y="137163"/>
                </a:cubicBezTo>
                <a:cubicBezTo>
                  <a:pt x="6020600" y="321944"/>
                  <a:pt x="6015723" y="418478"/>
                  <a:pt x="6035040" y="685797"/>
                </a:cubicBezTo>
                <a:cubicBezTo>
                  <a:pt x="6040677" y="749174"/>
                  <a:pt x="5973542" y="815921"/>
                  <a:pt x="5897877" y="822960"/>
                </a:cubicBezTo>
                <a:cubicBezTo>
                  <a:pt x="5722837" y="801505"/>
                  <a:pt x="5455519" y="819713"/>
                  <a:pt x="5257798" y="822960"/>
                </a:cubicBezTo>
                <a:cubicBezTo>
                  <a:pt x="5060077" y="826207"/>
                  <a:pt x="4973372" y="819564"/>
                  <a:pt x="4790540" y="822960"/>
                </a:cubicBezTo>
                <a:cubicBezTo>
                  <a:pt x="4607708" y="826356"/>
                  <a:pt x="4348347" y="839819"/>
                  <a:pt x="4208068" y="822960"/>
                </a:cubicBezTo>
                <a:cubicBezTo>
                  <a:pt x="4067789" y="806101"/>
                  <a:pt x="3772390" y="842387"/>
                  <a:pt x="3452774" y="822960"/>
                </a:cubicBezTo>
                <a:cubicBezTo>
                  <a:pt x="3133158" y="803533"/>
                  <a:pt x="3010543" y="854495"/>
                  <a:pt x="2697480" y="822960"/>
                </a:cubicBezTo>
                <a:cubicBezTo>
                  <a:pt x="2384417" y="791425"/>
                  <a:pt x="2235010" y="806340"/>
                  <a:pt x="2057401" y="822960"/>
                </a:cubicBezTo>
                <a:cubicBezTo>
                  <a:pt x="1879792" y="839580"/>
                  <a:pt x="1651484" y="833728"/>
                  <a:pt x="1359715" y="822960"/>
                </a:cubicBezTo>
                <a:cubicBezTo>
                  <a:pt x="1067946" y="812192"/>
                  <a:pt x="992312" y="834291"/>
                  <a:pt x="719635" y="822960"/>
                </a:cubicBezTo>
                <a:cubicBezTo>
                  <a:pt x="446958" y="811629"/>
                  <a:pt x="384117" y="847057"/>
                  <a:pt x="137163" y="822960"/>
                </a:cubicBezTo>
                <a:cubicBezTo>
                  <a:pt x="63703" y="822180"/>
                  <a:pt x="2206" y="757390"/>
                  <a:pt x="0" y="685797"/>
                </a:cubicBezTo>
                <a:cubicBezTo>
                  <a:pt x="10211" y="529998"/>
                  <a:pt x="6732" y="249342"/>
                  <a:pt x="0" y="13716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65478695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/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هو الإنسان العتيق.. جسد الخطية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؟</a:t>
            </a:r>
            <a:endParaRPr lang="ar-SA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9101273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13194" y="2492896"/>
            <a:ext cx="1236925" cy="936104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3787170" y="3789040"/>
            <a:ext cx="156966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altLang="zh-CN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 2: 8)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/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41169" y="2659559"/>
            <a:ext cx="792088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«لأَنَّكُمْ بِالنِّعْمَةِ مُخَلَّصُونَ بِالإِيمَانِ</a:t>
            </a:r>
            <a:r>
              <a:rPr lang="en-US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altLang="zh-CN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وَذَلِكَ لَيْسَ مِنْكُمْ. هُوَ عَطِيَّةُ اللهِ» </a:t>
            </a:r>
            <a:endParaRPr lang="en-US" altLang="zh-CN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6583959"/>
      </p:ext>
    </p:extLst>
  </p:cSld>
  <p:clrMapOvr>
    <a:masterClrMapping/>
  </p:clrMapOvr>
  <p:transition spd="slow"/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Realistic red heart with shadow - stock vector.">
            <a:extLst>
              <a:ext uri="{FF2B5EF4-FFF2-40B4-BE49-F238E27FC236}">
                <a16:creationId xmlns:a16="http://schemas.microsoft.com/office/drawing/2014/main" id="{89EB83A5-7FF2-1E66-05FB-A6CE5B98B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  <a14:imgEffect>
                      <a14:colorTemperature colorTemp="11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4544" y="2697533"/>
            <a:ext cx="3456384" cy="34677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421" name="Text Box 21"/>
          <p:cNvSpPr txBox="1">
            <a:spLocks noChangeArrowheads="1"/>
          </p:cNvSpPr>
          <p:nvPr/>
        </p:nvSpPr>
        <p:spPr bwMode="auto">
          <a:xfrm>
            <a:off x="3922624" y="4233282"/>
            <a:ext cx="129875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تك 5:3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554480" y="692696"/>
            <a:ext cx="6035040" cy="822960"/>
          </a:xfrm>
          <a:custGeom>
            <a:avLst/>
            <a:gdLst>
              <a:gd name="connsiteX0" fmla="*/ 0 w 6035040"/>
              <a:gd name="connsiteY0" fmla="*/ 137163 h 822960"/>
              <a:gd name="connsiteX1" fmla="*/ 137163 w 6035040"/>
              <a:gd name="connsiteY1" fmla="*/ 0 h 822960"/>
              <a:gd name="connsiteX2" fmla="*/ 777242 w 6035040"/>
              <a:gd name="connsiteY2" fmla="*/ 0 h 822960"/>
              <a:gd name="connsiteX3" fmla="*/ 1244500 w 6035040"/>
              <a:gd name="connsiteY3" fmla="*/ 0 h 822960"/>
              <a:gd name="connsiteX4" fmla="*/ 1711758 w 6035040"/>
              <a:gd name="connsiteY4" fmla="*/ 0 h 822960"/>
              <a:gd name="connsiteX5" fmla="*/ 2294230 w 6035040"/>
              <a:gd name="connsiteY5" fmla="*/ 0 h 822960"/>
              <a:gd name="connsiteX6" fmla="*/ 3049524 w 6035040"/>
              <a:gd name="connsiteY6" fmla="*/ 0 h 822960"/>
              <a:gd name="connsiteX7" fmla="*/ 3516782 w 6035040"/>
              <a:gd name="connsiteY7" fmla="*/ 0 h 822960"/>
              <a:gd name="connsiteX8" fmla="*/ 4041647 w 6035040"/>
              <a:gd name="connsiteY8" fmla="*/ 0 h 822960"/>
              <a:gd name="connsiteX9" fmla="*/ 4624119 w 6035040"/>
              <a:gd name="connsiteY9" fmla="*/ 0 h 822960"/>
              <a:gd name="connsiteX10" fmla="*/ 5897877 w 6035040"/>
              <a:gd name="connsiteY10" fmla="*/ 0 h 822960"/>
              <a:gd name="connsiteX11" fmla="*/ 6035040 w 6035040"/>
              <a:gd name="connsiteY11" fmla="*/ 137163 h 822960"/>
              <a:gd name="connsiteX12" fmla="*/ 6035040 w 6035040"/>
              <a:gd name="connsiteY12" fmla="*/ 685797 h 822960"/>
              <a:gd name="connsiteX13" fmla="*/ 5897877 w 6035040"/>
              <a:gd name="connsiteY13" fmla="*/ 822960 h 822960"/>
              <a:gd name="connsiteX14" fmla="*/ 5373012 w 6035040"/>
              <a:gd name="connsiteY14" fmla="*/ 822960 h 822960"/>
              <a:gd name="connsiteX15" fmla="*/ 4732933 w 6035040"/>
              <a:gd name="connsiteY15" fmla="*/ 822960 h 822960"/>
              <a:gd name="connsiteX16" fmla="*/ 4265675 w 6035040"/>
              <a:gd name="connsiteY16" fmla="*/ 822960 h 822960"/>
              <a:gd name="connsiteX17" fmla="*/ 3740810 w 6035040"/>
              <a:gd name="connsiteY17" fmla="*/ 822960 h 822960"/>
              <a:gd name="connsiteX18" fmla="*/ 3158337 w 6035040"/>
              <a:gd name="connsiteY18" fmla="*/ 822960 h 822960"/>
              <a:gd name="connsiteX19" fmla="*/ 2575865 w 6035040"/>
              <a:gd name="connsiteY19" fmla="*/ 822960 h 822960"/>
              <a:gd name="connsiteX20" fmla="*/ 1878179 w 6035040"/>
              <a:gd name="connsiteY20" fmla="*/ 822960 h 822960"/>
              <a:gd name="connsiteX21" fmla="*/ 1238099 w 6035040"/>
              <a:gd name="connsiteY21" fmla="*/ 822960 h 822960"/>
              <a:gd name="connsiteX22" fmla="*/ 137163 w 6035040"/>
              <a:gd name="connsiteY22" fmla="*/ 822960 h 822960"/>
              <a:gd name="connsiteX23" fmla="*/ 0 w 6035040"/>
              <a:gd name="connsiteY23" fmla="*/ 685797 h 822960"/>
              <a:gd name="connsiteX24" fmla="*/ 0 w 6035040"/>
              <a:gd name="connsiteY24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35040" h="822960" fill="none" extrusionOk="0">
                <a:moveTo>
                  <a:pt x="0" y="137163"/>
                </a:moveTo>
                <a:cubicBezTo>
                  <a:pt x="436" y="65502"/>
                  <a:pt x="63207" y="1023"/>
                  <a:pt x="137163" y="0"/>
                </a:cubicBezTo>
                <a:cubicBezTo>
                  <a:pt x="382296" y="-23247"/>
                  <a:pt x="646080" y="13333"/>
                  <a:pt x="777242" y="0"/>
                </a:cubicBezTo>
                <a:cubicBezTo>
                  <a:pt x="908404" y="-13333"/>
                  <a:pt x="1101737" y="10972"/>
                  <a:pt x="1244500" y="0"/>
                </a:cubicBezTo>
                <a:cubicBezTo>
                  <a:pt x="1387263" y="-10972"/>
                  <a:pt x="1487473" y="8613"/>
                  <a:pt x="1711758" y="0"/>
                </a:cubicBezTo>
                <a:cubicBezTo>
                  <a:pt x="1936043" y="-8613"/>
                  <a:pt x="2152204" y="-24337"/>
                  <a:pt x="2294230" y="0"/>
                </a:cubicBezTo>
                <a:cubicBezTo>
                  <a:pt x="2436256" y="24337"/>
                  <a:pt x="2817045" y="-18823"/>
                  <a:pt x="3049524" y="0"/>
                </a:cubicBezTo>
                <a:cubicBezTo>
                  <a:pt x="3282003" y="18823"/>
                  <a:pt x="3383771" y="20457"/>
                  <a:pt x="3516782" y="0"/>
                </a:cubicBezTo>
                <a:cubicBezTo>
                  <a:pt x="3649793" y="-20457"/>
                  <a:pt x="3867431" y="-1996"/>
                  <a:pt x="4041647" y="0"/>
                </a:cubicBezTo>
                <a:cubicBezTo>
                  <a:pt x="4215864" y="1996"/>
                  <a:pt x="4355961" y="-7344"/>
                  <a:pt x="4624119" y="0"/>
                </a:cubicBezTo>
                <a:cubicBezTo>
                  <a:pt x="4892277" y="7344"/>
                  <a:pt x="5469308" y="-16873"/>
                  <a:pt x="5897877" y="0"/>
                </a:cubicBezTo>
                <a:cubicBezTo>
                  <a:pt x="5967756" y="-10615"/>
                  <a:pt x="6035547" y="57794"/>
                  <a:pt x="6035040" y="137163"/>
                </a:cubicBezTo>
                <a:cubicBezTo>
                  <a:pt x="6058612" y="342963"/>
                  <a:pt x="6018181" y="564727"/>
                  <a:pt x="6035040" y="685797"/>
                </a:cubicBezTo>
                <a:cubicBezTo>
                  <a:pt x="6023768" y="762226"/>
                  <a:pt x="5973568" y="818591"/>
                  <a:pt x="5897877" y="822960"/>
                </a:cubicBezTo>
                <a:cubicBezTo>
                  <a:pt x="5686622" y="828804"/>
                  <a:pt x="5555204" y="841281"/>
                  <a:pt x="5373012" y="822960"/>
                </a:cubicBezTo>
                <a:cubicBezTo>
                  <a:pt x="5190821" y="804639"/>
                  <a:pt x="4904468" y="825581"/>
                  <a:pt x="4732933" y="822960"/>
                </a:cubicBezTo>
                <a:cubicBezTo>
                  <a:pt x="4561398" y="820339"/>
                  <a:pt x="4372912" y="828660"/>
                  <a:pt x="4265675" y="822960"/>
                </a:cubicBezTo>
                <a:cubicBezTo>
                  <a:pt x="4158438" y="817260"/>
                  <a:pt x="3859915" y="815483"/>
                  <a:pt x="3740810" y="822960"/>
                </a:cubicBezTo>
                <a:cubicBezTo>
                  <a:pt x="3621706" y="830437"/>
                  <a:pt x="3379927" y="823199"/>
                  <a:pt x="3158337" y="822960"/>
                </a:cubicBezTo>
                <a:cubicBezTo>
                  <a:pt x="2936747" y="822721"/>
                  <a:pt x="2860385" y="794873"/>
                  <a:pt x="2575865" y="822960"/>
                </a:cubicBezTo>
                <a:cubicBezTo>
                  <a:pt x="2291345" y="851047"/>
                  <a:pt x="2072712" y="815476"/>
                  <a:pt x="1878179" y="822960"/>
                </a:cubicBezTo>
                <a:cubicBezTo>
                  <a:pt x="1683646" y="830444"/>
                  <a:pt x="1409584" y="816299"/>
                  <a:pt x="1238099" y="822960"/>
                </a:cubicBezTo>
                <a:cubicBezTo>
                  <a:pt x="1066614" y="829621"/>
                  <a:pt x="533109" y="771556"/>
                  <a:pt x="137163" y="822960"/>
                </a:cubicBezTo>
                <a:cubicBezTo>
                  <a:pt x="67047" y="822985"/>
                  <a:pt x="8778" y="764110"/>
                  <a:pt x="0" y="685797"/>
                </a:cubicBezTo>
                <a:cubicBezTo>
                  <a:pt x="21285" y="538179"/>
                  <a:pt x="-18192" y="375521"/>
                  <a:pt x="0" y="137163"/>
                </a:cubicBezTo>
                <a:close/>
              </a:path>
              <a:path w="6035040" h="822960" stroke="0" extrusionOk="0">
                <a:moveTo>
                  <a:pt x="0" y="137163"/>
                </a:moveTo>
                <a:cubicBezTo>
                  <a:pt x="11442" y="61527"/>
                  <a:pt x="67879" y="1989"/>
                  <a:pt x="137163" y="0"/>
                </a:cubicBezTo>
                <a:cubicBezTo>
                  <a:pt x="275105" y="6620"/>
                  <a:pt x="523891" y="-14769"/>
                  <a:pt x="662028" y="0"/>
                </a:cubicBezTo>
                <a:cubicBezTo>
                  <a:pt x="800166" y="14769"/>
                  <a:pt x="1116395" y="17745"/>
                  <a:pt x="1302107" y="0"/>
                </a:cubicBezTo>
                <a:cubicBezTo>
                  <a:pt x="1487819" y="-17745"/>
                  <a:pt x="1749081" y="22758"/>
                  <a:pt x="1942187" y="0"/>
                </a:cubicBezTo>
                <a:cubicBezTo>
                  <a:pt x="2135293" y="-22758"/>
                  <a:pt x="2330642" y="32070"/>
                  <a:pt x="2697480" y="0"/>
                </a:cubicBezTo>
                <a:cubicBezTo>
                  <a:pt x="3064318" y="-32070"/>
                  <a:pt x="3044935" y="-15592"/>
                  <a:pt x="3279953" y="0"/>
                </a:cubicBezTo>
                <a:cubicBezTo>
                  <a:pt x="3514971" y="15592"/>
                  <a:pt x="3602691" y="-1506"/>
                  <a:pt x="3920032" y="0"/>
                </a:cubicBezTo>
                <a:cubicBezTo>
                  <a:pt x="4237373" y="1506"/>
                  <a:pt x="4309036" y="-21364"/>
                  <a:pt x="4675325" y="0"/>
                </a:cubicBezTo>
                <a:cubicBezTo>
                  <a:pt x="5041614" y="21364"/>
                  <a:pt x="4958014" y="13771"/>
                  <a:pt x="5200191" y="0"/>
                </a:cubicBezTo>
                <a:cubicBezTo>
                  <a:pt x="5442368" y="-13771"/>
                  <a:pt x="5579710" y="-26264"/>
                  <a:pt x="5897877" y="0"/>
                </a:cubicBezTo>
                <a:cubicBezTo>
                  <a:pt x="5972844" y="-2850"/>
                  <a:pt x="6037759" y="45546"/>
                  <a:pt x="6035040" y="137163"/>
                </a:cubicBezTo>
                <a:cubicBezTo>
                  <a:pt x="6029712" y="404529"/>
                  <a:pt x="6044290" y="479240"/>
                  <a:pt x="6035040" y="685797"/>
                </a:cubicBezTo>
                <a:cubicBezTo>
                  <a:pt x="6019437" y="758055"/>
                  <a:pt x="5981284" y="833407"/>
                  <a:pt x="5897877" y="822960"/>
                </a:cubicBezTo>
                <a:cubicBezTo>
                  <a:pt x="5668749" y="804538"/>
                  <a:pt x="5569059" y="796825"/>
                  <a:pt x="5315405" y="822960"/>
                </a:cubicBezTo>
                <a:cubicBezTo>
                  <a:pt x="5061751" y="849095"/>
                  <a:pt x="4962837" y="841675"/>
                  <a:pt x="4732933" y="822960"/>
                </a:cubicBezTo>
                <a:cubicBezTo>
                  <a:pt x="4503029" y="804245"/>
                  <a:pt x="4420540" y="821926"/>
                  <a:pt x="4265675" y="822960"/>
                </a:cubicBezTo>
                <a:cubicBezTo>
                  <a:pt x="4110810" y="823994"/>
                  <a:pt x="3949632" y="847182"/>
                  <a:pt x="3683203" y="822960"/>
                </a:cubicBezTo>
                <a:cubicBezTo>
                  <a:pt x="3416774" y="798738"/>
                  <a:pt x="3352640" y="851649"/>
                  <a:pt x="3100730" y="822960"/>
                </a:cubicBezTo>
                <a:cubicBezTo>
                  <a:pt x="2848820" y="794271"/>
                  <a:pt x="2774653" y="831389"/>
                  <a:pt x="2633472" y="822960"/>
                </a:cubicBezTo>
                <a:cubicBezTo>
                  <a:pt x="2492291" y="814531"/>
                  <a:pt x="2260435" y="820924"/>
                  <a:pt x="1993393" y="822960"/>
                </a:cubicBezTo>
                <a:cubicBezTo>
                  <a:pt x="1726351" y="824996"/>
                  <a:pt x="1710997" y="811058"/>
                  <a:pt x="1526135" y="822960"/>
                </a:cubicBezTo>
                <a:cubicBezTo>
                  <a:pt x="1341273" y="834862"/>
                  <a:pt x="1209003" y="825549"/>
                  <a:pt x="1058877" y="822960"/>
                </a:cubicBezTo>
                <a:cubicBezTo>
                  <a:pt x="908751" y="820371"/>
                  <a:pt x="336198" y="805043"/>
                  <a:pt x="137163" y="822960"/>
                </a:cubicBezTo>
                <a:cubicBezTo>
                  <a:pt x="57790" y="839652"/>
                  <a:pt x="7383" y="777449"/>
                  <a:pt x="0" y="685797"/>
                </a:cubicBezTo>
                <a:cubicBezTo>
                  <a:pt x="13870" y="412953"/>
                  <a:pt x="16397" y="399045"/>
                  <a:pt x="0" y="13716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229360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هو الإنسان العتيق.. جسد الخطية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؟</a:t>
            </a:r>
            <a:endParaRPr lang="ar-SA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D9EDFD-6B08-C6BC-B12F-FDEF0CA4782F}"/>
              </a:ext>
            </a:extLst>
          </p:cNvPr>
          <p:cNvGrpSpPr/>
          <p:nvPr/>
        </p:nvGrpSpPr>
        <p:grpSpPr>
          <a:xfrm>
            <a:off x="2286000" y="4977196"/>
            <a:ext cx="5400600" cy="823408"/>
            <a:chOff x="2267744" y="5629928"/>
            <a:chExt cx="5400600" cy="82340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39F7664-4CEF-0DFB-790B-88BDFD9E926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2267744" y="5629928"/>
              <a:ext cx="5400600" cy="751400"/>
            </a:xfrm>
            <a:prstGeom prst="rect">
              <a:avLst/>
            </a:prstGeom>
          </p:spPr>
        </p:pic>
        <p:sp>
          <p:nvSpPr>
            <p:cNvPr id="3" name="TextBox 2"/>
            <p:cNvSpPr txBox="1"/>
            <p:nvPr/>
          </p:nvSpPr>
          <p:spPr>
            <a:xfrm>
              <a:off x="2636828" y="5683895"/>
              <a:ext cx="387034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أن يصير الإنسان مركزاً لحياته</a:t>
              </a:r>
              <a:endPara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2286000" y="2060848"/>
            <a:ext cx="4572000" cy="2123658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بَلِ اللهُ عَالِمٌ أَنَّهُ يَوْمَ تَأْكُلاَنِ مِنْهُ تَنْفَتِحُ أَعْيُنُكُمَا وَتَكُونَانِ كَاللهِ عَارِفَيْنِ الْخَيْرَ وَالشَّرَّ».</a:t>
            </a:r>
          </a:p>
        </p:txBody>
      </p:sp>
      <p:sp>
        <p:nvSpPr>
          <p:cNvPr id="6" name="Text Box 19">
            <a:extLst>
              <a:ext uri="{FF2B5EF4-FFF2-40B4-BE49-F238E27FC236}">
                <a16:creationId xmlns:a16="http://schemas.microsoft.com/office/drawing/2014/main" id="{868AD61C-F3C2-1A97-D0D1-39DCD4BA49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592" y="3573016"/>
            <a:ext cx="9429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36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itchFamily="34" charset="0"/>
                <a:cs typeface="Arial" charset="0"/>
              </a:rPr>
              <a:t>الذات</a:t>
            </a:r>
            <a:endParaRPr lang="en-US" sz="36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ahoma" pitchFamily="34" charset="0"/>
              <a:cs typeface="Arial" charset="0"/>
            </a:endParaRPr>
          </a:p>
        </p:txBody>
      </p:sp>
      <p:grpSp>
        <p:nvGrpSpPr>
          <p:cNvPr id="7" name="Group 23">
            <a:extLst>
              <a:ext uri="{FF2B5EF4-FFF2-40B4-BE49-F238E27FC236}">
                <a16:creationId xmlns:a16="http://schemas.microsoft.com/office/drawing/2014/main" id="{963BC7E4-FD6E-E311-04B2-8A4F39992BD4}"/>
              </a:ext>
            </a:extLst>
          </p:cNvPr>
          <p:cNvGrpSpPr>
            <a:grpSpLocks/>
          </p:cNvGrpSpPr>
          <p:nvPr/>
        </p:nvGrpSpPr>
        <p:grpSpPr bwMode="auto">
          <a:xfrm>
            <a:off x="900113" y="4293096"/>
            <a:ext cx="1008062" cy="793750"/>
            <a:chOff x="2835" y="2886"/>
            <a:chExt cx="1405" cy="1043"/>
          </a:xfrm>
        </p:grpSpPr>
        <p:sp>
          <p:nvSpPr>
            <p:cNvPr id="8" name="AutoShape 24">
              <a:extLst>
                <a:ext uri="{FF2B5EF4-FFF2-40B4-BE49-F238E27FC236}">
                  <a16:creationId xmlns:a16="http://schemas.microsoft.com/office/drawing/2014/main" id="{F0932CEA-AE1D-2D44-C616-5950CF1A36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61148">
              <a:off x="3696" y="3475"/>
              <a:ext cx="544" cy="181"/>
            </a:xfrm>
            <a:prstGeom prst="roundRect">
              <a:avLst>
                <a:gd name="adj" fmla="val 16574"/>
              </a:avLst>
            </a:prstGeom>
            <a:solidFill>
              <a:srgbClr val="000000"/>
            </a:solidFill>
            <a:ln>
              <a:noFill/>
            </a:ln>
            <a:effectLst>
              <a:prstShdw prst="shdw17" dist="17961" dir="2700000">
                <a:srgbClr val="000000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9" name="Oval 25">
              <a:extLst>
                <a:ext uri="{FF2B5EF4-FFF2-40B4-BE49-F238E27FC236}">
                  <a16:creationId xmlns:a16="http://schemas.microsoft.com/office/drawing/2014/main" id="{1C2D044A-91F1-7790-7E4E-9CC80B4F4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2886"/>
              <a:ext cx="544" cy="31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>
              <a:prstShdw prst="shdw17" dist="17961" dir="2700000">
                <a:srgbClr val="000000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10" name="AutoShape 26">
              <a:extLst>
                <a:ext uri="{FF2B5EF4-FFF2-40B4-BE49-F238E27FC236}">
                  <a16:creationId xmlns:a16="http://schemas.microsoft.com/office/drawing/2014/main" id="{4835F515-877A-95E3-C96C-3F8AFD6CC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3294"/>
              <a:ext cx="590" cy="635"/>
            </a:xfrm>
            <a:prstGeom prst="roundRect">
              <a:avLst>
                <a:gd name="adj" fmla="val 16667"/>
              </a:avLst>
            </a:prstGeom>
            <a:solidFill>
              <a:srgbClr val="000000"/>
            </a:solidFill>
            <a:ln>
              <a:noFill/>
            </a:ln>
            <a:effectLst>
              <a:prstShdw prst="shdw17" dist="17961" dir="2700000">
                <a:srgbClr val="000000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11" name="AutoShape 27">
              <a:extLst>
                <a:ext uri="{FF2B5EF4-FFF2-40B4-BE49-F238E27FC236}">
                  <a16:creationId xmlns:a16="http://schemas.microsoft.com/office/drawing/2014/main" id="{B83C408B-8CE4-4FFE-5CFE-305F9B42DA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812679">
              <a:off x="2835" y="3431"/>
              <a:ext cx="544" cy="181"/>
            </a:xfrm>
            <a:prstGeom prst="roundRect">
              <a:avLst>
                <a:gd name="adj" fmla="val 16574"/>
              </a:avLst>
            </a:prstGeom>
            <a:solidFill>
              <a:srgbClr val="000000"/>
            </a:solidFill>
            <a:ln>
              <a:noFill/>
            </a:ln>
            <a:effectLst>
              <a:prstShdw prst="shdw17" dist="17961" dir="2700000">
                <a:srgbClr val="000000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7928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AutoShape 2"/>
          <p:cNvSpPr>
            <a:spLocks noChangeArrowheads="1"/>
          </p:cNvSpPr>
          <p:nvPr/>
        </p:nvSpPr>
        <p:spPr bwMode="auto">
          <a:xfrm>
            <a:off x="479350" y="2278062"/>
            <a:ext cx="3067050" cy="1150938"/>
          </a:xfrm>
          <a:prstGeom prst="cloudCallout">
            <a:avLst>
              <a:gd name="adj1" fmla="val 52083"/>
              <a:gd name="adj2" fmla="val 72343"/>
            </a:avLst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انا الهدف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91491" name="AutoShape 3"/>
          <p:cNvSpPr>
            <a:spLocks noChangeArrowheads="1"/>
          </p:cNvSpPr>
          <p:nvPr/>
        </p:nvSpPr>
        <p:spPr bwMode="auto">
          <a:xfrm>
            <a:off x="5796136" y="2349500"/>
            <a:ext cx="3276600" cy="1079500"/>
          </a:xfrm>
          <a:prstGeom prst="cloudCallout">
            <a:avLst>
              <a:gd name="adj1" fmla="val -46097"/>
              <a:gd name="adj2" fmla="val 70000"/>
            </a:avLst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انا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الوسيلة</a:t>
            </a:r>
          </a:p>
          <a:p>
            <a:pPr lvl="0" algn="ctr">
              <a:defRPr/>
            </a:pP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91492" name="Oval 4"/>
          <p:cNvSpPr>
            <a:spLocks noChangeArrowheads="1"/>
          </p:cNvSpPr>
          <p:nvPr/>
        </p:nvSpPr>
        <p:spPr bwMode="auto">
          <a:xfrm>
            <a:off x="1655128" y="4889338"/>
            <a:ext cx="1440000" cy="1440000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lvl="0" algn="ctr" eaLnBrk="1" hangingPunct="1">
              <a:defRPr/>
            </a:pPr>
            <a:r>
              <a:rPr lang="ar-SA" sz="48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الانانية </a:t>
            </a:r>
            <a:endParaRPr lang="en-US" sz="48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91493" name="Oval 5"/>
          <p:cNvSpPr>
            <a:spLocks noChangeArrowheads="1"/>
          </p:cNvSpPr>
          <p:nvPr/>
        </p:nvSpPr>
        <p:spPr bwMode="auto">
          <a:xfrm>
            <a:off x="5688903" y="4731299"/>
            <a:ext cx="1440000" cy="1440000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lvl="0" algn="ctr" eaLnBrk="1" hangingPunct="1">
              <a:defRPr/>
            </a:pPr>
            <a:r>
              <a:rPr lang="ar-SA" sz="48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الكبرياء</a:t>
            </a:r>
            <a:endParaRPr lang="en-US" sz="48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3400524" y="4483075"/>
            <a:ext cx="2230438" cy="1846263"/>
            <a:chOff x="2835" y="2886"/>
            <a:chExt cx="1405" cy="1043"/>
          </a:xfrm>
        </p:grpSpPr>
        <p:sp>
          <p:nvSpPr>
            <p:cNvPr id="22543" name="AutoShape 9"/>
            <p:cNvSpPr>
              <a:spLocks noChangeArrowheads="1"/>
            </p:cNvSpPr>
            <p:nvPr/>
          </p:nvSpPr>
          <p:spPr bwMode="auto">
            <a:xfrm rot="2061148">
              <a:off x="3696" y="3475"/>
              <a:ext cx="544" cy="181"/>
            </a:xfrm>
            <a:prstGeom prst="roundRect">
              <a:avLst>
                <a:gd name="adj" fmla="val 16574"/>
              </a:avLst>
            </a:prstGeom>
            <a:solidFill>
              <a:srgbClr val="000000"/>
            </a:solidFill>
            <a:ln>
              <a:noFill/>
            </a:ln>
            <a:effectLst>
              <a:prstShdw prst="shdw17" dist="63500" dir="16200000">
                <a:schemeClr val="tx2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  <p:sp>
          <p:nvSpPr>
            <p:cNvPr id="22544" name="Oval 10"/>
            <p:cNvSpPr>
              <a:spLocks noChangeArrowheads="1"/>
            </p:cNvSpPr>
            <p:nvPr/>
          </p:nvSpPr>
          <p:spPr bwMode="auto">
            <a:xfrm>
              <a:off x="3243" y="2886"/>
              <a:ext cx="544" cy="31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>
              <a:prstShdw prst="shdw17" dist="63500" dir="16200000">
                <a:schemeClr val="tx2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  <p:sp>
          <p:nvSpPr>
            <p:cNvPr id="22545" name="AutoShape 11"/>
            <p:cNvSpPr>
              <a:spLocks noChangeArrowheads="1"/>
            </p:cNvSpPr>
            <p:nvPr/>
          </p:nvSpPr>
          <p:spPr bwMode="auto">
            <a:xfrm>
              <a:off x="3243" y="3294"/>
              <a:ext cx="590" cy="635"/>
            </a:xfrm>
            <a:prstGeom prst="roundRect">
              <a:avLst>
                <a:gd name="adj" fmla="val 16667"/>
              </a:avLst>
            </a:prstGeom>
            <a:solidFill>
              <a:srgbClr val="000000"/>
            </a:solidFill>
            <a:ln>
              <a:noFill/>
            </a:ln>
            <a:effectLst>
              <a:prstShdw prst="shdw17" dist="63500" dir="16200000">
                <a:schemeClr val="tx2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  <p:sp>
          <p:nvSpPr>
            <p:cNvPr id="22546" name="AutoShape 12"/>
            <p:cNvSpPr>
              <a:spLocks noChangeArrowheads="1"/>
            </p:cNvSpPr>
            <p:nvPr/>
          </p:nvSpPr>
          <p:spPr bwMode="auto">
            <a:xfrm rot="-1812679">
              <a:off x="2835" y="3431"/>
              <a:ext cx="544" cy="181"/>
            </a:xfrm>
            <a:prstGeom prst="roundRect">
              <a:avLst>
                <a:gd name="adj" fmla="val 16574"/>
              </a:avLst>
            </a:prstGeom>
            <a:solidFill>
              <a:srgbClr val="000000"/>
            </a:solidFill>
            <a:ln>
              <a:noFill/>
            </a:ln>
            <a:effectLst>
              <a:prstShdw prst="shdw17" dist="63500" dir="16200000">
                <a:schemeClr val="tx2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</p:grpSp>
      <p:sp>
        <p:nvSpPr>
          <p:cNvPr id="191502" name="AutoShape 14"/>
          <p:cNvSpPr>
            <a:spLocks noChangeArrowheads="1"/>
          </p:cNvSpPr>
          <p:nvPr/>
        </p:nvSpPr>
        <p:spPr bwMode="auto">
          <a:xfrm flipH="1">
            <a:off x="4716016" y="3251732"/>
            <a:ext cx="1980000" cy="1329396"/>
          </a:xfrm>
          <a:prstGeom prst="cloudCallout">
            <a:avLst>
              <a:gd name="adj1" fmla="val 37313"/>
              <a:gd name="adj2" fmla="val 46155"/>
            </a:avLst>
          </a:pr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أنا الأهم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91505" name="Oval 17"/>
          <p:cNvSpPr>
            <a:spLocks noChangeArrowheads="1"/>
          </p:cNvSpPr>
          <p:nvPr/>
        </p:nvSpPr>
        <p:spPr bwMode="auto">
          <a:xfrm>
            <a:off x="3546400" y="443722"/>
            <a:ext cx="1980000" cy="1667708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>
            <a:flatTx/>
          </a:bodyPr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مركزية </a:t>
            </a:r>
          </a:p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الذات 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2542" name="Rectangle 19"/>
          <p:cNvSpPr>
            <a:spLocks noChangeArrowheads="1"/>
          </p:cNvSpPr>
          <p:nvPr/>
        </p:nvSpPr>
        <p:spPr bwMode="auto">
          <a:xfrm>
            <a:off x="1906687" y="359912"/>
            <a:ext cx="45720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endParaRPr lang="en-US" sz="4800"/>
          </a:p>
        </p:txBody>
      </p:sp>
      <p:sp>
        <p:nvSpPr>
          <p:cNvPr id="3" name="AutoShape 14">
            <a:extLst>
              <a:ext uri="{FF2B5EF4-FFF2-40B4-BE49-F238E27FC236}">
                <a16:creationId xmlns:a16="http://schemas.microsoft.com/office/drawing/2014/main" id="{CA2145A1-F201-BA46-99AB-E6018BF45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5088" y="3195613"/>
            <a:ext cx="1980000" cy="1329396"/>
          </a:xfrm>
          <a:prstGeom prst="cloudCallout">
            <a:avLst>
              <a:gd name="adj1" fmla="val 43757"/>
              <a:gd name="adj2" fmla="val 46155"/>
            </a:avLst>
          </a:pr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>
              <a:defRPr/>
            </a:pPr>
            <a:endParaRPr lang="en-US"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16">
            <a:extLst>
              <a:ext uri="{FF2B5EF4-FFF2-40B4-BE49-F238E27FC236}">
                <a16:creationId xmlns:a16="http://schemas.microsoft.com/office/drawing/2014/main" id="{880D08F8-26B7-4F70-4C68-FD24BCA62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5088" y="3461322"/>
            <a:ext cx="1440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ar-SA" sz="48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انا الأول </a:t>
            </a:r>
            <a:endParaRPr lang="en-US" sz="48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51521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91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91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91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91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91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91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490" grpId="0" animBg="1"/>
      <p:bldP spid="191491" grpId="0" animBg="1"/>
      <p:bldP spid="191492" grpId="0" animBg="1"/>
      <p:bldP spid="191493" grpId="0" animBg="1"/>
      <p:bldP spid="191502" grpId="0" animBg="1"/>
      <p:bldP spid="191505" grpId="0" animBg="1"/>
      <p:bldP spid="3" grpId="0" animBg="1"/>
      <p:bldP spid="4" grpId="0"/>
    </p:bld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4682211" y="468359"/>
            <a:ext cx="4208945" cy="3464753"/>
            <a:chOff x="2835" y="2886"/>
            <a:chExt cx="1405" cy="1043"/>
          </a:xfrm>
        </p:grpSpPr>
        <p:sp>
          <p:nvSpPr>
            <p:cNvPr id="23565" name="AutoShape 10"/>
            <p:cNvSpPr>
              <a:spLocks noChangeArrowheads="1"/>
            </p:cNvSpPr>
            <p:nvPr/>
          </p:nvSpPr>
          <p:spPr bwMode="auto">
            <a:xfrm rot="2061148">
              <a:off x="3696" y="3475"/>
              <a:ext cx="544" cy="181"/>
            </a:xfrm>
            <a:prstGeom prst="roundRect">
              <a:avLst>
                <a:gd name="adj" fmla="val 16574"/>
              </a:avLst>
            </a:prstGeom>
            <a:ln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  <p:sp>
          <p:nvSpPr>
            <p:cNvPr id="23566" name="Oval 11"/>
            <p:cNvSpPr>
              <a:spLocks noChangeArrowheads="1"/>
            </p:cNvSpPr>
            <p:nvPr/>
          </p:nvSpPr>
          <p:spPr bwMode="auto">
            <a:xfrm>
              <a:off x="3243" y="2886"/>
              <a:ext cx="544" cy="317"/>
            </a:xfrm>
            <a:prstGeom prst="ellipse">
              <a:avLst/>
            </a:prstGeom>
            <a:ln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  <p:sp>
          <p:nvSpPr>
            <p:cNvPr id="23567" name="AutoShape 12"/>
            <p:cNvSpPr>
              <a:spLocks noChangeArrowheads="1"/>
            </p:cNvSpPr>
            <p:nvPr/>
          </p:nvSpPr>
          <p:spPr bwMode="auto">
            <a:xfrm>
              <a:off x="3243" y="3294"/>
              <a:ext cx="590" cy="635"/>
            </a:xfrm>
            <a:prstGeom prst="roundRect">
              <a:avLst>
                <a:gd name="adj" fmla="val 16667"/>
              </a:avLst>
            </a:prstGeom>
            <a:ln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  <p:sp>
          <p:nvSpPr>
            <p:cNvPr id="23568" name="AutoShape 13"/>
            <p:cNvSpPr>
              <a:spLocks noChangeArrowheads="1"/>
            </p:cNvSpPr>
            <p:nvPr/>
          </p:nvSpPr>
          <p:spPr bwMode="auto">
            <a:xfrm rot="-1812679">
              <a:off x="2835" y="3431"/>
              <a:ext cx="544" cy="181"/>
            </a:xfrm>
            <a:prstGeom prst="roundRect">
              <a:avLst>
                <a:gd name="adj" fmla="val 16574"/>
              </a:avLst>
            </a:prstGeom>
            <a:ln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</p:grp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6578139" y="2222541"/>
            <a:ext cx="1093771" cy="861638"/>
            <a:chOff x="2835" y="2886"/>
            <a:chExt cx="1405" cy="1043"/>
          </a:xfrm>
          <a:solidFill>
            <a:srgbClr val="140000"/>
          </a:solidFill>
        </p:grpSpPr>
        <p:sp>
          <p:nvSpPr>
            <p:cNvPr id="23561" name="AutoShape 5"/>
            <p:cNvSpPr>
              <a:spLocks noChangeArrowheads="1"/>
            </p:cNvSpPr>
            <p:nvPr/>
          </p:nvSpPr>
          <p:spPr bwMode="auto">
            <a:xfrm rot="2061148">
              <a:off x="3696" y="3475"/>
              <a:ext cx="544" cy="181"/>
            </a:xfrm>
            <a:prstGeom prst="roundRect">
              <a:avLst>
                <a:gd name="adj" fmla="val 16574"/>
              </a:avLst>
            </a:prstGeom>
            <a:grpFill/>
            <a:ln/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  <p:sp>
          <p:nvSpPr>
            <p:cNvPr id="23562" name="Oval 6"/>
            <p:cNvSpPr>
              <a:spLocks noChangeArrowheads="1"/>
            </p:cNvSpPr>
            <p:nvPr/>
          </p:nvSpPr>
          <p:spPr bwMode="auto">
            <a:xfrm>
              <a:off x="3243" y="2886"/>
              <a:ext cx="544" cy="317"/>
            </a:xfrm>
            <a:prstGeom prst="ellipse">
              <a:avLst/>
            </a:prstGeom>
            <a:grpFill/>
            <a:ln/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  <p:sp>
          <p:nvSpPr>
            <p:cNvPr id="23563" name="AutoShape 7"/>
            <p:cNvSpPr>
              <a:spLocks noChangeArrowheads="1"/>
            </p:cNvSpPr>
            <p:nvPr/>
          </p:nvSpPr>
          <p:spPr bwMode="auto">
            <a:xfrm>
              <a:off x="3243" y="3294"/>
              <a:ext cx="590" cy="635"/>
            </a:xfrm>
            <a:prstGeom prst="roundRect">
              <a:avLst>
                <a:gd name="adj" fmla="val 16667"/>
              </a:avLst>
            </a:prstGeom>
            <a:grpFill/>
            <a:ln/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  <p:sp>
          <p:nvSpPr>
            <p:cNvPr id="23564" name="AutoShape 8"/>
            <p:cNvSpPr>
              <a:spLocks noChangeArrowheads="1"/>
            </p:cNvSpPr>
            <p:nvPr/>
          </p:nvSpPr>
          <p:spPr bwMode="auto">
            <a:xfrm rot="-1812679">
              <a:off x="2835" y="3431"/>
              <a:ext cx="544" cy="181"/>
            </a:xfrm>
            <a:prstGeom prst="roundRect">
              <a:avLst>
                <a:gd name="adj" fmla="val 16574"/>
              </a:avLst>
            </a:prstGeom>
            <a:grpFill/>
            <a:ln/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/>
            </a:p>
          </p:txBody>
        </p:sp>
      </p:grpSp>
      <p:sp>
        <p:nvSpPr>
          <p:cNvPr id="104465" name="Oval 17"/>
          <p:cNvSpPr>
            <a:spLocks noChangeArrowheads="1"/>
          </p:cNvSpPr>
          <p:nvPr/>
        </p:nvSpPr>
        <p:spPr bwMode="auto">
          <a:xfrm>
            <a:off x="7002962" y="3659707"/>
            <a:ext cx="864000" cy="648000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ar-SA" sz="2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كذب</a:t>
            </a:r>
            <a:endParaRPr lang="en-US" sz="2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4466" name="Oval 18"/>
          <p:cNvSpPr>
            <a:spLocks noChangeArrowheads="1"/>
          </p:cNvSpPr>
          <p:nvPr/>
        </p:nvSpPr>
        <p:spPr bwMode="auto">
          <a:xfrm>
            <a:off x="6690687" y="3195579"/>
            <a:ext cx="1285056" cy="540303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ar-SA" sz="2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عدم غفران</a:t>
            </a:r>
            <a:endParaRPr lang="en-US" sz="2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4467" name="Oval 19"/>
          <p:cNvSpPr>
            <a:spLocks noChangeArrowheads="1"/>
          </p:cNvSpPr>
          <p:nvPr/>
        </p:nvSpPr>
        <p:spPr bwMode="auto">
          <a:xfrm>
            <a:off x="7076909" y="4168066"/>
            <a:ext cx="828000" cy="612000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ar-SA" sz="2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شهوة</a:t>
            </a:r>
            <a:endParaRPr lang="en-US" sz="2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4468" name="Rectangle 20"/>
          <p:cNvSpPr>
            <a:spLocks noChangeArrowheads="1"/>
          </p:cNvSpPr>
          <p:nvPr/>
        </p:nvSpPr>
        <p:spPr bwMode="auto">
          <a:xfrm>
            <a:off x="465501" y="1268760"/>
            <a:ext cx="4256293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 الخطايا نابعة من مركزية الذات.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إذاً فالعدو ليس هو الذات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وإنما مركزية الذات..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4474" name="Rectangle 26"/>
          <p:cNvSpPr>
            <a:spLocks noChangeArrowheads="1"/>
          </p:cNvSpPr>
          <p:nvPr/>
        </p:nvSpPr>
        <p:spPr bwMode="auto">
          <a:xfrm>
            <a:off x="2601750" y="4550903"/>
            <a:ext cx="3940501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فالدعوة هنا ليست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قتل النفس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بل الموت عن الذات.</a:t>
            </a:r>
          </a:p>
        </p:txBody>
      </p:sp>
    </p:spTree>
    <p:extLst>
      <p:ext uri="{BB962C8B-B14F-4D97-AF65-F5344CB8AC3E}">
        <p14:creationId xmlns:p14="http://schemas.microsoft.com/office/powerpoint/2010/main" val="3919594484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:a16="http://schemas.microsoft.com/office/drawing/2014/main" id="{D9B4FAE0-59E5-66B4-BE6F-133D5DD88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579" y="2690811"/>
            <a:ext cx="4746812" cy="3046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أَنْ تَخْلَعُوا مِنْ جِهَةِ التَّصَرُّفِ السَّابِقِ </a:t>
            </a:r>
            <a:endPara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الإِنْسَانَ الْعَتِيقَ الْفَاسِدَ </a:t>
            </a:r>
          </a:p>
          <a:p>
            <a:pPr algn="ctr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بِحَسَبِ </a:t>
            </a:r>
          </a:p>
          <a:p>
            <a:pPr algn="ctr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         </a:t>
            </a:r>
            <a:r>
              <a:rPr 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" name="Rectangle 24">
            <a:extLst>
              <a:ext uri="{FF2B5EF4-FFF2-40B4-BE49-F238E27FC236}">
                <a16:creationId xmlns:a16="http://schemas.microsoft.com/office/drawing/2014/main" id="{C072D500-76A6-3087-63C5-C17F94038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4611" y="5832972"/>
            <a:ext cx="181652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(أف 4 :22)</a:t>
            </a:r>
            <a:r>
              <a:rPr 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Oval 35">
            <a:extLst>
              <a:ext uri="{FF2B5EF4-FFF2-40B4-BE49-F238E27FC236}">
                <a16:creationId xmlns:a16="http://schemas.microsoft.com/office/drawing/2014/main" id="{22F99856-C274-410D-4D48-DDF5DE016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087" y="642938"/>
            <a:ext cx="1980000" cy="1725612"/>
          </a:xfrm>
          <a:prstGeom prst="ellipse">
            <a:avLst/>
          </a:prstGeom>
          <a:gradFill flip="none" rotWithShape="1">
            <a:gsLst>
              <a:gs pos="0">
                <a:schemeClr val="accent6">
                  <a:lumMod val="60000"/>
                  <a:lumOff val="40000"/>
                  <a:shade val="30000"/>
                  <a:satMod val="115000"/>
                </a:schemeClr>
              </a:gs>
              <a:gs pos="50000">
                <a:schemeClr val="accent6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6">
                  <a:lumMod val="60000"/>
                  <a:lumOff val="40000"/>
                  <a:shade val="100000"/>
                  <a:satMod val="115000"/>
                </a:schemeClr>
              </a:gs>
            </a:gsLst>
            <a:lin ang="2700000" scaled="1"/>
            <a:tileRect/>
          </a:gradFill>
          <a:ln w="9525">
            <a:round/>
            <a:headEnd/>
            <a:tailEnd/>
          </a:ln>
          <a:effectLst/>
        </p:spPr>
        <p:txBody>
          <a:bodyPr wrap="none" anchor="ctr">
            <a:flatTx/>
          </a:bodyPr>
          <a:lstStyle/>
          <a:p>
            <a:pPr>
              <a:defRPr/>
            </a:pPr>
            <a:endParaRPr lang="en-US">
              <a:cs typeface="Arial" charset="0"/>
            </a:endParaRPr>
          </a:p>
        </p:txBody>
      </p:sp>
      <p:sp>
        <p:nvSpPr>
          <p:cNvPr id="5" name="Text Box 36">
            <a:extLst>
              <a:ext uri="{FF2B5EF4-FFF2-40B4-BE49-F238E27FC236}">
                <a16:creationId xmlns:a16="http://schemas.microsoft.com/office/drawing/2014/main" id="{DF7F5D26-C187-7A34-1AE2-692345A1C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1488" y="1373188"/>
            <a:ext cx="1592262" cy="769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ar-SA" sz="4400" b="1" dirty="0">
                <a:solidFill>
                  <a:srgbClr val="140000"/>
                </a:solidFill>
                <a:cs typeface="Arial" charset="0"/>
              </a:rPr>
              <a:t>الكبرياء</a:t>
            </a:r>
            <a:endParaRPr lang="en-US" sz="4400" b="1" dirty="0">
              <a:solidFill>
                <a:srgbClr val="140000"/>
              </a:solidFill>
              <a:cs typeface="Arial" charset="0"/>
            </a:endParaRPr>
          </a:p>
        </p:txBody>
      </p:sp>
      <p:sp>
        <p:nvSpPr>
          <p:cNvPr id="6" name="Oval 37">
            <a:extLst>
              <a:ext uri="{FF2B5EF4-FFF2-40B4-BE49-F238E27FC236}">
                <a16:creationId xmlns:a16="http://schemas.microsoft.com/office/drawing/2014/main" id="{F941602C-7896-0A92-F76A-1BD9FB2AD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657225"/>
            <a:ext cx="1980000" cy="1638300"/>
          </a:xfrm>
          <a:prstGeom prst="ellipse">
            <a:avLst/>
          </a:prstGeom>
          <a:gradFill flip="none" rotWithShape="1">
            <a:gsLst>
              <a:gs pos="0">
                <a:schemeClr val="accent6">
                  <a:lumMod val="60000"/>
                  <a:lumOff val="40000"/>
                  <a:shade val="30000"/>
                  <a:satMod val="115000"/>
                </a:schemeClr>
              </a:gs>
              <a:gs pos="50000">
                <a:schemeClr val="accent6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6">
                  <a:lumMod val="60000"/>
                  <a:lumOff val="40000"/>
                  <a:shade val="100000"/>
                  <a:satMod val="115000"/>
                </a:schemeClr>
              </a:gs>
            </a:gsLst>
            <a:lin ang="2700000" scaled="1"/>
            <a:tileRect/>
          </a:gradFill>
          <a:ln w="952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>
            <a:flatTx/>
          </a:bodyPr>
          <a:lstStyle/>
          <a:p>
            <a:pPr>
              <a:defRPr/>
            </a:pPr>
            <a:endParaRPr lang="en-US">
              <a:cs typeface="Arial" charset="0"/>
            </a:endParaRPr>
          </a:p>
        </p:txBody>
      </p:sp>
      <p:sp>
        <p:nvSpPr>
          <p:cNvPr id="7" name="Text Box 38">
            <a:extLst>
              <a:ext uri="{FF2B5EF4-FFF2-40B4-BE49-F238E27FC236}">
                <a16:creationId xmlns:a16="http://schemas.microsoft.com/office/drawing/2014/main" id="{3807F4B2-F3B4-1CF8-09CE-D2A868F4C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4275" y="1339850"/>
            <a:ext cx="1566863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ar-SA" sz="4400" b="1">
                <a:solidFill>
                  <a:srgbClr val="140000"/>
                </a:solidFill>
                <a:cs typeface="Arial" charset="0"/>
              </a:rPr>
              <a:t>الانانية </a:t>
            </a:r>
            <a:endParaRPr lang="en-US" sz="4400" b="1">
              <a:solidFill>
                <a:srgbClr val="140000"/>
              </a:solidFill>
              <a:cs typeface="Arial" charset="0"/>
            </a:endParaRPr>
          </a:p>
        </p:txBody>
      </p:sp>
      <p:sp>
        <p:nvSpPr>
          <p:cNvPr id="8" name="Rectangle 39">
            <a:extLst>
              <a:ext uri="{FF2B5EF4-FFF2-40B4-BE49-F238E27FC236}">
                <a16:creationId xmlns:a16="http://schemas.microsoft.com/office/drawing/2014/main" id="{E6F29B31-55E1-9013-0730-D67719ACA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128" y="4951116"/>
            <a:ext cx="18319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ar-SA" altLang="en-US" sz="5400" dirty="0">
                <a:solidFill>
                  <a:srgbClr val="140000"/>
                </a:solidFill>
              </a:rPr>
              <a:t>شَهَوَاتِ</a:t>
            </a:r>
            <a:endParaRPr lang="en-US" altLang="en-US" sz="5400" dirty="0">
              <a:solidFill>
                <a:srgbClr val="140000"/>
              </a:solidFill>
            </a:endParaRPr>
          </a:p>
        </p:txBody>
      </p:sp>
      <p:sp>
        <p:nvSpPr>
          <p:cNvPr id="9" name="Rectangle 40">
            <a:extLst>
              <a:ext uri="{FF2B5EF4-FFF2-40B4-BE49-F238E27FC236}">
                <a16:creationId xmlns:a16="http://schemas.microsoft.com/office/drawing/2014/main" id="{0193ECF4-EF61-E9AD-DC06-14D085EFA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4666" y="4975497"/>
            <a:ext cx="165893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ar-SA" altLang="en-US" sz="5400" dirty="0">
                <a:solidFill>
                  <a:srgbClr val="140000"/>
                </a:solidFill>
              </a:rPr>
              <a:t>الْغُرُورِ</a:t>
            </a:r>
            <a:endParaRPr lang="en-US" altLang="en-US" sz="5400" dirty="0">
              <a:solidFill>
                <a:srgbClr val="140000"/>
              </a:solidFill>
            </a:endParaRPr>
          </a:p>
        </p:txBody>
      </p:sp>
      <p:sp>
        <p:nvSpPr>
          <p:cNvPr id="10" name="Rectangle 41">
            <a:extLst>
              <a:ext uri="{FF2B5EF4-FFF2-40B4-BE49-F238E27FC236}">
                <a16:creationId xmlns:a16="http://schemas.microsoft.com/office/drawing/2014/main" id="{EE73E6F0-6284-1C75-3928-4614ECEB5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757" y="4930280"/>
            <a:ext cx="1832554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ar-SA" sz="5400" b="1" dirty="0">
                <a:solidFill>
                  <a:srgbClr val="140000"/>
                </a:solidFill>
                <a:cs typeface="Arial" charset="0"/>
              </a:rPr>
              <a:t>شَهَوَاتِ</a:t>
            </a:r>
            <a:endParaRPr lang="en-US" sz="5400" b="1" dirty="0">
              <a:solidFill>
                <a:srgbClr val="140000"/>
              </a:solidFill>
              <a:cs typeface="Arial" charset="0"/>
            </a:endParaRPr>
          </a:p>
        </p:txBody>
      </p:sp>
      <p:sp>
        <p:nvSpPr>
          <p:cNvPr id="11" name="Rectangle 42">
            <a:extLst>
              <a:ext uri="{FF2B5EF4-FFF2-40B4-BE49-F238E27FC236}">
                <a16:creationId xmlns:a16="http://schemas.microsoft.com/office/drawing/2014/main" id="{B06B609E-66C6-5EB2-6A54-9946775F5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9798" y="4962316"/>
            <a:ext cx="1718740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ar-SA" sz="5400" b="1" dirty="0">
                <a:solidFill>
                  <a:srgbClr val="140000"/>
                </a:solidFill>
                <a:cs typeface="Arial" charset="0"/>
              </a:rPr>
              <a:t>الْغُرُورِ</a:t>
            </a:r>
            <a:endParaRPr lang="en-US" sz="5400" b="1" dirty="0">
              <a:solidFill>
                <a:srgbClr val="14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082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800" decel="10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11008E-7 L -2.5E-6 -0.33881 C -2.5E-6 -0.49098 -0.06302 -0.67414 -0.11475 -0.67414 L -0.22951 -0.67414 " pathEditMode="relative" rAng="0" ptsTypes="FfFF">
                                      <p:cBhvr>
                                        <p:cTn id="7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476" y="-337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5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1.11008E-7 L 5.55112E-17 -0.34413 C 5.55112E-17 -0.49792 0.07882 -0.68455 0.14253 -0.68455 L 0.28576 -0.68455 " pathEditMode="relative" rAng="0" ptsTypes="FfFF">
                                      <p:cBhvr>
                                        <p:cTn id="80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288" y="-342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animBg="1"/>
      <p:bldP spid="5" grpId="0"/>
      <p:bldP spid="6" grpId="0" animBg="1"/>
      <p:bldP spid="7" grpId="0"/>
      <p:bldP spid="8" grpId="0"/>
      <p:bldP spid="8" grpId="1"/>
      <p:bldP spid="9" grpId="0"/>
      <p:bldP spid="9" grpId="1"/>
      <p:bldP spid="10" grpId="0"/>
      <p:bldP spid="11" grpId="0"/>
    </p:bld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5" name="Rectangle 5"/>
          <p:cNvSpPr>
            <a:spLocks noChangeArrowheads="1"/>
          </p:cNvSpPr>
          <p:nvPr/>
        </p:nvSpPr>
        <p:spPr bwMode="auto">
          <a:xfrm>
            <a:off x="2511981" y="908720"/>
            <a:ext cx="4120039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وهي ليست مشكلة الخطاة فقط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بل أيضاً المؤمنين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فمثلاً.. مشكلة عدم الغفران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94568" name="Rectangle 8"/>
          <p:cNvSpPr>
            <a:spLocks noChangeArrowheads="1"/>
          </p:cNvSpPr>
          <p:nvPr/>
        </p:nvSpPr>
        <p:spPr bwMode="auto">
          <a:xfrm>
            <a:off x="1835514" y="3013338"/>
            <a:ext cx="547297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أليست بسبب الكبرياء. (كبريائي.. كرامتي).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94569" name="Rectangle 9"/>
          <p:cNvSpPr>
            <a:spLocks noChangeArrowheads="1"/>
          </p:cNvSpPr>
          <p:nvPr/>
        </p:nvSpPr>
        <p:spPr bwMode="auto">
          <a:xfrm>
            <a:off x="1600673" y="3861048"/>
            <a:ext cx="594265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ما الذي يُفسد الخدمة في الكنيسة مرات كثيرة..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94570" name="Rectangle 10"/>
          <p:cNvSpPr>
            <a:spLocks noChangeArrowheads="1"/>
          </p:cNvSpPr>
          <p:nvPr/>
        </p:nvSpPr>
        <p:spPr bwMode="auto">
          <a:xfrm>
            <a:off x="2220234" y="4759162"/>
            <a:ext cx="4703532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ليس صراع المنصب.. حب الظهور.. 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(مركزية الذات.. الأنانية)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55363916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4" name="Rectangle 4"/>
          <p:cNvSpPr>
            <a:spLocks noChangeArrowheads="1"/>
          </p:cNvSpPr>
          <p:nvPr/>
        </p:nvSpPr>
        <p:spPr bwMode="auto">
          <a:xfrm>
            <a:off x="2222479" y="1982450"/>
            <a:ext cx="469904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indent="360363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«بَلْ مَنْ أَرَادَ أَنْ يَصِيرَ فِيكُمْ عَظِيماً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indent="360363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يَكُونُ لَكُمْ خَادِماً»</a:t>
            </a:r>
          </a:p>
        </p:txBody>
      </p:sp>
      <p:sp>
        <p:nvSpPr>
          <p:cNvPr id="194571" name="Rectangle 11"/>
          <p:cNvSpPr>
            <a:spLocks noChangeArrowheads="1"/>
          </p:cNvSpPr>
          <p:nvPr/>
        </p:nvSpPr>
        <p:spPr bwMode="auto">
          <a:xfrm>
            <a:off x="3608435" y="3458875"/>
            <a:ext cx="192713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مر 10 : 43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22864732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12458" y="1484784"/>
            <a:ext cx="2251630" cy="1008112"/>
          </a:xfrm>
          <a:prstGeom prst="rect">
            <a:avLst/>
          </a:prstGeom>
        </p:spPr>
      </p:pic>
      <p:sp>
        <p:nvSpPr>
          <p:cNvPr id="105480" name="Rectangle 8"/>
          <p:cNvSpPr>
            <a:spLocks noChangeArrowheads="1"/>
          </p:cNvSpPr>
          <p:nvPr/>
        </p:nvSpPr>
        <p:spPr bwMode="auto">
          <a:xfrm>
            <a:off x="1020226" y="1012954"/>
            <a:ext cx="7103548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indent="360363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مِنْ أَيْنَ الْحُرُوبُ وَالْخُصُومَاتُ بَيْنَكُمْ؟ أَلَيْسَتْ مِنْ هُنَا، </a:t>
            </a:r>
          </a:p>
          <a:p>
            <a:pPr indent="360363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مِنْ لَذَّاتِكُمُ الْمُحَارِبَةِ</a:t>
            </a:r>
          </a:p>
          <a:p>
            <a:pPr indent="360363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فِي أَعْضَائِكُمْ؟ تَشْتَهُونَ وَلَسْتُمْ تَمْتَلِكُونَ.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indent="360363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تَقْتُلُونَ وَتَحْسِدُونَ وَلَسْتُمْ تَقْدِرُونَ أَنْ تَنَالُوا.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indent="360363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تُخَاصِمُونَ وَتُحَارِبُونَ وَلَسْتُمْ تَمْتَلِكُونَ، لأَنَّكُمْ لاَ تَطْلُبُونَ.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indent="360363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تَطْلُبُونَ وَلَسْتُمْ تَأْخُذُونَ، لأَنَّكُمْ تَطْلُبُونَ رَدِيّاً </a:t>
            </a:r>
          </a:p>
          <a:p>
            <a:pPr indent="360363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لِكَيْ تُنْفِقُوا فِي لَذَّاتِكُمْ. 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05481" name="Rectangle 9"/>
          <p:cNvSpPr>
            <a:spLocks noChangeArrowheads="1"/>
          </p:cNvSpPr>
          <p:nvPr/>
        </p:nvSpPr>
        <p:spPr bwMode="auto">
          <a:xfrm>
            <a:off x="3566757" y="5814269"/>
            <a:ext cx="201048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يع 1:4 –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050" name="Ink 1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51263" y="6081713"/>
              <a:ext cx="1587" cy="1587"/>
            </p14:xfrm>
          </p:contentPart>
        </mc:Choice>
        <mc:Fallback xmlns="">
          <p:pic>
            <p:nvPicPr>
              <p:cNvPr id="2050" name="Ink 1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10001" y="6040451"/>
                <a:ext cx="84111" cy="841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2735168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1588961" y="1700808"/>
            <a:ext cx="596607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itchFamily="66" charset="-78"/>
                <a:cs typeface="Arabic Typesetting" pitchFamily="66" charset="-78"/>
              </a:rPr>
              <a:t>هل حل مشكلة الإنسان العتيق هى إصلاحه ؟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Text Box 18"/>
          <p:cNvSpPr txBox="1">
            <a:spLocks noChangeArrowheads="1"/>
          </p:cNvSpPr>
          <p:nvPr/>
        </p:nvSpPr>
        <p:spPr bwMode="auto">
          <a:xfrm>
            <a:off x="3783964" y="2406350"/>
            <a:ext cx="157607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أ</a:t>
            </a:r>
            <a:r>
              <a:rPr kumimoji="0" lang="ar-SA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م استئصاله</a:t>
            </a:r>
            <a:endParaRPr kumimoji="0" lang="en-US" sz="4400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Text Box 19"/>
          <p:cNvSpPr txBox="1">
            <a:spLocks noChangeArrowheads="1"/>
          </p:cNvSpPr>
          <p:nvPr/>
        </p:nvSpPr>
        <p:spPr bwMode="auto">
          <a:xfrm>
            <a:off x="2565682" y="3111893"/>
            <a:ext cx="401263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الحل الإلهي هو الصليب والإماتة</a:t>
            </a:r>
            <a:endParaRPr kumimoji="0" lang="en-US" sz="4400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46168356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560320" y="1243608"/>
            <a:ext cx="4023360" cy="914400"/>
          </a:xfrm>
          <a:custGeom>
            <a:avLst/>
            <a:gdLst>
              <a:gd name="connsiteX0" fmla="*/ 0 w 4023360"/>
              <a:gd name="connsiteY0" fmla="*/ 152403 h 914400"/>
              <a:gd name="connsiteX1" fmla="*/ 152403 w 4023360"/>
              <a:gd name="connsiteY1" fmla="*/ 0 h 914400"/>
              <a:gd name="connsiteX2" fmla="*/ 846533 w 4023360"/>
              <a:gd name="connsiteY2" fmla="*/ 0 h 914400"/>
              <a:gd name="connsiteX3" fmla="*/ 1466292 w 4023360"/>
              <a:gd name="connsiteY3" fmla="*/ 0 h 914400"/>
              <a:gd name="connsiteX4" fmla="*/ 2011680 w 4023360"/>
              <a:gd name="connsiteY4" fmla="*/ 0 h 914400"/>
              <a:gd name="connsiteX5" fmla="*/ 2519882 w 4023360"/>
              <a:gd name="connsiteY5" fmla="*/ 0 h 914400"/>
              <a:gd name="connsiteX6" fmla="*/ 3028085 w 4023360"/>
              <a:gd name="connsiteY6" fmla="*/ 0 h 914400"/>
              <a:gd name="connsiteX7" fmla="*/ 3870957 w 4023360"/>
              <a:gd name="connsiteY7" fmla="*/ 0 h 914400"/>
              <a:gd name="connsiteX8" fmla="*/ 4023360 w 4023360"/>
              <a:gd name="connsiteY8" fmla="*/ 152403 h 914400"/>
              <a:gd name="connsiteX9" fmla="*/ 4023360 w 4023360"/>
              <a:gd name="connsiteY9" fmla="*/ 761997 h 914400"/>
              <a:gd name="connsiteX10" fmla="*/ 3870957 w 4023360"/>
              <a:gd name="connsiteY10" fmla="*/ 914400 h 914400"/>
              <a:gd name="connsiteX11" fmla="*/ 3176827 w 4023360"/>
              <a:gd name="connsiteY11" fmla="*/ 914400 h 914400"/>
              <a:gd name="connsiteX12" fmla="*/ 2594253 w 4023360"/>
              <a:gd name="connsiteY12" fmla="*/ 914400 h 914400"/>
              <a:gd name="connsiteX13" fmla="*/ 1937309 w 4023360"/>
              <a:gd name="connsiteY13" fmla="*/ 914400 h 914400"/>
              <a:gd name="connsiteX14" fmla="*/ 1317550 w 4023360"/>
              <a:gd name="connsiteY14" fmla="*/ 914400 h 914400"/>
              <a:gd name="connsiteX15" fmla="*/ 734976 w 4023360"/>
              <a:gd name="connsiteY15" fmla="*/ 914400 h 914400"/>
              <a:gd name="connsiteX16" fmla="*/ 152403 w 4023360"/>
              <a:gd name="connsiteY16" fmla="*/ 914400 h 914400"/>
              <a:gd name="connsiteX17" fmla="*/ 0 w 4023360"/>
              <a:gd name="connsiteY17" fmla="*/ 761997 h 914400"/>
              <a:gd name="connsiteX18" fmla="*/ 0 w 4023360"/>
              <a:gd name="connsiteY18" fmla="*/ 152403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23360" h="914400" fill="none" extrusionOk="0">
                <a:moveTo>
                  <a:pt x="0" y="152403"/>
                </a:moveTo>
                <a:cubicBezTo>
                  <a:pt x="-2346" y="57064"/>
                  <a:pt x="87954" y="3215"/>
                  <a:pt x="152403" y="0"/>
                </a:cubicBezTo>
                <a:cubicBezTo>
                  <a:pt x="492962" y="-33075"/>
                  <a:pt x="670155" y="9538"/>
                  <a:pt x="846533" y="0"/>
                </a:cubicBezTo>
                <a:cubicBezTo>
                  <a:pt x="1022911" y="-9538"/>
                  <a:pt x="1253839" y="-5661"/>
                  <a:pt x="1466292" y="0"/>
                </a:cubicBezTo>
                <a:cubicBezTo>
                  <a:pt x="1678745" y="5661"/>
                  <a:pt x="1887416" y="15674"/>
                  <a:pt x="2011680" y="0"/>
                </a:cubicBezTo>
                <a:cubicBezTo>
                  <a:pt x="2135944" y="-15674"/>
                  <a:pt x="2408459" y="-24357"/>
                  <a:pt x="2519882" y="0"/>
                </a:cubicBezTo>
                <a:cubicBezTo>
                  <a:pt x="2631305" y="24357"/>
                  <a:pt x="2845566" y="16905"/>
                  <a:pt x="3028085" y="0"/>
                </a:cubicBezTo>
                <a:cubicBezTo>
                  <a:pt x="3210604" y="-16905"/>
                  <a:pt x="3458664" y="-23385"/>
                  <a:pt x="3870957" y="0"/>
                </a:cubicBezTo>
                <a:cubicBezTo>
                  <a:pt x="3952973" y="-4132"/>
                  <a:pt x="4014963" y="81204"/>
                  <a:pt x="4023360" y="152403"/>
                </a:cubicBezTo>
                <a:cubicBezTo>
                  <a:pt x="4053337" y="456075"/>
                  <a:pt x="4020739" y="571792"/>
                  <a:pt x="4023360" y="761997"/>
                </a:cubicBezTo>
                <a:cubicBezTo>
                  <a:pt x="4039314" y="847562"/>
                  <a:pt x="3958149" y="903043"/>
                  <a:pt x="3870957" y="914400"/>
                </a:cubicBezTo>
                <a:cubicBezTo>
                  <a:pt x="3657369" y="930017"/>
                  <a:pt x="3401092" y="946580"/>
                  <a:pt x="3176827" y="914400"/>
                </a:cubicBezTo>
                <a:cubicBezTo>
                  <a:pt x="2952562" y="882221"/>
                  <a:pt x="2862438" y="925482"/>
                  <a:pt x="2594253" y="914400"/>
                </a:cubicBezTo>
                <a:cubicBezTo>
                  <a:pt x="2326068" y="903318"/>
                  <a:pt x="2189347" y="934196"/>
                  <a:pt x="1937309" y="914400"/>
                </a:cubicBezTo>
                <a:cubicBezTo>
                  <a:pt x="1685271" y="894604"/>
                  <a:pt x="1489708" y="928300"/>
                  <a:pt x="1317550" y="914400"/>
                </a:cubicBezTo>
                <a:cubicBezTo>
                  <a:pt x="1145392" y="900500"/>
                  <a:pt x="1002565" y="926926"/>
                  <a:pt x="734976" y="914400"/>
                </a:cubicBezTo>
                <a:cubicBezTo>
                  <a:pt x="467387" y="901874"/>
                  <a:pt x="344573" y="894061"/>
                  <a:pt x="152403" y="914400"/>
                </a:cubicBezTo>
                <a:cubicBezTo>
                  <a:pt x="49512" y="918805"/>
                  <a:pt x="-6278" y="859454"/>
                  <a:pt x="0" y="761997"/>
                </a:cubicBezTo>
                <a:cubicBezTo>
                  <a:pt x="360" y="520107"/>
                  <a:pt x="22577" y="301902"/>
                  <a:pt x="0" y="152403"/>
                </a:cubicBezTo>
                <a:close/>
              </a:path>
              <a:path w="4023360" h="914400" stroke="0" extrusionOk="0">
                <a:moveTo>
                  <a:pt x="0" y="152403"/>
                </a:moveTo>
                <a:cubicBezTo>
                  <a:pt x="10943" y="77146"/>
                  <a:pt x="70633" y="-5613"/>
                  <a:pt x="152403" y="0"/>
                </a:cubicBezTo>
                <a:cubicBezTo>
                  <a:pt x="411382" y="8204"/>
                  <a:pt x="518098" y="1343"/>
                  <a:pt x="772162" y="0"/>
                </a:cubicBezTo>
                <a:cubicBezTo>
                  <a:pt x="1026226" y="-1343"/>
                  <a:pt x="1186702" y="23392"/>
                  <a:pt x="1391921" y="0"/>
                </a:cubicBezTo>
                <a:cubicBezTo>
                  <a:pt x="1597140" y="-23392"/>
                  <a:pt x="1783955" y="15500"/>
                  <a:pt x="2086051" y="0"/>
                </a:cubicBezTo>
                <a:cubicBezTo>
                  <a:pt x="2388147" y="-15500"/>
                  <a:pt x="2425437" y="26073"/>
                  <a:pt x="2631439" y="0"/>
                </a:cubicBezTo>
                <a:cubicBezTo>
                  <a:pt x="2837441" y="-26073"/>
                  <a:pt x="3031317" y="7203"/>
                  <a:pt x="3251198" y="0"/>
                </a:cubicBezTo>
                <a:cubicBezTo>
                  <a:pt x="3471079" y="-7203"/>
                  <a:pt x="3590037" y="16477"/>
                  <a:pt x="3870957" y="0"/>
                </a:cubicBezTo>
                <a:cubicBezTo>
                  <a:pt x="3944283" y="-8905"/>
                  <a:pt x="4016251" y="48878"/>
                  <a:pt x="4023360" y="152403"/>
                </a:cubicBezTo>
                <a:cubicBezTo>
                  <a:pt x="4017695" y="346681"/>
                  <a:pt x="4006188" y="497167"/>
                  <a:pt x="4023360" y="761997"/>
                </a:cubicBezTo>
                <a:cubicBezTo>
                  <a:pt x="4022423" y="858491"/>
                  <a:pt x="3951006" y="913174"/>
                  <a:pt x="3870957" y="914400"/>
                </a:cubicBezTo>
                <a:cubicBezTo>
                  <a:pt x="3717675" y="938097"/>
                  <a:pt x="3343329" y="945499"/>
                  <a:pt x="3176827" y="914400"/>
                </a:cubicBezTo>
                <a:cubicBezTo>
                  <a:pt x="3010325" y="883302"/>
                  <a:pt x="2719959" y="937637"/>
                  <a:pt x="2594253" y="914400"/>
                </a:cubicBezTo>
                <a:cubicBezTo>
                  <a:pt x="2468547" y="891163"/>
                  <a:pt x="2178196" y="936214"/>
                  <a:pt x="2048866" y="914400"/>
                </a:cubicBezTo>
                <a:cubicBezTo>
                  <a:pt x="1919536" y="892586"/>
                  <a:pt x="1644129" y="916488"/>
                  <a:pt x="1503478" y="914400"/>
                </a:cubicBezTo>
                <a:cubicBezTo>
                  <a:pt x="1362827" y="912312"/>
                  <a:pt x="1168680" y="896688"/>
                  <a:pt x="958090" y="914400"/>
                </a:cubicBezTo>
                <a:cubicBezTo>
                  <a:pt x="747500" y="932112"/>
                  <a:pt x="550528" y="881806"/>
                  <a:pt x="152403" y="914400"/>
                </a:cubicBezTo>
                <a:cubicBezTo>
                  <a:pt x="85018" y="909753"/>
                  <a:pt x="-2304" y="844194"/>
                  <a:pt x="0" y="761997"/>
                </a:cubicBezTo>
                <a:cubicBezTo>
                  <a:pt x="-9261" y="571881"/>
                  <a:pt x="25962" y="310546"/>
                  <a:pt x="0" y="1524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1878582512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الموت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مع المسيح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74666239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99592" y="1155521"/>
            <a:ext cx="2088232" cy="8954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84015" y="5013176"/>
            <a:ext cx="8064896" cy="108767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-145032" y="1268760"/>
            <a:ext cx="9289032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مْ تَجْهَلُونَ أَنَّنَا كُلَّ مَنِ اعْتَمَدَ لِيَسُوعَ الْمَسِيحِ اعْتَمَدْنَا لِمَوْتِهِ</a:t>
            </a: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فَدُفِنَّا مَعَهُ بِالْمَعْمُودِيَّةِ لِلْمَوْتِ حَتَّى كَمَا أُقِيمَ الْمَسِيحُ مِنَ الأَمْوَاتِ </a:t>
            </a: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بِمَجْدِ الآبِ هَكَذَا نَسْلُكُ نَحْنُ أَيْضاً فِي جِدَّةِ الْحَيَاةِ. </a:t>
            </a: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لأَنَّهُ إِنْ كُنَّا قَدْ صِرْنَا مُتَّحِدِينَ مَعَهُ بِشِبْهِ مَوْتِهِ نَصِيرُ أَيْضاً بِقِيَامَتِهِ. </a:t>
            </a: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عَالِمِينَ هَذَا: أَنَّ إِنْسَانَنَا الْعَتِيقَ قَدْ صُلِبَ مَعَهُ لِيُبْطَلَ جَسَدُ الْخَطِيَّةِ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كَيْ لاَ نَعُودَ نُسْتَعْبَدُ أَيْضاً لِلْخَطِيَّةِ.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أَنَّ الَّذِي مَاتَ قَدْ تَبَرَّأَ مِنَ الْخَطِيَّةِ. </a:t>
            </a: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فَإِنْ كُنَّا قَدْ مُتْنَا مَعَ الْمَسِيحِ نُؤْمِنُ أَنَّنَا سَنَحْيَا أَيْضاً مَعَهُ.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2" name="Rectangle 15"/>
          <p:cNvSpPr>
            <a:spLocks noChangeArrowheads="1"/>
          </p:cNvSpPr>
          <p:nvPr/>
        </p:nvSpPr>
        <p:spPr bwMode="auto">
          <a:xfrm>
            <a:off x="3674959" y="6100852"/>
            <a:ext cx="1794081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3:6 - 8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3291840" y="347827"/>
            <a:ext cx="2560320" cy="822960"/>
          </a:xfrm>
          <a:custGeom>
            <a:avLst/>
            <a:gdLst>
              <a:gd name="connsiteX0" fmla="*/ 0 w 2560320"/>
              <a:gd name="connsiteY0" fmla="*/ 137163 h 822960"/>
              <a:gd name="connsiteX1" fmla="*/ 137163 w 2560320"/>
              <a:gd name="connsiteY1" fmla="*/ 0 h 822960"/>
              <a:gd name="connsiteX2" fmla="*/ 754381 w 2560320"/>
              <a:gd name="connsiteY2" fmla="*/ 0 h 822960"/>
              <a:gd name="connsiteX3" fmla="*/ 1257300 w 2560320"/>
              <a:gd name="connsiteY3" fmla="*/ 0 h 822960"/>
              <a:gd name="connsiteX4" fmla="*/ 1805939 w 2560320"/>
              <a:gd name="connsiteY4" fmla="*/ 0 h 822960"/>
              <a:gd name="connsiteX5" fmla="*/ 2423157 w 2560320"/>
              <a:gd name="connsiteY5" fmla="*/ 0 h 822960"/>
              <a:gd name="connsiteX6" fmla="*/ 2560320 w 2560320"/>
              <a:gd name="connsiteY6" fmla="*/ 137163 h 822960"/>
              <a:gd name="connsiteX7" fmla="*/ 2560320 w 2560320"/>
              <a:gd name="connsiteY7" fmla="*/ 685797 h 822960"/>
              <a:gd name="connsiteX8" fmla="*/ 2423157 w 2560320"/>
              <a:gd name="connsiteY8" fmla="*/ 822960 h 822960"/>
              <a:gd name="connsiteX9" fmla="*/ 1805939 w 2560320"/>
              <a:gd name="connsiteY9" fmla="*/ 822960 h 822960"/>
              <a:gd name="connsiteX10" fmla="*/ 1303020 w 2560320"/>
              <a:gd name="connsiteY10" fmla="*/ 822960 h 822960"/>
              <a:gd name="connsiteX11" fmla="*/ 777241 w 2560320"/>
              <a:gd name="connsiteY11" fmla="*/ 822960 h 822960"/>
              <a:gd name="connsiteX12" fmla="*/ 137163 w 2560320"/>
              <a:gd name="connsiteY12" fmla="*/ 822960 h 822960"/>
              <a:gd name="connsiteX13" fmla="*/ 0 w 2560320"/>
              <a:gd name="connsiteY13" fmla="*/ 685797 h 822960"/>
              <a:gd name="connsiteX14" fmla="*/ 0 w 2560320"/>
              <a:gd name="connsiteY14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60320" h="822960" fill="none" extrusionOk="0">
                <a:moveTo>
                  <a:pt x="0" y="137163"/>
                </a:moveTo>
                <a:cubicBezTo>
                  <a:pt x="-4893" y="71062"/>
                  <a:pt x="61463" y="-1828"/>
                  <a:pt x="137163" y="0"/>
                </a:cubicBezTo>
                <a:cubicBezTo>
                  <a:pt x="409710" y="-19951"/>
                  <a:pt x="561297" y="25503"/>
                  <a:pt x="754381" y="0"/>
                </a:cubicBezTo>
                <a:cubicBezTo>
                  <a:pt x="947465" y="-25503"/>
                  <a:pt x="1140119" y="-15270"/>
                  <a:pt x="1257300" y="0"/>
                </a:cubicBezTo>
                <a:cubicBezTo>
                  <a:pt x="1374481" y="15270"/>
                  <a:pt x="1652932" y="16135"/>
                  <a:pt x="1805939" y="0"/>
                </a:cubicBezTo>
                <a:cubicBezTo>
                  <a:pt x="1958946" y="-16135"/>
                  <a:pt x="2128749" y="-3468"/>
                  <a:pt x="2423157" y="0"/>
                </a:cubicBezTo>
                <a:cubicBezTo>
                  <a:pt x="2495396" y="6858"/>
                  <a:pt x="2556877" y="50960"/>
                  <a:pt x="2560320" y="137163"/>
                </a:cubicBezTo>
                <a:cubicBezTo>
                  <a:pt x="2565802" y="301325"/>
                  <a:pt x="2554275" y="483871"/>
                  <a:pt x="2560320" y="685797"/>
                </a:cubicBezTo>
                <a:cubicBezTo>
                  <a:pt x="2552476" y="756409"/>
                  <a:pt x="2500738" y="828288"/>
                  <a:pt x="2423157" y="822960"/>
                </a:cubicBezTo>
                <a:cubicBezTo>
                  <a:pt x="2235508" y="809361"/>
                  <a:pt x="2112543" y="797176"/>
                  <a:pt x="1805939" y="822960"/>
                </a:cubicBezTo>
                <a:cubicBezTo>
                  <a:pt x="1499335" y="848744"/>
                  <a:pt x="1513034" y="841587"/>
                  <a:pt x="1303020" y="822960"/>
                </a:cubicBezTo>
                <a:cubicBezTo>
                  <a:pt x="1093006" y="804333"/>
                  <a:pt x="905288" y="804876"/>
                  <a:pt x="777241" y="822960"/>
                </a:cubicBezTo>
                <a:cubicBezTo>
                  <a:pt x="649194" y="841044"/>
                  <a:pt x="405164" y="850112"/>
                  <a:pt x="137163" y="822960"/>
                </a:cubicBezTo>
                <a:cubicBezTo>
                  <a:pt x="75214" y="832281"/>
                  <a:pt x="3994" y="760947"/>
                  <a:pt x="0" y="685797"/>
                </a:cubicBezTo>
                <a:cubicBezTo>
                  <a:pt x="27166" y="565506"/>
                  <a:pt x="-23864" y="326608"/>
                  <a:pt x="0" y="137163"/>
                </a:cubicBezTo>
                <a:close/>
              </a:path>
              <a:path w="2560320" h="822960" stroke="0" extrusionOk="0">
                <a:moveTo>
                  <a:pt x="0" y="137163"/>
                </a:moveTo>
                <a:cubicBezTo>
                  <a:pt x="-161" y="70500"/>
                  <a:pt x="73817" y="1261"/>
                  <a:pt x="137163" y="0"/>
                </a:cubicBezTo>
                <a:cubicBezTo>
                  <a:pt x="375572" y="-14871"/>
                  <a:pt x="510378" y="-3974"/>
                  <a:pt x="640082" y="0"/>
                </a:cubicBezTo>
                <a:cubicBezTo>
                  <a:pt x="769786" y="3974"/>
                  <a:pt x="1064192" y="3955"/>
                  <a:pt x="1211580" y="0"/>
                </a:cubicBezTo>
                <a:cubicBezTo>
                  <a:pt x="1358968" y="-3955"/>
                  <a:pt x="1533268" y="13233"/>
                  <a:pt x="1783079" y="0"/>
                </a:cubicBezTo>
                <a:cubicBezTo>
                  <a:pt x="2032890" y="-13233"/>
                  <a:pt x="2251352" y="-5616"/>
                  <a:pt x="2423157" y="0"/>
                </a:cubicBezTo>
                <a:cubicBezTo>
                  <a:pt x="2513801" y="-332"/>
                  <a:pt x="2546528" y="57756"/>
                  <a:pt x="2560320" y="137163"/>
                </a:cubicBezTo>
                <a:cubicBezTo>
                  <a:pt x="2578022" y="352295"/>
                  <a:pt x="2560573" y="454266"/>
                  <a:pt x="2560320" y="685797"/>
                </a:cubicBezTo>
                <a:cubicBezTo>
                  <a:pt x="2567642" y="752196"/>
                  <a:pt x="2500286" y="820379"/>
                  <a:pt x="2423157" y="822960"/>
                </a:cubicBezTo>
                <a:cubicBezTo>
                  <a:pt x="2236331" y="817217"/>
                  <a:pt x="2070098" y="838350"/>
                  <a:pt x="1897378" y="822960"/>
                </a:cubicBezTo>
                <a:cubicBezTo>
                  <a:pt x="1724658" y="807570"/>
                  <a:pt x="1588862" y="820309"/>
                  <a:pt x="1371600" y="822960"/>
                </a:cubicBezTo>
                <a:cubicBezTo>
                  <a:pt x="1154338" y="825611"/>
                  <a:pt x="1057042" y="795371"/>
                  <a:pt x="777241" y="822960"/>
                </a:cubicBezTo>
                <a:cubicBezTo>
                  <a:pt x="497440" y="850549"/>
                  <a:pt x="270479" y="799365"/>
                  <a:pt x="137163" y="822960"/>
                </a:cubicBezTo>
                <a:cubicBezTo>
                  <a:pt x="51201" y="813690"/>
                  <a:pt x="-2693" y="751122"/>
                  <a:pt x="0" y="685797"/>
                </a:cubicBezTo>
                <a:cubicBezTo>
                  <a:pt x="-21544" y="476397"/>
                  <a:pt x="-16778" y="261222"/>
                  <a:pt x="0" y="13716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311885943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ar-SA" sz="5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كيفية الموت</a:t>
            </a:r>
          </a:p>
        </p:txBody>
      </p:sp>
    </p:spTree>
    <p:extLst>
      <p:ext uri="{BB962C8B-B14F-4D97-AF65-F5344CB8AC3E}">
        <p14:creationId xmlns:p14="http://schemas.microsoft.com/office/powerpoint/2010/main" val="27252565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75048" y="3409839"/>
            <a:ext cx="8568952" cy="936104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79712" y="902904"/>
            <a:ext cx="5688632" cy="803671"/>
          </a:xfrm>
          <a:prstGeom prst="rect">
            <a:avLst/>
          </a:prstGeom>
        </p:spPr>
      </p:pic>
      <p:sp>
        <p:nvSpPr>
          <p:cNvPr id="18434" name="Rectangle 1"/>
          <p:cNvSpPr>
            <a:spLocks noChangeArrowheads="1"/>
          </p:cNvSpPr>
          <p:nvPr/>
        </p:nvSpPr>
        <p:spPr bwMode="auto">
          <a:xfrm>
            <a:off x="791580" y="931837"/>
            <a:ext cx="7704856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أَيُّهَا الْعِطَاشُ جَمِيعاً هَلُمُّوا إِلَى الْمِيَاهِ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 وَالَّذِي لَيْسَ لَهُ فِضَّةٌ تَعَالُوا اشْتَرُوا وَكُلُوا. 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هَلُمُّوا اشْتَرُوا بِلاَ فِضَّةٍ وَبِلاَ ثَمَنٍ خَمْراً وَلَبَناً. 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لِمَاذَا تَزِنُونَ فِضَّةً لِغَيْرِ خُبْزٍ وَتَعَبَكُمْ لِغَيْرِ شَبَعٍ؟ 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اسْتَمِعُوا لِي اسْتِمَاعاً وَكُلُوا الطَّيِّبَ وَلْتَتَلَذَّذْ بِالدَّسَمِ أَنْفُسُكُمْ. 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Times New Roman" pitchFamily="18" charset="0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643573" y="4581128"/>
            <a:ext cx="200086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000" b="1" dirty="0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 </a:t>
            </a:r>
            <a:r>
              <a:rPr lang="ar-EG" altLang="en-US" sz="4000" b="1" dirty="0">
                <a:solidFill>
                  <a:srgbClr val="14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(إش55: 1، 2)</a:t>
            </a:r>
            <a:endParaRPr lang="en-US" dirty="0">
              <a:solidFill>
                <a:srgbClr val="14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84689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4">
            <a:extLst>
              <a:ext uri="{FF2B5EF4-FFF2-40B4-BE49-F238E27FC236}">
                <a16:creationId xmlns:a16="http://schemas.microsoft.com/office/drawing/2014/main" id="{54483F7A-D501-C438-66B7-764CFD95B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2000" y="1331879"/>
            <a:ext cx="5220000" cy="864096"/>
          </a:xfrm>
          <a:custGeom>
            <a:avLst/>
            <a:gdLst>
              <a:gd name="connsiteX0" fmla="*/ 0 w 5220000"/>
              <a:gd name="connsiteY0" fmla="*/ 144019 h 864096"/>
              <a:gd name="connsiteX1" fmla="*/ 144019 w 5220000"/>
              <a:gd name="connsiteY1" fmla="*/ 0 h 864096"/>
              <a:gd name="connsiteX2" fmla="*/ 760514 w 5220000"/>
              <a:gd name="connsiteY2" fmla="*/ 0 h 864096"/>
              <a:gd name="connsiteX3" fmla="*/ 1377010 w 5220000"/>
              <a:gd name="connsiteY3" fmla="*/ 0 h 864096"/>
              <a:gd name="connsiteX4" fmla="*/ 1894866 w 5220000"/>
              <a:gd name="connsiteY4" fmla="*/ 0 h 864096"/>
              <a:gd name="connsiteX5" fmla="*/ 2511361 w 5220000"/>
              <a:gd name="connsiteY5" fmla="*/ 0 h 864096"/>
              <a:gd name="connsiteX6" fmla="*/ 3078536 w 5220000"/>
              <a:gd name="connsiteY6" fmla="*/ 0 h 864096"/>
              <a:gd name="connsiteX7" fmla="*/ 3645712 w 5220000"/>
              <a:gd name="connsiteY7" fmla="*/ 0 h 864096"/>
              <a:gd name="connsiteX8" fmla="*/ 4311527 w 5220000"/>
              <a:gd name="connsiteY8" fmla="*/ 0 h 864096"/>
              <a:gd name="connsiteX9" fmla="*/ 5075981 w 5220000"/>
              <a:gd name="connsiteY9" fmla="*/ 0 h 864096"/>
              <a:gd name="connsiteX10" fmla="*/ 5220000 w 5220000"/>
              <a:gd name="connsiteY10" fmla="*/ 144019 h 864096"/>
              <a:gd name="connsiteX11" fmla="*/ 5220000 w 5220000"/>
              <a:gd name="connsiteY11" fmla="*/ 720077 h 864096"/>
              <a:gd name="connsiteX12" fmla="*/ 5075981 w 5220000"/>
              <a:gd name="connsiteY12" fmla="*/ 864096 h 864096"/>
              <a:gd name="connsiteX13" fmla="*/ 4410166 w 5220000"/>
              <a:gd name="connsiteY13" fmla="*/ 864096 h 864096"/>
              <a:gd name="connsiteX14" fmla="*/ 3892310 w 5220000"/>
              <a:gd name="connsiteY14" fmla="*/ 864096 h 864096"/>
              <a:gd name="connsiteX15" fmla="*/ 3423774 w 5220000"/>
              <a:gd name="connsiteY15" fmla="*/ 864096 h 864096"/>
              <a:gd name="connsiteX16" fmla="*/ 2708639 w 5220000"/>
              <a:gd name="connsiteY16" fmla="*/ 864096 h 864096"/>
              <a:gd name="connsiteX17" fmla="*/ 2042824 w 5220000"/>
              <a:gd name="connsiteY17" fmla="*/ 864096 h 864096"/>
              <a:gd name="connsiteX18" fmla="*/ 1426329 w 5220000"/>
              <a:gd name="connsiteY18" fmla="*/ 864096 h 864096"/>
              <a:gd name="connsiteX19" fmla="*/ 760514 w 5220000"/>
              <a:gd name="connsiteY19" fmla="*/ 864096 h 864096"/>
              <a:gd name="connsiteX20" fmla="*/ 144019 w 5220000"/>
              <a:gd name="connsiteY20" fmla="*/ 864096 h 864096"/>
              <a:gd name="connsiteX21" fmla="*/ 0 w 5220000"/>
              <a:gd name="connsiteY21" fmla="*/ 720077 h 864096"/>
              <a:gd name="connsiteX22" fmla="*/ 0 w 5220000"/>
              <a:gd name="connsiteY22" fmla="*/ 144019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20000" h="864096" fill="none" extrusionOk="0">
                <a:moveTo>
                  <a:pt x="0" y="144019"/>
                </a:moveTo>
                <a:cubicBezTo>
                  <a:pt x="701" y="45496"/>
                  <a:pt x="62263" y="-8670"/>
                  <a:pt x="144019" y="0"/>
                </a:cubicBezTo>
                <a:cubicBezTo>
                  <a:pt x="297589" y="15505"/>
                  <a:pt x="528748" y="13945"/>
                  <a:pt x="760514" y="0"/>
                </a:cubicBezTo>
                <a:cubicBezTo>
                  <a:pt x="992280" y="-13945"/>
                  <a:pt x="1090288" y="24425"/>
                  <a:pt x="1377010" y="0"/>
                </a:cubicBezTo>
                <a:cubicBezTo>
                  <a:pt x="1663732" y="-24425"/>
                  <a:pt x="1636758" y="-7167"/>
                  <a:pt x="1894866" y="0"/>
                </a:cubicBezTo>
                <a:cubicBezTo>
                  <a:pt x="2152974" y="7167"/>
                  <a:pt x="2364763" y="-9726"/>
                  <a:pt x="2511361" y="0"/>
                </a:cubicBezTo>
                <a:cubicBezTo>
                  <a:pt x="2657959" y="9726"/>
                  <a:pt x="2886418" y="-603"/>
                  <a:pt x="3078536" y="0"/>
                </a:cubicBezTo>
                <a:cubicBezTo>
                  <a:pt x="3270654" y="603"/>
                  <a:pt x="3486922" y="24058"/>
                  <a:pt x="3645712" y="0"/>
                </a:cubicBezTo>
                <a:cubicBezTo>
                  <a:pt x="3804502" y="-24058"/>
                  <a:pt x="4001586" y="-19452"/>
                  <a:pt x="4311527" y="0"/>
                </a:cubicBezTo>
                <a:cubicBezTo>
                  <a:pt x="4621468" y="19452"/>
                  <a:pt x="4873522" y="21312"/>
                  <a:pt x="5075981" y="0"/>
                </a:cubicBezTo>
                <a:cubicBezTo>
                  <a:pt x="5146553" y="-16148"/>
                  <a:pt x="5221384" y="50800"/>
                  <a:pt x="5220000" y="144019"/>
                </a:cubicBezTo>
                <a:cubicBezTo>
                  <a:pt x="5222655" y="314351"/>
                  <a:pt x="5243259" y="539359"/>
                  <a:pt x="5220000" y="720077"/>
                </a:cubicBezTo>
                <a:cubicBezTo>
                  <a:pt x="5220994" y="807543"/>
                  <a:pt x="5148294" y="872441"/>
                  <a:pt x="5075981" y="864096"/>
                </a:cubicBezTo>
                <a:cubicBezTo>
                  <a:pt x="4868198" y="852797"/>
                  <a:pt x="4562725" y="859276"/>
                  <a:pt x="4410166" y="864096"/>
                </a:cubicBezTo>
                <a:cubicBezTo>
                  <a:pt x="4257608" y="868916"/>
                  <a:pt x="4006816" y="858965"/>
                  <a:pt x="3892310" y="864096"/>
                </a:cubicBezTo>
                <a:cubicBezTo>
                  <a:pt x="3777804" y="869227"/>
                  <a:pt x="3630923" y="858646"/>
                  <a:pt x="3423774" y="864096"/>
                </a:cubicBezTo>
                <a:cubicBezTo>
                  <a:pt x="3216625" y="869546"/>
                  <a:pt x="2907436" y="878676"/>
                  <a:pt x="2708639" y="864096"/>
                </a:cubicBezTo>
                <a:cubicBezTo>
                  <a:pt x="2509842" y="849516"/>
                  <a:pt x="2361831" y="846772"/>
                  <a:pt x="2042824" y="864096"/>
                </a:cubicBezTo>
                <a:cubicBezTo>
                  <a:pt x="1723817" y="881420"/>
                  <a:pt x="1646074" y="836358"/>
                  <a:pt x="1426329" y="864096"/>
                </a:cubicBezTo>
                <a:cubicBezTo>
                  <a:pt x="1206584" y="891834"/>
                  <a:pt x="1001992" y="876556"/>
                  <a:pt x="760514" y="864096"/>
                </a:cubicBezTo>
                <a:cubicBezTo>
                  <a:pt x="519037" y="851636"/>
                  <a:pt x="289017" y="858533"/>
                  <a:pt x="144019" y="864096"/>
                </a:cubicBezTo>
                <a:cubicBezTo>
                  <a:pt x="66285" y="872317"/>
                  <a:pt x="-13151" y="789995"/>
                  <a:pt x="0" y="720077"/>
                </a:cubicBezTo>
                <a:cubicBezTo>
                  <a:pt x="15892" y="527070"/>
                  <a:pt x="-9378" y="419832"/>
                  <a:pt x="0" y="144019"/>
                </a:cubicBezTo>
                <a:close/>
              </a:path>
              <a:path w="5220000" h="864096" stroke="0" extrusionOk="0">
                <a:moveTo>
                  <a:pt x="0" y="144019"/>
                </a:moveTo>
                <a:cubicBezTo>
                  <a:pt x="-8357" y="50869"/>
                  <a:pt x="83748" y="-577"/>
                  <a:pt x="144019" y="0"/>
                </a:cubicBezTo>
                <a:cubicBezTo>
                  <a:pt x="388589" y="6773"/>
                  <a:pt x="613266" y="-5503"/>
                  <a:pt x="760514" y="0"/>
                </a:cubicBezTo>
                <a:cubicBezTo>
                  <a:pt x="907763" y="5503"/>
                  <a:pt x="1032311" y="-8931"/>
                  <a:pt x="1278370" y="0"/>
                </a:cubicBezTo>
                <a:cubicBezTo>
                  <a:pt x="1524429" y="8931"/>
                  <a:pt x="1589463" y="2436"/>
                  <a:pt x="1796226" y="0"/>
                </a:cubicBezTo>
                <a:cubicBezTo>
                  <a:pt x="2002989" y="-2436"/>
                  <a:pt x="2167647" y="13748"/>
                  <a:pt x="2264763" y="0"/>
                </a:cubicBezTo>
                <a:cubicBezTo>
                  <a:pt x="2361879" y="-13748"/>
                  <a:pt x="2656171" y="-6469"/>
                  <a:pt x="2782619" y="0"/>
                </a:cubicBezTo>
                <a:cubicBezTo>
                  <a:pt x="2909067" y="6469"/>
                  <a:pt x="3208115" y="-9559"/>
                  <a:pt x="3399114" y="0"/>
                </a:cubicBezTo>
                <a:cubicBezTo>
                  <a:pt x="3590114" y="9559"/>
                  <a:pt x="3905795" y="3556"/>
                  <a:pt x="4064929" y="0"/>
                </a:cubicBezTo>
                <a:cubicBezTo>
                  <a:pt x="4224064" y="-3556"/>
                  <a:pt x="4810242" y="12045"/>
                  <a:pt x="5075981" y="0"/>
                </a:cubicBezTo>
                <a:cubicBezTo>
                  <a:pt x="5166830" y="3610"/>
                  <a:pt x="5205240" y="76832"/>
                  <a:pt x="5220000" y="144019"/>
                </a:cubicBezTo>
                <a:cubicBezTo>
                  <a:pt x="5239609" y="304302"/>
                  <a:pt x="5192180" y="511242"/>
                  <a:pt x="5220000" y="720077"/>
                </a:cubicBezTo>
                <a:cubicBezTo>
                  <a:pt x="5213682" y="812742"/>
                  <a:pt x="5156969" y="848837"/>
                  <a:pt x="5075981" y="864096"/>
                </a:cubicBezTo>
                <a:cubicBezTo>
                  <a:pt x="4844345" y="884335"/>
                  <a:pt x="4701117" y="863345"/>
                  <a:pt x="4360847" y="864096"/>
                </a:cubicBezTo>
                <a:cubicBezTo>
                  <a:pt x="4020577" y="864847"/>
                  <a:pt x="4029321" y="883127"/>
                  <a:pt x="3892310" y="864096"/>
                </a:cubicBezTo>
                <a:cubicBezTo>
                  <a:pt x="3755299" y="845065"/>
                  <a:pt x="3550733" y="865098"/>
                  <a:pt x="3275815" y="864096"/>
                </a:cubicBezTo>
                <a:cubicBezTo>
                  <a:pt x="3000897" y="863094"/>
                  <a:pt x="2911558" y="840537"/>
                  <a:pt x="2659320" y="864096"/>
                </a:cubicBezTo>
                <a:cubicBezTo>
                  <a:pt x="2407082" y="887655"/>
                  <a:pt x="2202754" y="855890"/>
                  <a:pt x="2042824" y="864096"/>
                </a:cubicBezTo>
                <a:cubicBezTo>
                  <a:pt x="1882894" y="872302"/>
                  <a:pt x="1761662" y="876281"/>
                  <a:pt x="1574288" y="864096"/>
                </a:cubicBezTo>
                <a:cubicBezTo>
                  <a:pt x="1386914" y="851911"/>
                  <a:pt x="1116145" y="862320"/>
                  <a:pt x="859153" y="864096"/>
                </a:cubicBezTo>
                <a:cubicBezTo>
                  <a:pt x="602162" y="865872"/>
                  <a:pt x="368638" y="854342"/>
                  <a:pt x="144019" y="864096"/>
                </a:cubicBezTo>
                <a:cubicBezTo>
                  <a:pt x="56621" y="874223"/>
                  <a:pt x="259" y="782605"/>
                  <a:pt x="0" y="720077"/>
                </a:cubicBezTo>
                <a:cubicBezTo>
                  <a:pt x="25393" y="542209"/>
                  <a:pt x="-1168" y="409836"/>
                  <a:pt x="0" y="144019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1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271751559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ar-SA" sz="48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Oval 5">
            <a:extLst>
              <a:ext uri="{FF2B5EF4-FFF2-40B4-BE49-F238E27FC236}">
                <a16:creationId xmlns:a16="http://schemas.microsoft.com/office/drawing/2014/main" id="{6E969DB3-F929-23AE-6B0F-FC28078DD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5816" y="1274077"/>
            <a:ext cx="3672000" cy="864000"/>
          </a:xfrm>
          <a:ln/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5940152" y="2708891"/>
            <a:ext cx="216437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تغيير في العلاقة </a:t>
            </a:r>
          </a:p>
        </p:txBody>
      </p:sp>
      <p:sp>
        <p:nvSpPr>
          <p:cNvPr id="65539" name="Rectangle 8"/>
          <p:cNvSpPr>
            <a:spLocks noChangeArrowheads="1"/>
          </p:cNvSpPr>
          <p:nvPr/>
        </p:nvSpPr>
        <p:spPr bwMode="auto">
          <a:xfrm>
            <a:off x="6023508" y="4327473"/>
            <a:ext cx="208101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تغيير في المصير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89447" name="Rectangle 7"/>
          <p:cNvSpPr>
            <a:spLocks noChangeArrowheads="1"/>
          </p:cNvSpPr>
          <p:nvPr/>
        </p:nvSpPr>
        <p:spPr bwMode="auto">
          <a:xfrm>
            <a:off x="6110070" y="3518182"/>
            <a:ext cx="199445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تغيير في الحياة</a:t>
            </a:r>
            <a:r>
              <a: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raditional Arabic" panose="02020603050405020304" pitchFamily="18" charset="-78"/>
                <a:cs typeface="Traditional Arabic" panose="02020603050405020304" pitchFamily="18" charset="-78"/>
              </a:rPr>
              <a:t> </a:t>
            </a:r>
          </a:p>
        </p:txBody>
      </p:sp>
      <p:sp>
        <p:nvSpPr>
          <p:cNvPr id="10" name="Oval 2"/>
          <p:cNvSpPr>
            <a:spLocks noChangeArrowheads="1"/>
          </p:cNvSpPr>
          <p:nvPr/>
        </p:nvSpPr>
        <p:spPr bwMode="auto">
          <a:xfrm>
            <a:off x="2736000" y="1313927"/>
            <a:ext cx="3672000" cy="900000"/>
          </a:xfrm>
          <a:ln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نتيجة قبول المسيح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15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434816" y="4532193"/>
            <a:ext cx="360000" cy="360000"/>
            <a:chOff x="5775400" y="680525"/>
            <a:chExt cx="659100" cy="654900"/>
          </a:xfrm>
        </p:grpSpPr>
        <p:sp>
          <p:nvSpPr>
            <p:cNvPr id="2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434816" y="3722902"/>
            <a:ext cx="360000" cy="360000"/>
            <a:chOff x="5775400" y="680525"/>
            <a:chExt cx="659100" cy="654900"/>
          </a:xfrm>
        </p:grpSpPr>
        <p:sp>
          <p:nvSpPr>
            <p:cNvPr id="2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0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434816" y="2913611"/>
            <a:ext cx="360000" cy="360000"/>
            <a:chOff x="5775400" y="680525"/>
            <a:chExt cx="659100" cy="654900"/>
          </a:xfrm>
        </p:grpSpPr>
        <p:sp>
          <p:nvSpPr>
            <p:cNvPr id="31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5230161"/>
      </p:ext>
    </p:extLst>
  </p:cSld>
  <p:clrMapOvr>
    <a:masterClrMapping/>
  </p:clrMapOvr>
  <p:transition spd="slow"/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67744" y="1801530"/>
            <a:ext cx="3312368" cy="979398"/>
          </a:xfrm>
          <a:prstGeom prst="rect">
            <a:avLst/>
          </a:prstGeom>
        </p:spPr>
      </p:pic>
      <p:sp>
        <p:nvSpPr>
          <p:cNvPr id="108551" name="Rectangle 7"/>
          <p:cNvSpPr>
            <a:spLocks noChangeArrowheads="1"/>
          </p:cNvSpPr>
          <p:nvPr/>
        </p:nvSpPr>
        <p:spPr bwMode="auto">
          <a:xfrm>
            <a:off x="1799692" y="2000002"/>
            <a:ext cx="5544616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كَذَلِكَ أَنْتُمْ أَيْضاً احْسِبُوا أَنْفُسَكُمْ أَمْوَاتاً عَنِ الْخَطِيَّةِ، وَلَكِنْ أَحْيَاءً لِلَّهِ بِالْمَسِيحِ يَسُوعَ رَبِّنَا.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08552" name="Rectangle 8"/>
          <p:cNvSpPr>
            <a:spLocks noChangeArrowheads="1"/>
          </p:cNvSpPr>
          <p:nvPr/>
        </p:nvSpPr>
        <p:spPr bwMode="auto">
          <a:xfrm>
            <a:off x="3770338" y="3968189"/>
            <a:ext cx="160332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11:6</a:t>
            </a:r>
            <a:r>
              <a:rPr 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8960059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99592" y="1412776"/>
            <a:ext cx="7560840" cy="1080120"/>
          </a:xfrm>
          <a:prstGeom prst="rect">
            <a:avLst/>
          </a:prstGeom>
        </p:spPr>
      </p:pic>
      <p:sp>
        <p:nvSpPr>
          <p:cNvPr id="108553" name="Rectangle 9"/>
          <p:cNvSpPr>
            <a:spLocks noChangeArrowheads="1"/>
          </p:cNvSpPr>
          <p:nvPr/>
        </p:nvSpPr>
        <p:spPr bwMode="auto">
          <a:xfrm>
            <a:off x="3707904" y="5106675"/>
            <a:ext cx="172819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غلا 20:2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8554" name="Rectangle 10"/>
          <p:cNvSpPr>
            <a:spLocks noChangeArrowheads="1"/>
          </p:cNvSpPr>
          <p:nvPr/>
        </p:nvSpPr>
        <p:spPr bwMode="auto">
          <a:xfrm>
            <a:off x="1115616" y="1628800"/>
            <a:ext cx="691276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مَعَ الْمَسِيحِ صُلِبْتُ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فَأَحْيَا لاَ أَنَا، بَلِ الْمَسِيحُ يَحْيَا فِيَّ.</a:t>
            </a: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فَمَا أَحْيَاهُ الآنَ فِي الْجَسَدِ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فَإِنَّمَا أَحْيَاهُ فِي الإِيمَانِ،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إِيمَانِ ابْنِ اللهِ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الَّذِي أَحَبَّنِي وَأَسْلَمَ نَفْسَهُ لأَجْلِي. </a:t>
            </a:r>
          </a:p>
        </p:txBody>
      </p:sp>
    </p:spTree>
    <p:extLst>
      <p:ext uri="{BB962C8B-B14F-4D97-AF65-F5344CB8AC3E}">
        <p14:creationId xmlns:p14="http://schemas.microsoft.com/office/powerpoint/2010/main" val="67330089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5" name="Rectangle 7"/>
          <p:cNvSpPr>
            <a:spLocks noChangeArrowheads="1"/>
          </p:cNvSpPr>
          <p:nvPr/>
        </p:nvSpPr>
        <p:spPr bwMode="auto">
          <a:xfrm>
            <a:off x="6480441" y="3868682"/>
            <a:ext cx="91082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rtl="1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نسلك</a:t>
            </a:r>
          </a:p>
        </p:txBody>
      </p:sp>
      <p:sp>
        <p:nvSpPr>
          <p:cNvPr id="89097" name="Rectangle 9"/>
          <p:cNvSpPr>
            <a:spLocks noChangeArrowheads="1"/>
          </p:cNvSpPr>
          <p:nvPr/>
        </p:nvSpPr>
        <p:spPr bwMode="auto">
          <a:xfrm>
            <a:off x="6804248" y="2339797"/>
            <a:ext cx="5870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نعلم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9098" name="Rectangle 10"/>
          <p:cNvSpPr>
            <a:spLocks noChangeArrowheads="1"/>
          </p:cNvSpPr>
          <p:nvPr/>
        </p:nvSpPr>
        <p:spPr bwMode="auto">
          <a:xfrm>
            <a:off x="6701656" y="3162316"/>
            <a:ext cx="68961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نقبل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23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675725" y="2544517"/>
            <a:ext cx="360000" cy="360000"/>
            <a:chOff x="5775400" y="680525"/>
            <a:chExt cx="659100" cy="654900"/>
          </a:xfrm>
        </p:grpSpPr>
        <p:sp>
          <p:nvSpPr>
            <p:cNvPr id="24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5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3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675725" y="3367036"/>
            <a:ext cx="360000" cy="360000"/>
            <a:chOff x="5775400" y="680525"/>
            <a:chExt cx="659100" cy="654900"/>
          </a:xfrm>
        </p:grpSpPr>
        <p:sp>
          <p:nvSpPr>
            <p:cNvPr id="3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3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39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675725" y="4073402"/>
            <a:ext cx="360000" cy="360000"/>
            <a:chOff x="5775400" y="680525"/>
            <a:chExt cx="659100" cy="654900"/>
          </a:xfrm>
        </p:grpSpPr>
        <p:sp>
          <p:nvSpPr>
            <p:cNvPr id="4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41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9" name="Rectangle 8"/>
          <p:cNvSpPr/>
          <p:nvPr/>
        </p:nvSpPr>
        <p:spPr>
          <a:xfrm>
            <a:off x="1043608" y="1217932"/>
            <a:ext cx="646570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وحتى يتحقق موت الانسان العتيق يجب ان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98710645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09" name="Rectangle 13"/>
          <p:cNvSpPr>
            <a:spLocks noChangeArrowheads="1"/>
          </p:cNvSpPr>
          <p:nvPr/>
        </p:nvSpPr>
        <p:spPr bwMode="auto">
          <a:xfrm>
            <a:off x="2339752" y="2028616"/>
            <a:ext cx="4464496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عَالِمِينَ هَذَا: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أَنَّ إِنْسَانَنَا الْعَتِيقَ قَدْ صُلِبَ مَعَهُ لِيُبْطَلَ جَسَدُ الْخَطِيَّةِ كَيْ لاَ نَعُودَ نُسْتَعْبَدُ أَيْضاً لِلْخَطِيَّةِ.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80910" name="Text Box 14"/>
          <p:cNvSpPr txBox="1">
            <a:spLocks noChangeArrowheads="1"/>
          </p:cNvSpPr>
          <p:nvPr/>
        </p:nvSpPr>
        <p:spPr bwMode="auto">
          <a:xfrm>
            <a:off x="3619036" y="4831263"/>
            <a:ext cx="190592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6:6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6804248" y="1287423"/>
            <a:ext cx="61908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نعلم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9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524328" y="1496335"/>
            <a:ext cx="360000" cy="360000"/>
            <a:chOff x="5775400" y="680525"/>
            <a:chExt cx="659100" cy="654900"/>
          </a:xfrm>
        </p:grpSpPr>
        <p:sp>
          <p:nvSpPr>
            <p:cNvPr id="1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4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D9E1F463-6243-3785-A157-7DA358D137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11864" y="1945266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6526982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08" name="Rectangle 12"/>
          <p:cNvSpPr>
            <a:spLocks noChangeArrowheads="1"/>
          </p:cNvSpPr>
          <p:nvPr/>
        </p:nvSpPr>
        <p:spPr bwMode="auto">
          <a:xfrm>
            <a:off x="1331640" y="2204864"/>
            <a:ext cx="6912767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مَعَ الْمَسِيحِ صُلِبْتُ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فَأَحْيَا لاَ أَنَا، بَلِ الْمَسِيحُ يَحْيَا فِيَّ.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غلا 20:2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76702288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03" name="Rectangle 7"/>
          <p:cNvSpPr>
            <a:spLocks noChangeArrowheads="1"/>
          </p:cNvSpPr>
          <p:nvPr/>
        </p:nvSpPr>
        <p:spPr bwMode="auto">
          <a:xfrm>
            <a:off x="3814088" y="3044280"/>
            <a:ext cx="145264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كو 20:2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0904" name="Rectangle 8"/>
          <p:cNvSpPr>
            <a:spLocks noChangeArrowheads="1"/>
          </p:cNvSpPr>
          <p:nvPr/>
        </p:nvSpPr>
        <p:spPr bwMode="auto">
          <a:xfrm>
            <a:off x="1295636" y="2258095"/>
            <a:ext cx="655272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إِذاً انْ كُنْتُمْ قَدْ مُتُّمْ مَعَ الْمَسِيحِ عَنْ ارْكَانِ الْعَالَمِ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95043353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5" name="Text Box 5"/>
          <p:cNvSpPr txBox="1">
            <a:spLocks noChangeArrowheads="1"/>
          </p:cNvSpPr>
          <p:nvPr/>
        </p:nvSpPr>
        <p:spPr bwMode="auto">
          <a:xfrm>
            <a:off x="1331640" y="2276872"/>
            <a:ext cx="6480720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عندما يُحدثنا الكتاب المقدس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عن صلب الانسان العتيق فأنة يُحدثنا بصيغة الماضى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اى أن  صلب الانسان العتيق قد تم فعلا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فى صليب المسيح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1926" name="Rectangle 6"/>
          <p:cNvSpPr>
            <a:spLocks noChangeArrowheads="1"/>
          </p:cNvSpPr>
          <p:nvPr/>
        </p:nvSpPr>
        <p:spPr bwMode="auto">
          <a:xfrm>
            <a:off x="3365580" y="1124744"/>
            <a:ext cx="241284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الملاحظ انه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2099029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907704" y="1196752"/>
            <a:ext cx="6619120" cy="4154984"/>
          </a:xfrm>
          <a:prstGeom prst="rect">
            <a:avLst/>
          </a:prstGeom>
          <a:effectLst/>
        </p:spPr>
        <p:txBody>
          <a:bodyPr wrap="none">
            <a:spAutoFit/>
          </a:bodyPr>
          <a:lstStyle/>
          <a:p>
            <a:pPr lvl="0">
              <a:lnSpc>
                <a:spcPct val="150000"/>
              </a:lnSpc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هل تعلم أنت هذا؟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>
              <a:lnSpc>
                <a:spcPct val="150000"/>
              </a:lnSpc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هل تستطيع أن ترى هذه الحقيقة في صليب المسيح؟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>
              <a:lnSpc>
                <a:spcPct val="150000"/>
              </a:lnSpc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هل تستطيع أن ترى نفسك معلقاً معه؟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>
              <a:lnSpc>
                <a:spcPct val="150000"/>
              </a:lnSpc>
              <a:tabLst>
                <a:tab pos="449263" algn="l"/>
                <a:tab pos="8175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هل تستطيع أن تقول مع بولس مع المسيح صلبت أنا؟</a:t>
            </a:r>
          </a:p>
        </p:txBody>
      </p:sp>
    </p:spTree>
    <p:extLst>
      <p:ext uri="{BB962C8B-B14F-4D97-AF65-F5344CB8AC3E}">
        <p14:creationId xmlns:p14="http://schemas.microsoft.com/office/powerpoint/2010/main" val="289371867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5" name="Rectangle 7"/>
          <p:cNvSpPr>
            <a:spLocks noChangeArrowheads="1"/>
          </p:cNvSpPr>
          <p:nvPr/>
        </p:nvSpPr>
        <p:spPr bwMode="auto">
          <a:xfrm>
            <a:off x="920358" y="2592774"/>
            <a:ext cx="730328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لأَنَّهُ إِنْ كُنَّا قَدْ صِرْنَا مُتَّحِدِينَ مَعَهُ بِشِبْهِ مَوْتِهِ نَصِيرُ أَيْضاً بِقِيَامَتِهِ. </a:t>
            </a:r>
          </a:p>
        </p:txBody>
      </p:sp>
      <p:sp>
        <p:nvSpPr>
          <p:cNvPr id="109577" name="Text Box 9"/>
          <p:cNvSpPr txBox="1">
            <a:spLocks noChangeArrowheads="1"/>
          </p:cNvSpPr>
          <p:nvPr/>
        </p:nvSpPr>
        <p:spPr bwMode="auto">
          <a:xfrm>
            <a:off x="3963500" y="4094837"/>
            <a:ext cx="1217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5:6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7" name="Rectangle 10"/>
          <p:cNvSpPr>
            <a:spLocks noChangeArrowheads="1"/>
          </p:cNvSpPr>
          <p:nvPr/>
        </p:nvSpPr>
        <p:spPr bwMode="auto">
          <a:xfrm>
            <a:off x="7020272" y="1264655"/>
            <a:ext cx="73129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نقبل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2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817097" y="1469375"/>
            <a:ext cx="360000" cy="360000"/>
            <a:chOff x="5775400" y="680525"/>
            <a:chExt cx="659100" cy="654900"/>
          </a:xfrm>
        </p:grpSpPr>
        <p:sp>
          <p:nvSpPr>
            <p:cNvPr id="2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2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86ECA1CF-DDA0-8B84-08DD-B6B17B86D7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11864" y="1945266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27960007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6" name="Rectangle 8"/>
          <p:cNvSpPr>
            <a:spLocks noChangeArrowheads="1"/>
          </p:cNvSpPr>
          <p:nvPr/>
        </p:nvSpPr>
        <p:spPr bwMode="auto">
          <a:xfrm>
            <a:off x="2434234" y="1916832"/>
            <a:ext cx="427552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الَّذِي مَاتَ قَدْ تَبَرَّأَ مِنَ الْخَطِيَّةِ.</a:t>
            </a:r>
          </a:p>
        </p:txBody>
      </p:sp>
      <p:sp>
        <p:nvSpPr>
          <p:cNvPr id="109578" name="Text Box 10"/>
          <p:cNvSpPr txBox="1">
            <a:spLocks noChangeArrowheads="1"/>
          </p:cNvSpPr>
          <p:nvPr/>
        </p:nvSpPr>
        <p:spPr bwMode="auto">
          <a:xfrm>
            <a:off x="3963500" y="2792744"/>
            <a:ext cx="1217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7:6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5681908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0620" y="2276873"/>
            <a:ext cx="1502554" cy="1024748"/>
          </a:xfrm>
          <a:prstGeom prst="rect">
            <a:avLst/>
          </a:prstGeom>
        </p:spPr>
      </p:pic>
      <p:sp>
        <p:nvSpPr>
          <p:cNvPr id="66562" name="Rectangle 8"/>
          <p:cNvSpPr>
            <a:spLocks noChangeArrowheads="1"/>
          </p:cNvSpPr>
          <p:nvPr/>
        </p:nvSpPr>
        <p:spPr bwMode="auto">
          <a:xfrm>
            <a:off x="3281422" y="2564904"/>
            <a:ext cx="2581156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«يَصِيرُوا أَوْلادَ اللهِ»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5724128" y="903832"/>
            <a:ext cx="2350322" cy="830997"/>
          </a:xfrm>
          <a:custGeom>
            <a:avLst/>
            <a:gdLst>
              <a:gd name="connsiteX0" fmla="*/ 0 w 2350322"/>
              <a:gd name="connsiteY0" fmla="*/ 0 h 830997"/>
              <a:gd name="connsiteX1" fmla="*/ 2350322 w 2350322"/>
              <a:gd name="connsiteY1" fmla="*/ 0 h 830997"/>
              <a:gd name="connsiteX2" fmla="*/ 2350322 w 2350322"/>
              <a:gd name="connsiteY2" fmla="*/ 830997 h 830997"/>
              <a:gd name="connsiteX3" fmla="*/ 0 w 2350322"/>
              <a:gd name="connsiteY3" fmla="*/ 830997 h 830997"/>
              <a:gd name="connsiteX4" fmla="*/ 0 w 2350322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0322" h="830997" extrusionOk="0">
                <a:moveTo>
                  <a:pt x="0" y="0"/>
                </a:moveTo>
                <a:cubicBezTo>
                  <a:pt x="395683" y="-106691"/>
                  <a:pt x="1971435" y="97431"/>
                  <a:pt x="2350322" y="0"/>
                </a:cubicBezTo>
                <a:cubicBezTo>
                  <a:pt x="2368395" y="173007"/>
                  <a:pt x="2365413" y="638736"/>
                  <a:pt x="2350322" y="830997"/>
                </a:cubicBezTo>
                <a:cubicBezTo>
                  <a:pt x="1359326" y="951281"/>
                  <a:pt x="924851" y="727496"/>
                  <a:pt x="0" y="830997"/>
                </a:cubicBezTo>
                <a:cubicBezTo>
                  <a:pt x="-26872" y="621974"/>
                  <a:pt x="69169" y="297228"/>
                  <a:pt x="0" y="0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3795040099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dirty="0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تغيير في العلاقة </a:t>
            </a:r>
          </a:p>
        </p:txBody>
      </p:sp>
      <p:sp>
        <p:nvSpPr>
          <p:cNvPr id="2" name="Rectangle 1"/>
          <p:cNvSpPr/>
          <p:nvPr/>
        </p:nvSpPr>
        <p:spPr>
          <a:xfrm>
            <a:off x="3758316" y="3387921"/>
            <a:ext cx="162736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spc="50" dirty="0" err="1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</a:t>
            </a: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1: 12)</a:t>
            </a:r>
            <a:endParaRPr lang="en-US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/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244408" y="1139330"/>
            <a:ext cx="360000" cy="360000"/>
            <a:chOff x="5775400" y="680525"/>
            <a:chExt cx="659100" cy="654900"/>
          </a:xfrm>
        </p:grpSpPr>
        <p:sp>
          <p:nvSpPr>
            <p:cNvPr id="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8069472"/>
      </p:ext>
    </p:extLst>
  </p:cSld>
  <p:clrMapOvr>
    <a:masterClrMapping/>
  </p:clrMapOvr>
  <p:transition spd="slow"/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4" name="Rectangle 6"/>
          <p:cNvSpPr>
            <a:spLocks noChangeArrowheads="1"/>
          </p:cNvSpPr>
          <p:nvPr/>
        </p:nvSpPr>
        <p:spPr bwMode="auto">
          <a:xfrm>
            <a:off x="1115616" y="1916832"/>
            <a:ext cx="691276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فَإِنْ كُنَّا قَدْ مُتْنَا مَعَ الْمَسِيحِ نُؤْمِنُ أَنَّنَا سَنَحْيَا أَيْضاً مَعَهُ.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09579" name="Text Box 11"/>
          <p:cNvSpPr txBox="1">
            <a:spLocks noChangeArrowheads="1"/>
          </p:cNvSpPr>
          <p:nvPr/>
        </p:nvSpPr>
        <p:spPr bwMode="auto">
          <a:xfrm>
            <a:off x="3963500" y="2852936"/>
            <a:ext cx="1217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8:6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68333012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3505420" y="1225501"/>
            <a:ext cx="4870244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لم يدعُنا الله أن نصنع هذا الأمر بأنفـُسنا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بل صنعُه هو لنا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في جسده على الصليب</a:t>
            </a: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4089715" y="5137285"/>
            <a:ext cx="370165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ودعانا أن نقبل ما قدمه هو لنا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3779912" y="3514545"/>
            <a:ext cx="398218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قبول موت المسيح على الصليب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معناه قبول موتنا نحن معه </a:t>
            </a:r>
          </a:p>
        </p:txBody>
      </p:sp>
      <p:grpSp>
        <p:nvGrpSpPr>
          <p:cNvPr id="5" name="Group 35">
            <a:extLst>
              <a:ext uri="{FF2B5EF4-FFF2-40B4-BE49-F238E27FC236}">
                <a16:creationId xmlns:a16="http://schemas.microsoft.com/office/drawing/2014/main" id="{FF386AE9-08DE-53BE-4AB1-31A6A60713DF}"/>
              </a:ext>
            </a:extLst>
          </p:cNvPr>
          <p:cNvGrpSpPr>
            <a:grpSpLocks/>
          </p:cNvGrpSpPr>
          <p:nvPr/>
        </p:nvGrpSpPr>
        <p:grpSpPr bwMode="auto">
          <a:xfrm>
            <a:off x="82550" y="1916113"/>
            <a:ext cx="2617788" cy="3168650"/>
            <a:chOff x="52" y="1117"/>
            <a:chExt cx="1649" cy="1996"/>
          </a:xfrm>
        </p:grpSpPr>
        <p:sp>
          <p:nvSpPr>
            <p:cNvPr id="6" name="AutoShape 18">
              <a:extLst>
                <a:ext uri="{FF2B5EF4-FFF2-40B4-BE49-F238E27FC236}">
                  <a16:creationId xmlns:a16="http://schemas.microsoft.com/office/drawing/2014/main" id="{1016D3A7-8922-0737-29AF-A32D5AF40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" y="1627"/>
              <a:ext cx="623" cy="443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9525">
              <a:round/>
              <a:headEnd/>
              <a:tailEnd/>
            </a:ln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FF0000"/>
              </a:extrusionClr>
              <a:contourClr>
                <a:srgbClr val="FF00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l" rtl="0"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" name="AutoShape 17">
              <a:extLst>
                <a:ext uri="{FF2B5EF4-FFF2-40B4-BE49-F238E27FC236}">
                  <a16:creationId xmlns:a16="http://schemas.microsoft.com/office/drawing/2014/main" id="{D1AE1051-44F1-46CB-0C74-427191F1E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1117"/>
              <a:ext cx="488" cy="1996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9525">
              <a:round/>
              <a:headEnd/>
              <a:tailEnd/>
            </a:ln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FF0000"/>
              </a:extrusionClr>
              <a:contourClr>
                <a:srgbClr val="FF00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l" rtl="0"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" name="AutoShape 16">
              <a:extLst>
                <a:ext uri="{FF2B5EF4-FFF2-40B4-BE49-F238E27FC236}">
                  <a16:creationId xmlns:a16="http://schemas.microsoft.com/office/drawing/2014/main" id="{3C0A965D-EE88-FA4D-23A0-C4832A932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" y="1627"/>
              <a:ext cx="623" cy="442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9525">
              <a:round/>
              <a:headEnd/>
              <a:tailEnd/>
            </a:ln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FF0000"/>
              </a:extrusionClr>
              <a:contourClr>
                <a:srgbClr val="FF00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l" rtl="0"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Text Box 24">
              <a:extLst>
                <a:ext uri="{FF2B5EF4-FFF2-40B4-BE49-F238E27FC236}">
                  <a16:creationId xmlns:a16="http://schemas.microsoft.com/office/drawing/2014/main" id="{ECB93392-CDEF-B829-7498-2C14AD291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" y="1661"/>
              <a:ext cx="807" cy="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ar-SA" sz="3200" b="1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Tahoma" panose="020B0604030504040204" pitchFamily="34" charset="0"/>
                  <a:cs typeface="Arial" charset="0"/>
                </a:rPr>
                <a:t>موتى انا</a:t>
              </a:r>
              <a:endPara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anose="020B0604030504040204" pitchFamily="34" charset="0"/>
                <a:cs typeface="Arial" charset="0"/>
              </a:endParaRPr>
            </a:p>
          </p:txBody>
        </p:sp>
      </p:grpSp>
      <p:grpSp>
        <p:nvGrpSpPr>
          <p:cNvPr id="10" name="Group 26">
            <a:extLst>
              <a:ext uri="{FF2B5EF4-FFF2-40B4-BE49-F238E27FC236}">
                <a16:creationId xmlns:a16="http://schemas.microsoft.com/office/drawing/2014/main" id="{5671DA09-26BA-A786-2EC4-6C4F5AEC64BD}"/>
              </a:ext>
            </a:extLst>
          </p:cNvPr>
          <p:cNvGrpSpPr>
            <a:grpSpLocks/>
          </p:cNvGrpSpPr>
          <p:nvPr/>
        </p:nvGrpSpPr>
        <p:grpSpPr bwMode="auto">
          <a:xfrm>
            <a:off x="388937" y="2066132"/>
            <a:ext cx="2644775" cy="3168650"/>
            <a:chOff x="-204" y="1117"/>
            <a:chExt cx="1666" cy="1996"/>
          </a:xfrm>
        </p:grpSpPr>
        <p:grpSp>
          <p:nvGrpSpPr>
            <p:cNvPr id="15" name="Group 20">
              <a:extLst>
                <a:ext uri="{FF2B5EF4-FFF2-40B4-BE49-F238E27FC236}">
                  <a16:creationId xmlns:a16="http://schemas.microsoft.com/office/drawing/2014/main" id="{77E349EB-F65D-9177-B8ED-576DEE8AC5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04" y="1117"/>
              <a:ext cx="1666" cy="1996"/>
              <a:chOff x="4026" y="1073"/>
              <a:chExt cx="1666" cy="2722"/>
            </a:xfrm>
          </p:grpSpPr>
          <p:sp>
            <p:nvSpPr>
              <p:cNvPr id="18" name="AutoShape 21">
                <a:extLst>
                  <a:ext uri="{FF2B5EF4-FFF2-40B4-BE49-F238E27FC236}">
                    <a16:creationId xmlns:a16="http://schemas.microsoft.com/office/drawing/2014/main" id="{5E1A8C32-12EC-F8C2-90C7-FBA82360B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6" y="1797"/>
                <a:ext cx="623" cy="604"/>
              </a:xfrm>
              <a:prstGeom prst="roundRect">
                <a:avLst>
                  <a:gd name="adj" fmla="val 16667"/>
                </a:avLst>
              </a:prstGeom>
              <a:solidFill>
                <a:srgbClr val="FF0000"/>
              </a:solidFill>
              <a:ln w="9525">
                <a:round/>
                <a:headEnd/>
                <a:tailEnd/>
              </a:ln>
              <a:scene3d>
                <a:camera prst="legacyPerspectiv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FF0000"/>
                </a:extrusionClr>
                <a:contourClr>
                  <a:srgbClr val="FF0000"/>
                </a:contourClr>
              </a:sp3d>
            </p:spPr>
            <p:txBody>
              <a:bodyPr wrap="none" anchor="ctr">
                <a:flatTx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l" rtl="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AutoShape 22">
                <a:extLst>
                  <a:ext uri="{FF2B5EF4-FFF2-40B4-BE49-F238E27FC236}">
                    <a16:creationId xmlns:a16="http://schemas.microsoft.com/office/drawing/2014/main" id="{4BF97F91-9950-FCAD-7E88-7716245E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073"/>
                <a:ext cx="488" cy="2722"/>
              </a:xfrm>
              <a:prstGeom prst="roundRect">
                <a:avLst>
                  <a:gd name="adj" fmla="val 16667"/>
                </a:avLst>
              </a:prstGeom>
              <a:solidFill>
                <a:srgbClr val="FF0000"/>
              </a:solidFill>
              <a:ln w="9525">
                <a:round/>
                <a:headEnd/>
                <a:tailEnd/>
              </a:ln>
              <a:scene3d>
                <a:camera prst="legacyPerspectiv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FF0000"/>
                </a:extrusionClr>
                <a:contourClr>
                  <a:srgbClr val="FF0000"/>
                </a:contourClr>
              </a:sp3d>
            </p:spPr>
            <p:txBody>
              <a:bodyPr wrap="none" anchor="ctr">
                <a:flatTx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l" rtl="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AutoShape 23">
                <a:extLst>
                  <a:ext uri="{FF2B5EF4-FFF2-40B4-BE49-F238E27FC236}">
                    <a16:creationId xmlns:a16="http://schemas.microsoft.com/office/drawing/2014/main" id="{E418FC8A-F3D7-C613-9648-8BCE10EF8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1784"/>
                <a:ext cx="623" cy="603"/>
              </a:xfrm>
              <a:prstGeom prst="roundRect">
                <a:avLst>
                  <a:gd name="adj" fmla="val 16667"/>
                </a:avLst>
              </a:prstGeom>
              <a:solidFill>
                <a:srgbClr val="FF0000"/>
              </a:solidFill>
              <a:ln w="9525">
                <a:round/>
                <a:headEnd/>
                <a:tailEnd/>
              </a:ln>
              <a:scene3d>
                <a:camera prst="legacyPerspectiv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FF0000"/>
                </a:extrusionClr>
                <a:contourClr>
                  <a:srgbClr val="FF0000"/>
                </a:contourClr>
              </a:sp3d>
            </p:spPr>
            <p:txBody>
              <a:bodyPr wrap="none" anchor="ctr">
                <a:flatTx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l" rtl="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6" name="Text Box 14">
              <a:extLst>
                <a:ext uri="{FF2B5EF4-FFF2-40B4-BE49-F238E27FC236}">
                  <a16:creationId xmlns:a16="http://schemas.microsoft.com/office/drawing/2014/main" id="{5F9BA4F2-2EB1-4E39-022E-5DD9D8EC9D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09" y="1613"/>
              <a:ext cx="1390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ar-SA" sz="3600" b="1" dirty="0">
                  <a:solidFill>
                    <a:srgbClr val="140000"/>
                  </a:solidFill>
                  <a:latin typeface="Tahoma" panose="020B0604030504040204" pitchFamily="34" charset="0"/>
                  <a:cs typeface="Arial" charset="0"/>
                </a:rPr>
                <a:t>موت المسيح </a:t>
              </a:r>
              <a:endParaRPr lang="en-US" sz="3600" b="1" dirty="0">
                <a:solidFill>
                  <a:srgbClr val="140000"/>
                </a:solidFill>
                <a:latin typeface="Tahoma" panose="020B0604030504040204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4698865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20" name="Rectangle 28"/>
          <p:cNvSpPr>
            <a:spLocks noChangeArrowheads="1"/>
          </p:cNvSpPr>
          <p:nvPr/>
        </p:nvSpPr>
        <p:spPr bwMode="auto">
          <a:xfrm>
            <a:off x="611560" y="1976703"/>
            <a:ext cx="7632848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فَإِنَّ مَنْ أَرَادَ أَنْ يُخَلِّصَ نَفْسَهُ يُهْلِكُهَا وَمَنْ يُهْلِكُ نَفْسَهُ مِنْ أَجْلِي وَمِنْ أَجْلِ الإِنْجِيلِ فَهُوَ يُخَلِّصُهَا.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10621" name="Text Box 29"/>
          <p:cNvSpPr txBox="1">
            <a:spLocks noChangeArrowheads="1"/>
          </p:cNvSpPr>
          <p:nvPr/>
        </p:nvSpPr>
        <p:spPr bwMode="auto">
          <a:xfrm>
            <a:off x="3924226" y="3423253"/>
            <a:ext cx="129554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مر35:6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</p:spTree>
    <p:extLst>
      <p:ext uri="{BB962C8B-B14F-4D97-AF65-F5344CB8AC3E}">
        <p14:creationId xmlns:p14="http://schemas.microsoft.com/office/powerpoint/2010/main" val="99220458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22" name="Rectangle 6"/>
          <p:cNvSpPr>
            <a:spLocks noChangeArrowheads="1"/>
          </p:cNvSpPr>
          <p:nvPr/>
        </p:nvSpPr>
        <p:spPr bwMode="auto">
          <a:xfrm>
            <a:off x="431540" y="2254036"/>
            <a:ext cx="828092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كَذَلِكَ أَنْتُمْ أَيْضاً احْسِبُوا أَنْفُسَكُمْ أَمْوَاتاً عَنِ الْخَطِيَّةِ، وَلَكِنْ أَحْيَاءً لِلَّهِ بِالْمَسِيحِ يَسُوعَ رَبِّنَا.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11623" name="Rectangle 7"/>
          <p:cNvSpPr>
            <a:spLocks noChangeArrowheads="1"/>
          </p:cNvSpPr>
          <p:nvPr/>
        </p:nvSpPr>
        <p:spPr bwMode="auto">
          <a:xfrm>
            <a:off x="3826800" y="3700586"/>
            <a:ext cx="1484701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11:6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6738526" y="1022148"/>
            <a:ext cx="97654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rtl="1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نسلك</a:t>
            </a:r>
          </a:p>
        </p:txBody>
      </p:sp>
      <p:grpSp>
        <p:nvGrpSpPr>
          <p:cNvPr id="5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781224" y="1257646"/>
            <a:ext cx="360000" cy="360000"/>
            <a:chOff x="5775400" y="680525"/>
            <a:chExt cx="659100" cy="654900"/>
          </a:xfrm>
        </p:grpSpPr>
        <p:sp>
          <p:nvSpPr>
            <p:cNvPr id="6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3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8B9348DC-B235-4EBF-558D-6AF68F7EF6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24876" y="1767174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05793020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24" name="Rectangle 8"/>
          <p:cNvSpPr>
            <a:spLocks noChangeArrowheads="1"/>
          </p:cNvSpPr>
          <p:nvPr/>
        </p:nvSpPr>
        <p:spPr bwMode="auto">
          <a:xfrm>
            <a:off x="539552" y="1982450"/>
            <a:ext cx="8064896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وَهُوَ مَاتَ لأَجْلِ الْجَمِيعِ كَيْ يَعِيشَ الأَحْيَاءُ فِيمَا بَعْدُ لاَ لأَنْفُسِهِمْ، بَلْ لِلَّذِي مَاتَ لأَجْلِهِمْ وَقَامَ.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11625" name="Rectangle 9"/>
          <p:cNvSpPr>
            <a:spLocks noChangeArrowheads="1"/>
          </p:cNvSpPr>
          <p:nvPr/>
        </p:nvSpPr>
        <p:spPr bwMode="auto">
          <a:xfrm>
            <a:off x="3769537" y="3470433"/>
            <a:ext cx="160492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2كو5: 15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</p:spTree>
    <p:extLst>
      <p:ext uri="{BB962C8B-B14F-4D97-AF65-F5344CB8AC3E}">
        <p14:creationId xmlns:p14="http://schemas.microsoft.com/office/powerpoint/2010/main" val="1269963066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26" name="Rectangle 10"/>
          <p:cNvSpPr>
            <a:spLocks noChangeArrowheads="1"/>
          </p:cNvSpPr>
          <p:nvPr/>
        </p:nvSpPr>
        <p:spPr bwMode="auto">
          <a:xfrm>
            <a:off x="1155335" y="1982450"/>
            <a:ext cx="6833331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إِذاً انْ كُنْتُمْ قَدْ مُتُّمْ مَعَ الْمَسِيحِ عَنْ ارْكَانِ الْعَالَمِ، </a:t>
            </a:r>
          </a:p>
          <a:p>
            <a:pPr algn="ctr" rtl="1">
              <a:defRPr/>
            </a:pP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..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فَلِمَاذَا كَأَنَّكُمْ عَائِشُونَ فِي الْعَالَمِ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تُفْرَضُ عَلَيْكُمْ فَرَائِضُ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1627" name="Rectangle 11"/>
          <p:cNvSpPr>
            <a:spLocks noChangeArrowheads="1"/>
          </p:cNvSpPr>
          <p:nvPr/>
        </p:nvSpPr>
        <p:spPr bwMode="auto">
          <a:xfrm>
            <a:off x="3759375" y="3566626"/>
            <a:ext cx="1625251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كو 20:2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</a:t>
            </a:r>
          </a:p>
        </p:txBody>
      </p:sp>
    </p:spTree>
    <p:extLst>
      <p:ext uri="{BB962C8B-B14F-4D97-AF65-F5344CB8AC3E}">
        <p14:creationId xmlns:p14="http://schemas.microsoft.com/office/powerpoint/2010/main" val="597068562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5" name="Rectangle 5"/>
          <p:cNvSpPr>
            <a:spLocks noChangeArrowheads="1"/>
          </p:cNvSpPr>
          <p:nvPr/>
        </p:nvSpPr>
        <p:spPr bwMode="auto">
          <a:xfrm>
            <a:off x="900162" y="260648"/>
            <a:ext cx="734367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نعيش ونسلك بناء على هذه الحقيقة التي عرفناها وقبلناها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2646" name="Rectangle 6"/>
          <p:cNvSpPr>
            <a:spLocks noChangeArrowheads="1"/>
          </p:cNvSpPr>
          <p:nvPr/>
        </p:nvSpPr>
        <p:spPr bwMode="auto">
          <a:xfrm>
            <a:off x="1745687" y="1219399"/>
            <a:ext cx="565262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ننكر أنفسنا ونخرج من ذواتنا وهذا يعنى : 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2647" name="Rectangle 7"/>
          <p:cNvSpPr>
            <a:spLocks noChangeArrowheads="1"/>
          </p:cNvSpPr>
          <p:nvPr/>
        </p:nvSpPr>
        <p:spPr bwMode="auto">
          <a:xfrm>
            <a:off x="670440" y="1844824"/>
            <a:ext cx="7803121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نموت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عن كل 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ما نريد تحقيقه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258105DD-3236-D433-7D8D-3E92729596C3}"/>
              </a:ext>
            </a:extLst>
          </p:cNvPr>
          <p:cNvGraphicFramePr/>
          <p:nvPr/>
        </p:nvGraphicFramePr>
        <p:xfrm>
          <a:off x="1547664" y="3247216"/>
          <a:ext cx="6096000" cy="35661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774024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71" name="Rectangle 7"/>
          <p:cNvSpPr>
            <a:spLocks noChangeArrowheads="1"/>
          </p:cNvSpPr>
          <p:nvPr/>
        </p:nvSpPr>
        <p:spPr bwMode="auto">
          <a:xfrm>
            <a:off x="30838" y="2788473"/>
            <a:ext cx="9082324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المشكلة هى اننا نعيش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 اهتمامنا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هو بحياتنا الروحية وكل ما نرجوه هو مستوى أفضل ودرجة روحية أعلى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وهكذا صرنا نحيا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ندور من جديد حول أنفسنا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لكن في صورة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روحية</a:t>
            </a: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E17B6513-27CE-E8BA-A533-B02D1BDCC2B3}"/>
              </a:ext>
            </a:extLst>
          </p:cNvPr>
          <p:cNvGraphicFramePr/>
          <p:nvPr/>
        </p:nvGraphicFramePr>
        <p:xfrm>
          <a:off x="2447764" y="692696"/>
          <a:ext cx="4248472" cy="18001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4233924654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226118" y="908720"/>
            <a:ext cx="269176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هناك فارق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كبير بين</a:t>
            </a:r>
          </a:p>
        </p:txBody>
      </p:sp>
      <p:sp>
        <p:nvSpPr>
          <p:cNvPr id="3" name="Rectangle 2"/>
          <p:cNvSpPr/>
          <p:nvPr/>
        </p:nvSpPr>
        <p:spPr>
          <a:xfrm>
            <a:off x="5486819" y="2916707"/>
            <a:ext cx="3222104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أن نعيش من أجله هو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Arial"/>
            </a:endParaRPr>
          </a:p>
          <a:p>
            <a:pPr lvl="0"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الاهتمام بالله </a:t>
            </a:r>
          </a:p>
          <a:p>
            <a:pPr lvl="0"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أ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ن نحيا فيه </a:t>
            </a:r>
          </a:p>
        </p:txBody>
      </p:sp>
      <p:sp>
        <p:nvSpPr>
          <p:cNvPr id="4" name="Rectangle 3"/>
          <p:cNvSpPr/>
          <p:nvPr/>
        </p:nvSpPr>
        <p:spPr>
          <a:xfrm>
            <a:off x="415752" y="2864768"/>
            <a:ext cx="352839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أن نعيش لحياتنا الروحية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Arial"/>
            </a:endParaRPr>
          </a:p>
          <a:p>
            <a:pPr lvl="0"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الاهتمام بطموحنا الروحي</a:t>
            </a:r>
          </a:p>
          <a:p>
            <a:pPr lvl="0"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أ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Arial"/>
              </a:rPr>
              <a:t>ن نحيا في أنفسنا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2051720" y="2419222"/>
            <a:ext cx="5400600" cy="441176"/>
            <a:chOff x="1691680" y="2267744"/>
            <a:chExt cx="5760640" cy="441176"/>
          </a:xfrm>
        </p:grpSpPr>
        <p:cxnSp>
          <p:nvCxnSpPr>
            <p:cNvPr id="6" name="Straight Connector 5"/>
            <p:cNvCxnSpPr/>
            <p:nvPr/>
          </p:nvCxnSpPr>
          <p:spPr>
            <a:xfrm>
              <a:off x="1691680" y="2276872"/>
              <a:ext cx="5760640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flipV="1">
              <a:off x="7452320" y="2276872"/>
              <a:ext cx="0" cy="432048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1691680" y="2267744"/>
              <a:ext cx="0" cy="432048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35127466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2" name="Rectangle 4"/>
          <p:cNvSpPr>
            <a:spLocks noChangeArrowheads="1"/>
          </p:cNvSpPr>
          <p:nvPr/>
        </p:nvSpPr>
        <p:spPr bwMode="auto">
          <a:xfrm>
            <a:off x="2009175" y="1737335"/>
            <a:ext cx="5125650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وَهُوَ مَاتَ لأَجْلِ الْجَمِيعِ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كَيْ يَعِيشَ الأَحْيَاءُ فِيمَا بَعْدُ لاَ لأَنْفُسِهِمْ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بَلْ لِلَّذِي مَاتَ لأَجْلِهِمْ وَقَامَ.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14693" name="Rectangle 5"/>
          <p:cNvSpPr>
            <a:spLocks noChangeArrowheads="1"/>
          </p:cNvSpPr>
          <p:nvPr/>
        </p:nvSpPr>
        <p:spPr bwMode="auto">
          <a:xfrm>
            <a:off x="3694196" y="3891825"/>
            <a:ext cx="175560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2كو5: 15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0766854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03647" y="1986942"/>
            <a:ext cx="1656184" cy="1107547"/>
          </a:xfrm>
          <a:prstGeom prst="rect">
            <a:avLst/>
          </a:prstGeom>
        </p:spPr>
      </p:pic>
      <p:sp>
        <p:nvSpPr>
          <p:cNvPr id="67586" name="Rectangle 11"/>
          <p:cNvSpPr>
            <a:spLocks noChangeArrowheads="1"/>
          </p:cNvSpPr>
          <p:nvPr/>
        </p:nvSpPr>
        <p:spPr bwMode="auto">
          <a:xfrm>
            <a:off x="1340185" y="2276872"/>
            <a:ext cx="646362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أُنْظُرُوا أَيَّةَ مَحَبَّةٍ أَعْطَانَا الآبُ حَتَّى نُدْعَى أَوْلاَدَ اللهِ!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816824" y="3097058"/>
            <a:ext cx="151035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(1يو 3: 1)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55542869"/>
      </p:ext>
    </p:extLst>
  </p:cSld>
  <p:clrMapOvr>
    <a:masterClrMapping/>
  </p:clrMapOvr>
  <p:transition spd="slow"/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4" name="Rectangle 6"/>
          <p:cNvSpPr>
            <a:spLocks noChangeArrowheads="1"/>
          </p:cNvSpPr>
          <p:nvPr/>
        </p:nvSpPr>
        <p:spPr bwMode="auto">
          <a:xfrm>
            <a:off x="2027136" y="2186488"/>
            <a:ext cx="508972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لأَنِّي مُتُّ بِالنَّامُوسِ لِلنَّامُوسِ لأَحْيَا لِلَّهِ.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14695" name="Rectangle 7"/>
          <p:cNvSpPr>
            <a:spLocks noChangeArrowheads="1"/>
          </p:cNvSpPr>
          <p:nvPr/>
        </p:nvSpPr>
        <p:spPr bwMode="auto">
          <a:xfrm>
            <a:off x="3779956" y="2984881"/>
            <a:ext cx="158408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غلا 19:2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34707615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01" name="Rectangle 13"/>
          <p:cNvSpPr>
            <a:spLocks noChangeArrowheads="1"/>
          </p:cNvSpPr>
          <p:nvPr/>
        </p:nvSpPr>
        <p:spPr bwMode="auto">
          <a:xfrm>
            <a:off x="2397365" y="2027995"/>
            <a:ext cx="434926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أَنْ أَفْعَلَ مَشِيئَتَكَ يَا إِلَهِي سُرِرْتُ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14702" name="Rectangle 14"/>
          <p:cNvSpPr>
            <a:spLocks noChangeArrowheads="1"/>
          </p:cNvSpPr>
          <p:nvPr/>
        </p:nvSpPr>
        <p:spPr bwMode="auto">
          <a:xfrm>
            <a:off x="3772742" y="2779140"/>
            <a:ext cx="159851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 40 : 8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00054277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00" name="Rectangle 12"/>
          <p:cNvSpPr>
            <a:spLocks noChangeArrowheads="1"/>
          </p:cNvSpPr>
          <p:nvPr/>
        </p:nvSpPr>
        <p:spPr bwMode="auto">
          <a:xfrm>
            <a:off x="3803776" y="4149080"/>
            <a:ext cx="154561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8:3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, 9)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4717" name="Rectangle 29"/>
          <p:cNvSpPr>
            <a:spLocks noChangeArrowheads="1"/>
          </p:cNvSpPr>
          <p:nvPr/>
        </p:nvSpPr>
        <p:spPr bwMode="auto">
          <a:xfrm>
            <a:off x="89756" y="1290246"/>
            <a:ext cx="8964488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بَلْ إِنِّي أَحْسِبُ كُلَّ شَيْءٍ أَيْضاً خَسَارَةً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مِنْ أَجْلِ فَضْلِ مَعْرِفَةِ الْمَسِيحِ يَسُوعَ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رَبِّي الَّذِي مِنْ أَجْلِهِ خَسِرْتُ كُلَّ الأَشْيَاءِ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وَأَنَا أَحْسِبُهَا نُفَايَةً لِكَيْ أَرْبَحَ الْمَسِيحَ وَأُوجَدَ فِيهِ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06542110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2" name="Text Box 4"/>
          <p:cNvSpPr txBox="1">
            <a:spLocks noChangeArrowheads="1"/>
          </p:cNvSpPr>
          <p:nvPr/>
        </p:nvSpPr>
        <p:spPr bwMode="auto">
          <a:xfrm>
            <a:off x="3237340" y="980728"/>
            <a:ext cx="26693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نحن مدعوون 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 : 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018679" y="2381435"/>
            <a:ext cx="3142207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71500" lvl="0" indent="-571500">
              <a:buFont typeface="Wingdings" panose="05000000000000000000" pitchFamily="2" charset="2"/>
              <a:buChar char="ü"/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نعيش من أجله هو</a:t>
            </a:r>
            <a:endParaRPr lang="ar-EG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lvl="0" indent="-571500">
              <a:buFont typeface="Wingdings" panose="05000000000000000000" pitchFamily="2" charset="2"/>
              <a:buChar char="ü"/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نهتم به</a:t>
            </a:r>
          </a:p>
          <a:p>
            <a:pPr marL="571500" lvl="0" indent="-571500">
              <a:buFont typeface="Wingdings" panose="05000000000000000000" pitchFamily="2" charset="2"/>
              <a:buChar char="ü"/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نحيا فيه </a:t>
            </a:r>
          </a:p>
        </p:txBody>
      </p:sp>
    </p:spTree>
    <p:extLst>
      <p:ext uri="{BB962C8B-B14F-4D97-AF65-F5344CB8AC3E}">
        <p14:creationId xmlns:p14="http://schemas.microsoft.com/office/powerpoint/2010/main" val="2229032615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9" name="Rectangle 7"/>
          <p:cNvSpPr>
            <a:spLocks noChangeArrowheads="1"/>
          </p:cNvSpPr>
          <p:nvPr/>
        </p:nvSpPr>
        <p:spPr bwMode="auto">
          <a:xfrm>
            <a:off x="6300192" y="3240244"/>
            <a:ext cx="2370429" cy="2554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طموحنا المادي في الحياة وإثباتنا لأنفسنا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وتحقيقنا لذواتنا</a:t>
            </a:r>
          </a:p>
        </p:txBody>
      </p:sp>
      <p:sp>
        <p:nvSpPr>
          <p:cNvPr id="115722" name="Rectangle 10"/>
          <p:cNvSpPr>
            <a:spLocks noChangeArrowheads="1"/>
          </p:cNvSpPr>
          <p:nvPr/>
        </p:nvSpPr>
        <p:spPr bwMode="auto">
          <a:xfrm>
            <a:off x="191979" y="3544713"/>
            <a:ext cx="2133918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علاقتنا الروحية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مع الرب</a:t>
            </a:r>
          </a:p>
        </p:txBody>
      </p:sp>
      <p:sp>
        <p:nvSpPr>
          <p:cNvPr id="115723" name="Text Box 11"/>
          <p:cNvSpPr txBox="1">
            <a:spLocks noChangeArrowheads="1"/>
          </p:cNvSpPr>
          <p:nvPr/>
        </p:nvSpPr>
        <p:spPr bwMode="auto">
          <a:xfrm>
            <a:off x="3635896" y="2249171"/>
            <a:ext cx="203453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كثيراً ما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أعتبرنا: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5724" name="Oval 12"/>
          <p:cNvSpPr>
            <a:spLocks noChangeArrowheads="1"/>
          </p:cNvSpPr>
          <p:nvPr/>
        </p:nvSpPr>
        <p:spPr bwMode="auto">
          <a:xfrm>
            <a:off x="3262716" y="3140677"/>
            <a:ext cx="2618568" cy="1127311"/>
          </a:xfrm>
          <a:prstGeom prst="ellipse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 anchorCtr="1"/>
          <a:lstStyle/>
          <a:p>
            <a:pPr algn="ctr" rtl="1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لا يتعارض مع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5726" name="Oval 14"/>
          <p:cNvSpPr>
            <a:spLocks noChangeArrowheads="1"/>
          </p:cNvSpPr>
          <p:nvPr/>
        </p:nvSpPr>
        <p:spPr bwMode="auto">
          <a:xfrm>
            <a:off x="3319487" y="4850933"/>
            <a:ext cx="2505027" cy="1026339"/>
          </a:xfrm>
          <a:prstGeom prst="ellipse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/>
          <a:lstStyle/>
          <a:p>
            <a:pPr algn="ctr" rtl="1"/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منفصل عن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/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5731" name="AutoShape 19"/>
          <p:cNvSpPr>
            <a:spLocks noChangeArrowheads="1"/>
          </p:cNvSpPr>
          <p:nvPr/>
        </p:nvSpPr>
        <p:spPr bwMode="auto">
          <a:xfrm>
            <a:off x="4125931" y="4299339"/>
            <a:ext cx="892138" cy="571714"/>
          </a:xfrm>
          <a:prstGeom prst="flowChartConnector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او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9" name="Rectangle 24"/>
          <p:cNvSpPr>
            <a:spLocks noChangeArrowheads="1"/>
          </p:cNvSpPr>
          <p:nvPr/>
        </p:nvSpPr>
        <p:spPr bwMode="auto">
          <a:xfrm>
            <a:off x="409668" y="-171400"/>
            <a:ext cx="1963737" cy="2225676"/>
          </a:xfrm>
          <a:prstGeom prst="rect">
            <a:avLst/>
          </a:prstGeom>
          <a:noFill/>
          <a:ln>
            <a:noFill/>
          </a:ln>
          <a:effectLst>
            <a:outerShdw dist="80322" dir="1106097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1400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Webdings" panose="05030102010509060703" pitchFamily="18" charset="2"/>
              </a:rPr>
              <a:t>‘</a:t>
            </a:r>
          </a:p>
        </p:txBody>
      </p:sp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45ED4EEE-E8EA-F552-8994-979191DE3498}"/>
              </a:ext>
            </a:extLst>
          </p:cNvPr>
          <p:cNvGraphicFramePr/>
          <p:nvPr/>
        </p:nvGraphicFramePr>
        <p:xfrm>
          <a:off x="2379742" y="280237"/>
          <a:ext cx="4384516" cy="1909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527111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5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5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15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1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15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19" grpId="0"/>
      <p:bldP spid="115722" grpId="0"/>
      <p:bldP spid="115724" grpId="0" animBg="1"/>
      <p:bldP spid="115726" grpId="0" animBg="1"/>
      <p:bldP spid="115731" grpId="0" animBg="1"/>
    </p:bld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28" name="Rectangle 16"/>
          <p:cNvSpPr>
            <a:spLocks noChangeArrowheads="1"/>
          </p:cNvSpPr>
          <p:nvPr/>
        </p:nvSpPr>
        <p:spPr bwMode="auto">
          <a:xfrm>
            <a:off x="971601" y="1804189"/>
            <a:ext cx="7200799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وَأَمَّا مِنْ جِهَتِي فَحَاشَا لِي أَنْ أَفْتَخِرَ إِلاَّ بِصَلِيبِ رَبِّنَا 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يَسُوعَ الْمَسِيحِ الَّذِي بِهِ قَدْ صُلِبَ الْعَالَمُ لِي وَأَنَا لِلْعَالَم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15729" name="Rectangle 17"/>
          <p:cNvSpPr>
            <a:spLocks noChangeArrowheads="1"/>
          </p:cNvSpPr>
          <p:nvPr/>
        </p:nvSpPr>
        <p:spPr bwMode="auto">
          <a:xfrm>
            <a:off x="3588501" y="3315796"/>
            <a:ext cx="196699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غلا 14:6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98763284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45" name="Text Box 9"/>
          <p:cNvSpPr txBox="1">
            <a:spLocks noChangeArrowheads="1"/>
          </p:cNvSpPr>
          <p:nvPr/>
        </p:nvSpPr>
        <p:spPr bwMode="auto">
          <a:xfrm>
            <a:off x="7380312" y="260648"/>
            <a:ext cx="1368152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أصبح :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-289794" y="1268760"/>
            <a:ext cx="2950159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مور لاتستحق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ان نعيش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لأجلها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84721" y="4196146"/>
            <a:ext cx="846043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تصبح كل هذه الأمور وسائل وأدوات يستخدمها الله في حياتنا.</a:t>
            </a:r>
          </a:p>
        </p:txBody>
      </p:sp>
      <p:sp>
        <p:nvSpPr>
          <p:cNvPr id="6" name="Oval 21"/>
          <p:cNvSpPr>
            <a:spLocks noChangeArrowheads="1"/>
          </p:cNvSpPr>
          <p:nvPr/>
        </p:nvSpPr>
        <p:spPr bwMode="auto">
          <a:xfrm>
            <a:off x="3793584" y="5401698"/>
            <a:ext cx="2103120" cy="957705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Ctr="1"/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تُستخدم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Oval 22"/>
          <p:cNvSpPr>
            <a:spLocks noChangeArrowheads="1"/>
          </p:cNvSpPr>
          <p:nvPr/>
        </p:nvSpPr>
        <p:spPr bwMode="auto">
          <a:xfrm>
            <a:off x="6169848" y="5364602"/>
            <a:ext cx="2103120" cy="957705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Ctr="1"/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لتكن منه</a:t>
            </a:r>
          </a:p>
        </p:txBody>
      </p:sp>
      <p:sp>
        <p:nvSpPr>
          <p:cNvPr id="8" name="Oval 20"/>
          <p:cNvSpPr>
            <a:spLocks noChangeArrowheads="1"/>
          </p:cNvSpPr>
          <p:nvPr/>
        </p:nvSpPr>
        <p:spPr bwMode="auto">
          <a:xfrm>
            <a:off x="1617705" y="5364602"/>
            <a:ext cx="2103120" cy="957705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Ctr="1"/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تُستخدم له</a:t>
            </a:r>
          </a:p>
          <a:p>
            <a:pPr algn="ctr" rtl="1">
              <a:defRPr/>
            </a:pP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aphicFrame>
        <p:nvGraphicFramePr>
          <p:cNvPr id="9" name="Diagram 8"/>
          <p:cNvGraphicFramePr/>
          <p:nvPr>
            <p:extLst>
              <p:ext uri="{D42A27DB-BD31-4B8C-83A1-F6EECF244321}">
                <p14:modId xmlns:p14="http://schemas.microsoft.com/office/powerpoint/2010/main" val="1860311944"/>
              </p:ext>
            </p:extLst>
          </p:nvPr>
        </p:nvGraphicFramePr>
        <p:xfrm>
          <a:off x="2195736" y="260648"/>
          <a:ext cx="642942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147711250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907704" y="1556792"/>
            <a:ext cx="532859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وهذا ليس ذبحاً للطموح في الحياة </a:t>
            </a:r>
          </a:p>
          <a:p>
            <a:pPr lvl="0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ولكن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توجيه الطموح إلى إعلان مجد الله </a:t>
            </a:r>
          </a:p>
          <a:p>
            <a:pPr lvl="0" algn="ctr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حياتي وليس لذاتي.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39120400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92" name="Rectangle 8"/>
          <p:cNvSpPr>
            <a:spLocks noChangeArrowheads="1"/>
          </p:cNvSpPr>
          <p:nvPr/>
        </p:nvSpPr>
        <p:spPr bwMode="auto">
          <a:xfrm>
            <a:off x="782706" y="3353797"/>
            <a:ext cx="7578588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أَنَا الْكَرْمَةُ وَأَنْتُمُ الأَغْصَانُ الَّذِي يَثْبُتُ فِيَّ وَأَنَا فِيهِ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هَذَا يَأْتِي بِثَمَرٍ كَثِيرٍ لأَنَّكُمْ بِدُونِي لاَ تَقْدِرُونَ أَنْ تَفْعَلُوا شَيْئاً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8793" name="Rectangle 9"/>
          <p:cNvSpPr>
            <a:spLocks noChangeArrowheads="1"/>
          </p:cNvSpPr>
          <p:nvPr/>
        </p:nvSpPr>
        <p:spPr bwMode="auto">
          <a:xfrm>
            <a:off x="3659454" y="4825271"/>
            <a:ext cx="182509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 5:15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2CA8C97E-5C64-13D7-467B-AFD3E38702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68963"/>
              </p:ext>
            </p:extLst>
          </p:nvPr>
        </p:nvGraphicFramePr>
        <p:xfrm>
          <a:off x="2195736" y="836712"/>
          <a:ext cx="4752528" cy="1909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480955163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02" name="Text Box 18"/>
          <p:cNvSpPr txBox="1">
            <a:spLocks noChangeArrowheads="1"/>
          </p:cNvSpPr>
          <p:nvPr/>
        </p:nvSpPr>
        <p:spPr bwMode="auto">
          <a:xfrm>
            <a:off x="1" y="2630522"/>
            <a:ext cx="925252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كثيراً ما تملائنا الاشواق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لنخدُم الآخرين ونؤثر فى حياتهم فنستخدم مواهبنا وإمكانياتنا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8803" name="Text Box 19"/>
          <p:cNvSpPr txBox="1">
            <a:spLocks noChangeArrowheads="1"/>
          </p:cNvSpPr>
          <p:nvPr/>
        </p:nvSpPr>
        <p:spPr bwMode="auto">
          <a:xfrm>
            <a:off x="1849939" y="4509120"/>
            <a:ext cx="5444119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وكثيراً يسمح الله بالفشل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حتى نتعلم اننا لن نستطيع ان نخدُم الآخرين 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ونحن معتمدين على ذواتنا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24EA088A-E14E-00A3-C0E0-15D34CA188C8}"/>
              </a:ext>
            </a:extLst>
          </p:cNvPr>
          <p:cNvGraphicFramePr/>
          <p:nvPr/>
        </p:nvGraphicFramePr>
        <p:xfrm>
          <a:off x="2249207" y="184237"/>
          <a:ext cx="4645587" cy="1909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70561053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73098" y="3212976"/>
            <a:ext cx="2767054" cy="991350"/>
          </a:xfrm>
          <a:prstGeom prst="rect">
            <a:avLst/>
          </a:prstGeom>
        </p:spPr>
      </p:pic>
      <p:sp>
        <p:nvSpPr>
          <p:cNvPr id="191500" name="Rectangle 12"/>
          <p:cNvSpPr>
            <a:spLocks noChangeArrowheads="1"/>
          </p:cNvSpPr>
          <p:nvPr/>
        </p:nvSpPr>
        <p:spPr bwMode="auto">
          <a:xfrm>
            <a:off x="3641150" y="4887251"/>
            <a:ext cx="183094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(1يو 3: 14)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655676" y="2817510"/>
            <a:ext cx="5832648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نَحْنُ نَعْلَمُ أَنَّنَا قَدِ انْتَقَلْنَا مِنَ الْمَوْتِ إِلَى الْحَيَاةِ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لأَنَّنَا نُحِبُّ الإِخْوَةَ</a:t>
            </a:r>
            <a:r>
              <a:rPr lang="he-IL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مَنْ لاَ يُحِبَّ أَخَاهُ يَبْقَ فِي الْمَوْتِ</a:t>
            </a:r>
            <a:endParaRPr lang="en-US" dirty="0">
              <a:solidFill>
                <a:srgbClr val="3C3C3C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946308" y="631888"/>
            <a:ext cx="2241318" cy="830997"/>
          </a:xfrm>
          <a:custGeom>
            <a:avLst/>
            <a:gdLst>
              <a:gd name="connsiteX0" fmla="*/ 0 w 2241318"/>
              <a:gd name="connsiteY0" fmla="*/ 0 h 830997"/>
              <a:gd name="connsiteX1" fmla="*/ 2241318 w 2241318"/>
              <a:gd name="connsiteY1" fmla="*/ 0 h 830997"/>
              <a:gd name="connsiteX2" fmla="*/ 2241318 w 2241318"/>
              <a:gd name="connsiteY2" fmla="*/ 830997 h 830997"/>
              <a:gd name="connsiteX3" fmla="*/ 0 w 2241318"/>
              <a:gd name="connsiteY3" fmla="*/ 830997 h 830997"/>
              <a:gd name="connsiteX4" fmla="*/ 0 w 2241318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1318" h="830997" extrusionOk="0">
                <a:moveTo>
                  <a:pt x="0" y="0"/>
                </a:moveTo>
                <a:cubicBezTo>
                  <a:pt x="284168" y="149760"/>
                  <a:pt x="1331752" y="-161862"/>
                  <a:pt x="2241318" y="0"/>
                </a:cubicBezTo>
                <a:cubicBezTo>
                  <a:pt x="2198118" y="189053"/>
                  <a:pt x="2250032" y="582565"/>
                  <a:pt x="2241318" y="830997"/>
                </a:cubicBezTo>
                <a:cubicBezTo>
                  <a:pt x="1287735" y="904944"/>
                  <a:pt x="363007" y="687532"/>
                  <a:pt x="0" y="830997"/>
                </a:cubicBezTo>
                <a:cubicBezTo>
                  <a:pt x="20070" y="686961"/>
                  <a:pt x="-22834" y="408687"/>
                  <a:pt x="0" y="0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4254404985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dirty="0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تغيير في الحياة</a:t>
            </a:r>
            <a:r>
              <a:rPr lang="en-US" sz="4800" b="1" dirty="0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:</a:t>
            </a:r>
          </a:p>
        </p:txBody>
      </p:sp>
      <p:sp>
        <p:nvSpPr>
          <p:cNvPr id="6" name="Rectangle 5"/>
          <p:cNvSpPr/>
          <p:nvPr/>
        </p:nvSpPr>
        <p:spPr>
          <a:xfrm>
            <a:off x="3386330" y="1562656"/>
            <a:ext cx="337945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1- </a:t>
            </a:r>
            <a:r>
              <a:rPr lang="ar-SA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الأنانية إلى الحب</a:t>
            </a:r>
            <a:endParaRPr lang="en-US" sz="48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11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339466" y="825094"/>
            <a:ext cx="360000" cy="360000"/>
            <a:chOff x="5775400" y="680525"/>
            <a:chExt cx="659100" cy="654900"/>
          </a:xfrm>
        </p:grpSpPr>
        <p:sp>
          <p:nvSpPr>
            <p:cNvPr id="14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9C370E9-8D80-3042-1FA3-D59427C8E85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1840" y="2146722"/>
            <a:ext cx="3784754" cy="497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0004026"/>
      </p:ext>
    </p:extLst>
  </p:cSld>
  <p:clrMapOvr>
    <a:masterClrMapping/>
  </p:clrMapOvr>
  <p:transition spd="slow"/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2" name="Rectangle 4"/>
          <p:cNvSpPr>
            <a:spLocks noChangeArrowheads="1"/>
          </p:cNvSpPr>
          <p:nvPr/>
        </p:nvSpPr>
        <p:spPr bwMode="auto">
          <a:xfrm>
            <a:off x="2159732" y="1643896"/>
            <a:ext cx="4824536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	لَكِنْ كَانَ لَنَا فِي أَنْفُسِنَا حُكْمُ الْمَوْت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لِكَيْ لاَ نَكُونَ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مُتَّكِلِينَ عَلَى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أَنْفُسِنَا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tabLst>
                <a:tab pos="449263" algn="l"/>
                <a:tab pos="900113" algn="l"/>
                <a:tab pos="1889125" algn="l"/>
                <a:tab pos="233997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بَلْ عَلَى اللهِ الَّذِي يُقِيمُ الأَمْوَاتَ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9813" name="Rectangle 5"/>
          <p:cNvSpPr>
            <a:spLocks noChangeArrowheads="1"/>
          </p:cNvSpPr>
          <p:nvPr/>
        </p:nvSpPr>
        <p:spPr bwMode="auto">
          <a:xfrm>
            <a:off x="3563888" y="3767554"/>
            <a:ext cx="201622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 كو 1 : 9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10574423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4" name="Rectangle 6"/>
          <p:cNvSpPr>
            <a:spLocks noChangeArrowheads="1"/>
          </p:cNvSpPr>
          <p:nvPr/>
        </p:nvSpPr>
        <p:spPr bwMode="auto">
          <a:xfrm>
            <a:off x="1367644" y="1863952"/>
            <a:ext cx="6408712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حَامِلِينَ فِي الْجَسَدِ كُلَّ حِينٍ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إِمَاتَةَ الرَّبِّ يَسُوعَ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لِكَيْ تُظْهَرَ حَيَاةُ يَسُوعَ أَيْضاً فِي جَسَدِنَا.</a:t>
            </a:r>
          </a:p>
        </p:txBody>
      </p:sp>
      <p:sp>
        <p:nvSpPr>
          <p:cNvPr id="119815" name="Rectangle 7"/>
          <p:cNvSpPr>
            <a:spLocks noChangeArrowheads="1"/>
          </p:cNvSpPr>
          <p:nvPr/>
        </p:nvSpPr>
        <p:spPr bwMode="auto">
          <a:xfrm>
            <a:off x="3566697" y="3310502"/>
            <a:ext cx="201060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 كو 4 :10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36899721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00" name="Text Box 8">
            <a:hlinkClick r:id="rId3" action="ppaction://hlinksldjump"/>
          </p:cNvPr>
          <p:cNvSpPr txBox="1">
            <a:spLocks noChangeArrowheads="1"/>
          </p:cNvSpPr>
          <p:nvPr/>
        </p:nvSpPr>
        <p:spPr bwMode="auto">
          <a:xfrm>
            <a:off x="7236296" y="2401826"/>
            <a:ext cx="67678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9401" name="Text Box 9">
            <a:hlinkClick r:id="" action="ppaction://noaction"/>
          </p:cNvPr>
          <p:cNvSpPr txBox="1">
            <a:spLocks noChangeArrowheads="1"/>
          </p:cNvSpPr>
          <p:nvPr/>
        </p:nvSpPr>
        <p:spPr bwMode="auto">
          <a:xfrm>
            <a:off x="7322055" y="3174385"/>
            <a:ext cx="51969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9402" name="Text Box 10">
            <a:hlinkClick r:id="" action="ppaction://noaction"/>
          </p:cNvPr>
          <p:cNvSpPr txBox="1">
            <a:spLocks noChangeArrowheads="1"/>
          </p:cNvSpPr>
          <p:nvPr/>
        </p:nvSpPr>
        <p:spPr bwMode="auto">
          <a:xfrm>
            <a:off x="7346099" y="3946944"/>
            <a:ext cx="49565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9403" name="Text Box 11"/>
          <p:cNvSpPr txBox="1">
            <a:spLocks noChangeArrowheads="1"/>
          </p:cNvSpPr>
          <p:nvPr/>
        </p:nvSpPr>
        <p:spPr bwMode="auto">
          <a:xfrm>
            <a:off x="4847910" y="2401826"/>
            <a:ext cx="171713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اقبل منه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9404" name="Text Box 12"/>
          <p:cNvSpPr txBox="1">
            <a:spLocks noChangeArrowheads="1"/>
          </p:cNvSpPr>
          <p:nvPr/>
        </p:nvSpPr>
        <p:spPr bwMode="auto">
          <a:xfrm>
            <a:off x="5041873" y="3174385"/>
            <a:ext cx="152317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احيا به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9405" name="Rectangle 13"/>
          <p:cNvSpPr>
            <a:spLocks noChangeArrowheads="1"/>
          </p:cNvSpPr>
          <p:nvPr/>
        </p:nvSpPr>
        <p:spPr bwMode="auto">
          <a:xfrm>
            <a:off x="5030652" y="3946944"/>
            <a:ext cx="153439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أقدم له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159732" y="1057399"/>
            <a:ext cx="4824536" cy="887833"/>
          </a:xfrm>
          <a:custGeom>
            <a:avLst/>
            <a:gdLst>
              <a:gd name="connsiteX0" fmla="*/ 0 w 4824536"/>
              <a:gd name="connsiteY0" fmla="*/ 147975 h 887833"/>
              <a:gd name="connsiteX1" fmla="*/ 147975 w 4824536"/>
              <a:gd name="connsiteY1" fmla="*/ 0 h 887833"/>
              <a:gd name="connsiteX2" fmla="*/ 794916 w 4824536"/>
              <a:gd name="connsiteY2" fmla="*/ 0 h 887833"/>
              <a:gd name="connsiteX3" fmla="*/ 1305999 w 4824536"/>
              <a:gd name="connsiteY3" fmla="*/ 0 h 887833"/>
              <a:gd name="connsiteX4" fmla="*/ 1952940 w 4824536"/>
              <a:gd name="connsiteY4" fmla="*/ 0 h 887833"/>
              <a:gd name="connsiteX5" fmla="*/ 2599881 w 4824536"/>
              <a:gd name="connsiteY5" fmla="*/ 0 h 887833"/>
              <a:gd name="connsiteX6" fmla="*/ 3337393 w 4824536"/>
              <a:gd name="connsiteY6" fmla="*/ 0 h 887833"/>
              <a:gd name="connsiteX7" fmla="*/ 4029620 w 4824536"/>
              <a:gd name="connsiteY7" fmla="*/ 0 h 887833"/>
              <a:gd name="connsiteX8" fmla="*/ 4676561 w 4824536"/>
              <a:gd name="connsiteY8" fmla="*/ 0 h 887833"/>
              <a:gd name="connsiteX9" fmla="*/ 4824536 w 4824536"/>
              <a:gd name="connsiteY9" fmla="*/ 147975 h 887833"/>
              <a:gd name="connsiteX10" fmla="*/ 4824536 w 4824536"/>
              <a:gd name="connsiteY10" fmla="*/ 739858 h 887833"/>
              <a:gd name="connsiteX11" fmla="*/ 4676561 w 4824536"/>
              <a:gd name="connsiteY11" fmla="*/ 887833 h 887833"/>
              <a:gd name="connsiteX12" fmla="*/ 3984334 w 4824536"/>
              <a:gd name="connsiteY12" fmla="*/ 887833 h 887833"/>
              <a:gd name="connsiteX13" fmla="*/ 3246822 w 4824536"/>
              <a:gd name="connsiteY13" fmla="*/ 887833 h 887833"/>
              <a:gd name="connsiteX14" fmla="*/ 2599881 w 4824536"/>
              <a:gd name="connsiteY14" fmla="*/ 887833 h 887833"/>
              <a:gd name="connsiteX15" fmla="*/ 2043512 w 4824536"/>
              <a:gd name="connsiteY15" fmla="*/ 887833 h 887833"/>
              <a:gd name="connsiteX16" fmla="*/ 1351285 w 4824536"/>
              <a:gd name="connsiteY16" fmla="*/ 887833 h 887833"/>
              <a:gd name="connsiteX17" fmla="*/ 840202 w 4824536"/>
              <a:gd name="connsiteY17" fmla="*/ 887833 h 887833"/>
              <a:gd name="connsiteX18" fmla="*/ 147975 w 4824536"/>
              <a:gd name="connsiteY18" fmla="*/ 887833 h 887833"/>
              <a:gd name="connsiteX19" fmla="*/ 0 w 4824536"/>
              <a:gd name="connsiteY19" fmla="*/ 739858 h 887833"/>
              <a:gd name="connsiteX20" fmla="*/ 0 w 4824536"/>
              <a:gd name="connsiteY20" fmla="*/ 147975 h 88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24536" h="887833" fill="none" extrusionOk="0">
                <a:moveTo>
                  <a:pt x="0" y="147975"/>
                </a:moveTo>
                <a:cubicBezTo>
                  <a:pt x="1002" y="61477"/>
                  <a:pt x="70737" y="-2669"/>
                  <a:pt x="147975" y="0"/>
                </a:cubicBezTo>
                <a:cubicBezTo>
                  <a:pt x="420256" y="-29535"/>
                  <a:pt x="484402" y="-28153"/>
                  <a:pt x="794916" y="0"/>
                </a:cubicBezTo>
                <a:cubicBezTo>
                  <a:pt x="1105430" y="28153"/>
                  <a:pt x="1177778" y="-7881"/>
                  <a:pt x="1305999" y="0"/>
                </a:cubicBezTo>
                <a:cubicBezTo>
                  <a:pt x="1434220" y="7881"/>
                  <a:pt x="1781227" y="1257"/>
                  <a:pt x="1952940" y="0"/>
                </a:cubicBezTo>
                <a:cubicBezTo>
                  <a:pt x="2124653" y="-1257"/>
                  <a:pt x="2440042" y="25795"/>
                  <a:pt x="2599881" y="0"/>
                </a:cubicBezTo>
                <a:cubicBezTo>
                  <a:pt x="2759720" y="-25795"/>
                  <a:pt x="3014920" y="-10019"/>
                  <a:pt x="3337393" y="0"/>
                </a:cubicBezTo>
                <a:cubicBezTo>
                  <a:pt x="3659866" y="10019"/>
                  <a:pt x="3859844" y="-17905"/>
                  <a:pt x="4029620" y="0"/>
                </a:cubicBezTo>
                <a:cubicBezTo>
                  <a:pt x="4199396" y="17905"/>
                  <a:pt x="4395720" y="17016"/>
                  <a:pt x="4676561" y="0"/>
                </a:cubicBezTo>
                <a:cubicBezTo>
                  <a:pt x="4761877" y="-17194"/>
                  <a:pt x="4836746" y="60368"/>
                  <a:pt x="4824536" y="147975"/>
                </a:cubicBezTo>
                <a:cubicBezTo>
                  <a:pt x="4807195" y="394978"/>
                  <a:pt x="4822743" y="524054"/>
                  <a:pt x="4824536" y="739858"/>
                </a:cubicBezTo>
                <a:cubicBezTo>
                  <a:pt x="4810291" y="824923"/>
                  <a:pt x="4765270" y="884101"/>
                  <a:pt x="4676561" y="887833"/>
                </a:cubicBezTo>
                <a:cubicBezTo>
                  <a:pt x="4366907" y="864336"/>
                  <a:pt x="4222646" y="880094"/>
                  <a:pt x="3984334" y="887833"/>
                </a:cubicBezTo>
                <a:cubicBezTo>
                  <a:pt x="3746022" y="895572"/>
                  <a:pt x="3570347" y="899216"/>
                  <a:pt x="3246822" y="887833"/>
                </a:cubicBezTo>
                <a:cubicBezTo>
                  <a:pt x="2923297" y="876450"/>
                  <a:pt x="2770508" y="900697"/>
                  <a:pt x="2599881" y="887833"/>
                </a:cubicBezTo>
                <a:cubicBezTo>
                  <a:pt x="2429254" y="874969"/>
                  <a:pt x="2303794" y="899314"/>
                  <a:pt x="2043512" y="887833"/>
                </a:cubicBezTo>
                <a:cubicBezTo>
                  <a:pt x="1783230" y="876352"/>
                  <a:pt x="1665148" y="886300"/>
                  <a:pt x="1351285" y="887833"/>
                </a:cubicBezTo>
                <a:cubicBezTo>
                  <a:pt x="1037422" y="889366"/>
                  <a:pt x="1091683" y="865210"/>
                  <a:pt x="840202" y="887833"/>
                </a:cubicBezTo>
                <a:cubicBezTo>
                  <a:pt x="588721" y="910456"/>
                  <a:pt x="347513" y="918520"/>
                  <a:pt x="147975" y="887833"/>
                </a:cubicBezTo>
                <a:cubicBezTo>
                  <a:pt x="66918" y="885317"/>
                  <a:pt x="6688" y="822197"/>
                  <a:pt x="0" y="739858"/>
                </a:cubicBezTo>
                <a:cubicBezTo>
                  <a:pt x="12309" y="543336"/>
                  <a:pt x="-11497" y="273079"/>
                  <a:pt x="0" y="147975"/>
                </a:cubicBezTo>
                <a:close/>
              </a:path>
              <a:path w="4824536" h="887833" stroke="0" extrusionOk="0">
                <a:moveTo>
                  <a:pt x="0" y="147975"/>
                </a:moveTo>
                <a:cubicBezTo>
                  <a:pt x="-10080" y="64575"/>
                  <a:pt x="72826" y="10652"/>
                  <a:pt x="147975" y="0"/>
                </a:cubicBezTo>
                <a:cubicBezTo>
                  <a:pt x="321883" y="-2330"/>
                  <a:pt x="515521" y="-4212"/>
                  <a:pt x="704344" y="0"/>
                </a:cubicBezTo>
                <a:cubicBezTo>
                  <a:pt x="893167" y="4212"/>
                  <a:pt x="1083286" y="20950"/>
                  <a:pt x="1260713" y="0"/>
                </a:cubicBezTo>
                <a:cubicBezTo>
                  <a:pt x="1438140" y="-20950"/>
                  <a:pt x="1748299" y="16522"/>
                  <a:pt x="1907654" y="0"/>
                </a:cubicBezTo>
                <a:cubicBezTo>
                  <a:pt x="2067009" y="-16522"/>
                  <a:pt x="2283677" y="-2313"/>
                  <a:pt x="2464023" y="0"/>
                </a:cubicBezTo>
                <a:cubicBezTo>
                  <a:pt x="2644369" y="2313"/>
                  <a:pt x="2879625" y="13525"/>
                  <a:pt x="3110964" y="0"/>
                </a:cubicBezTo>
                <a:cubicBezTo>
                  <a:pt x="3342303" y="-13525"/>
                  <a:pt x="3546742" y="31623"/>
                  <a:pt x="3803191" y="0"/>
                </a:cubicBezTo>
                <a:cubicBezTo>
                  <a:pt x="4059640" y="-31623"/>
                  <a:pt x="4459411" y="-35669"/>
                  <a:pt x="4676561" y="0"/>
                </a:cubicBezTo>
                <a:cubicBezTo>
                  <a:pt x="4778067" y="4611"/>
                  <a:pt x="4820652" y="62572"/>
                  <a:pt x="4824536" y="147975"/>
                </a:cubicBezTo>
                <a:cubicBezTo>
                  <a:pt x="4795192" y="346767"/>
                  <a:pt x="4846526" y="615991"/>
                  <a:pt x="4824536" y="739858"/>
                </a:cubicBezTo>
                <a:cubicBezTo>
                  <a:pt x="4823156" y="831420"/>
                  <a:pt x="4762849" y="888076"/>
                  <a:pt x="4676561" y="887833"/>
                </a:cubicBezTo>
                <a:cubicBezTo>
                  <a:pt x="4398095" y="913774"/>
                  <a:pt x="4165423" y="881930"/>
                  <a:pt x="3939048" y="887833"/>
                </a:cubicBezTo>
                <a:cubicBezTo>
                  <a:pt x="3712673" y="893736"/>
                  <a:pt x="3497290" y="875125"/>
                  <a:pt x="3246822" y="887833"/>
                </a:cubicBezTo>
                <a:cubicBezTo>
                  <a:pt x="2996354" y="900541"/>
                  <a:pt x="2827962" y="873115"/>
                  <a:pt x="2645167" y="887833"/>
                </a:cubicBezTo>
                <a:cubicBezTo>
                  <a:pt x="2462372" y="902551"/>
                  <a:pt x="2144876" y="882281"/>
                  <a:pt x="1952940" y="887833"/>
                </a:cubicBezTo>
                <a:cubicBezTo>
                  <a:pt x="1761004" y="893385"/>
                  <a:pt x="1396726" y="852720"/>
                  <a:pt x="1215427" y="887833"/>
                </a:cubicBezTo>
                <a:cubicBezTo>
                  <a:pt x="1034128" y="922946"/>
                  <a:pt x="419896" y="935306"/>
                  <a:pt x="147975" y="887833"/>
                </a:cubicBezTo>
                <a:cubicBezTo>
                  <a:pt x="67547" y="890434"/>
                  <a:pt x="-6546" y="840918"/>
                  <a:pt x="0" y="739858"/>
                </a:cubicBezTo>
                <a:cubicBezTo>
                  <a:pt x="2084" y="582613"/>
                  <a:pt x="2571" y="323250"/>
                  <a:pt x="0" y="147975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47908803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>
              <a:tabLst>
                <a:tab pos="360363" algn="l"/>
                <a:tab pos="1260475" algn="l"/>
              </a:tabLst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الاتحاد مع المسيح في قيامته</a:t>
            </a:r>
          </a:p>
        </p:txBody>
      </p:sp>
      <p:grpSp>
        <p:nvGrpSpPr>
          <p:cNvPr id="2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08937" y="4151664"/>
            <a:ext cx="360000" cy="360000"/>
            <a:chOff x="5775400" y="680525"/>
            <a:chExt cx="659100" cy="654900"/>
          </a:xfrm>
        </p:grpSpPr>
        <p:sp>
          <p:nvSpPr>
            <p:cNvPr id="2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ج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08937" y="3379105"/>
            <a:ext cx="360000" cy="360000"/>
            <a:chOff x="5775400" y="680525"/>
            <a:chExt cx="659100" cy="654900"/>
          </a:xfrm>
        </p:grpSpPr>
        <p:sp>
          <p:nvSpPr>
            <p:cNvPr id="31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2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ب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3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08937" y="2606546"/>
            <a:ext cx="360000" cy="360000"/>
            <a:chOff x="5775400" y="680525"/>
            <a:chExt cx="659100" cy="654900"/>
          </a:xfrm>
        </p:grpSpPr>
        <p:sp>
          <p:nvSpPr>
            <p:cNvPr id="34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5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أ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3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008937" y="5004535"/>
            <a:ext cx="360000" cy="360000"/>
            <a:chOff x="5775400" y="680525"/>
            <a:chExt cx="659100" cy="654900"/>
          </a:xfrm>
        </p:grpSpPr>
        <p:sp>
          <p:nvSpPr>
            <p:cNvPr id="3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3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د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6253268" y="4799815"/>
            <a:ext cx="149431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أبعاد أخرى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671378" y="5569256"/>
            <a:ext cx="207620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tabLst>
                <a:tab pos="360363" algn="l"/>
                <a:tab pos="1349375" algn="l"/>
                <a:tab pos="2339975" algn="l"/>
                <a:tab pos="3240088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	ما علينا أن نفعله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8008937" y="5769293"/>
            <a:ext cx="360000" cy="369367"/>
            <a:chOff x="8008937" y="5773976"/>
            <a:chExt cx="360000" cy="369367"/>
          </a:xfrm>
        </p:grpSpPr>
        <p:grpSp>
          <p:nvGrpSpPr>
            <p:cNvPr id="39" name="Google Shape;3296;p40">
              <a:extLst>
                <a:ext uri="{FF2B5EF4-FFF2-40B4-BE49-F238E27FC236}">
                  <a16:creationId xmlns:a16="http://schemas.microsoft.com/office/drawing/2014/main" id="{CEA99317-E285-C16B-B588-B4B18FEB1E3C}"/>
                </a:ext>
              </a:extLst>
            </p:cNvPr>
            <p:cNvGrpSpPr/>
            <p:nvPr/>
          </p:nvGrpSpPr>
          <p:grpSpPr>
            <a:xfrm>
              <a:off x="8008937" y="5773976"/>
              <a:ext cx="360000" cy="360000"/>
              <a:chOff x="5775400" y="680525"/>
              <a:chExt cx="659100" cy="654900"/>
            </a:xfrm>
          </p:grpSpPr>
          <p:sp>
            <p:nvSpPr>
              <p:cNvPr id="40" name="Google Shape;3297;p40">
                <a:extLst>
                  <a:ext uri="{FF2B5EF4-FFF2-40B4-BE49-F238E27FC236}">
                    <a16:creationId xmlns:a16="http://schemas.microsoft.com/office/drawing/2014/main" id="{B942D7DA-E9AD-D1AC-C8B6-64F925DA22E9}"/>
                  </a:ext>
                </a:extLst>
              </p:cNvPr>
              <p:cNvSpPr/>
              <p:nvPr/>
            </p:nvSpPr>
            <p:spPr>
              <a:xfrm>
                <a:off x="5775400" y="680525"/>
                <a:ext cx="659100" cy="654900"/>
              </a:xfrm>
              <a:prstGeom prst="ellipse">
                <a:avLst/>
              </a:prstGeom>
              <a:solidFill>
                <a:schemeClr val="accent1"/>
              </a:solidFill>
              <a:ln w="2857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endParaRPr sz="2400" b="1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  <p:sp>
            <p:nvSpPr>
              <p:cNvPr id="41" name="Google Shape;3298;p40">
                <a:extLst>
                  <a:ext uri="{FF2B5EF4-FFF2-40B4-BE49-F238E27FC236}">
                    <a16:creationId xmlns:a16="http://schemas.microsoft.com/office/drawing/2014/main" id="{EAC417A1-ECB0-A420-515F-733C8C369FF9}"/>
                  </a:ext>
                </a:extLst>
              </p:cNvPr>
              <p:cNvSpPr/>
              <p:nvPr/>
            </p:nvSpPr>
            <p:spPr>
              <a:xfrm>
                <a:off x="5879750" y="784125"/>
                <a:ext cx="450300" cy="4476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 rtl="1" fontAlgn="base">
                  <a:spcBef>
                    <a:spcPct val="0"/>
                  </a:spcBef>
                  <a:spcAft>
                    <a:spcPct val="0"/>
                  </a:spcAft>
                </a:pPr>
                <a:endParaRPr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5" name="Rectangle 4"/>
            <p:cNvSpPr/>
            <p:nvPr/>
          </p:nvSpPr>
          <p:spPr>
            <a:xfrm>
              <a:off x="8018606" y="5774011"/>
              <a:ext cx="35033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/>
              <a:r>
                <a:rPr lang="ar-EG" b="1" dirty="0">
                  <a:solidFill>
                    <a:srgbClr val="3C3C3C"/>
                  </a:solidFill>
                </a:rPr>
                <a:t>هـ‍</a:t>
              </a:r>
              <a:endParaRPr lang="ar-EG" dirty="0">
                <a:solidFill>
                  <a:srgbClr val="3C3C3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800584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144183" y="692696"/>
            <a:ext cx="4824536" cy="887833"/>
          </a:xfrm>
          <a:custGeom>
            <a:avLst/>
            <a:gdLst>
              <a:gd name="connsiteX0" fmla="*/ 0 w 4824536"/>
              <a:gd name="connsiteY0" fmla="*/ 147975 h 887833"/>
              <a:gd name="connsiteX1" fmla="*/ 147975 w 4824536"/>
              <a:gd name="connsiteY1" fmla="*/ 0 h 887833"/>
              <a:gd name="connsiteX2" fmla="*/ 659058 w 4824536"/>
              <a:gd name="connsiteY2" fmla="*/ 0 h 887833"/>
              <a:gd name="connsiteX3" fmla="*/ 1351285 w 4824536"/>
              <a:gd name="connsiteY3" fmla="*/ 0 h 887833"/>
              <a:gd name="connsiteX4" fmla="*/ 2043512 w 4824536"/>
              <a:gd name="connsiteY4" fmla="*/ 0 h 887833"/>
              <a:gd name="connsiteX5" fmla="*/ 2645167 w 4824536"/>
              <a:gd name="connsiteY5" fmla="*/ 0 h 887833"/>
              <a:gd name="connsiteX6" fmla="*/ 3246822 w 4824536"/>
              <a:gd name="connsiteY6" fmla="*/ 0 h 887833"/>
              <a:gd name="connsiteX7" fmla="*/ 3803191 w 4824536"/>
              <a:gd name="connsiteY7" fmla="*/ 0 h 887833"/>
              <a:gd name="connsiteX8" fmla="*/ 4676561 w 4824536"/>
              <a:gd name="connsiteY8" fmla="*/ 0 h 887833"/>
              <a:gd name="connsiteX9" fmla="*/ 4824536 w 4824536"/>
              <a:gd name="connsiteY9" fmla="*/ 147975 h 887833"/>
              <a:gd name="connsiteX10" fmla="*/ 4824536 w 4824536"/>
              <a:gd name="connsiteY10" fmla="*/ 739858 h 887833"/>
              <a:gd name="connsiteX11" fmla="*/ 4676561 w 4824536"/>
              <a:gd name="connsiteY11" fmla="*/ 887833 h 887833"/>
              <a:gd name="connsiteX12" fmla="*/ 4165478 w 4824536"/>
              <a:gd name="connsiteY12" fmla="*/ 887833 h 887833"/>
              <a:gd name="connsiteX13" fmla="*/ 3518537 w 4824536"/>
              <a:gd name="connsiteY13" fmla="*/ 887833 h 887833"/>
              <a:gd name="connsiteX14" fmla="*/ 3007454 w 4824536"/>
              <a:gd name="connsiteY14" fmla="*/ 887833 h 887833"/>
              <a:gd name="connsiteX15" fmla="*/ 2496370 w 4824536"/>
              <a:gd name="connsiteY15" fmla="*/ 887833 h 887833"/>
              <a:gd name="connsiteX16" fmla="*/ 1849429 w 4824536"/>
              <a:gd name="connsiteY16" fmla="*/ 887833 h 887833"/>
              <a:gd name="connsiteX17" fmla="*/ 1202489 w 4824536"/>
              <a:gd name="connsiteY17" fmla="*/ 887833 h 887833"/>
              <a:gd name="connsiteX18" fmla="*/ 147975 w 4824536"/>
              <a:gd name="connsiteY18" fmla="*/ 887833 h 887833"/>
              <a:gd name="connsiteX19" fmla="*/ 0 w 4824536"/>
              <a:gd name="connsiteY19" fmla="*/ 739858 h 887833"/>
              <a:gd name="connsiteX20" fmla="*/ 0 w 4824536"/>
              <a:gd name="connsiteY20" fmla="*/ 147975 h 88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24536" h="887833" fill="none" extrusionOk="0">
                <a:moveTo>
                  <a:pt x="0" y="147975"/>
                </a:moveTo>
                <a:cubicBezTo>
                  <a:pt x="-1620" y="67228"/>
                  <a:pt x="76103" y="-3169"/>
                  <a:pt x="147975" y="0"/>
                </a:cubicBezTo>
                <a:cubicBezTo>
                  <a:pt x="325060" y="14026"/>
                  <a:pt x="549699" y="3402"/>
                  <a:pt x="659058" y="0"/>
                </a:cubicBezTo>
                <a:cubicBezTo>
                  <a:pt x="768417" y="-3402"/>
                  <a:pt x="1016108" y="-3703"/>
                  <a:pt x="1351285" y="0"/>
                </a:cubicBezTo>
                <a:cubicBezTo>
                  <a:pt x="1686462" y="3703"/>
                  <a:pt x="1837273" y="-4380"/>
                  <a:pt x="2043512" y="0"/>
                </a:cubicBezTo>
                <a:cubicBezTo>
                  <a:pt x="2249751" y="4380"/>
                  <a:pt x="2429656" y="6808"/>
                  <a:pt x="2645167" y="0"/>
                </a:cubicBezTo>
                <a:cubicBezTo>
                  <a:pt x="2860678" y="-6808"/>
                  <a:pt x="2974891" y="-9030"/>
                  <a:pt x="3246822" y="0"/>
                </a:cubicBezTo>
                <a:cubicBezTo>
                  <a:pt x="3518753" y="9030"/>
                  <a:pt x="3576767" y="21404"/>
                  <a:pt x="3803191" y="0"/>
                </a:cubicBezTo>
                <a:cubicBezTo>
                  <a:pt x="4029615" y="-21404"/>
                  <a:pt x="4498077" y="29043"/>
                  <a:pt x="4676561" y="0"/>
                </a:cubicBezTo>
                <a:cubicBezTo>
                  <a:pt x="4770562" y="-3164"/>
                  <a:pt x="4821158" y="54452"/>
                  <a:pt x="4824536" y="147975"/>
                </a:cubicBezTo>
                <a:cubicBezTo>
                  <a:pt x="4815603" y="363622"/>
                  <a:pt x="4798668" y="479888"/>
                  <a:pt x="4824536" y="739858"/>
                </a:cubicBezTo>
                <a:cubicBezTo>
                  <a:pt x="4818526" y="826338"/>
                  <a:pt x="4763722" y="877784"/>
                  <a:pt x="4676561" y="887833"/>
                </a:cubicBezTo>
                <a:cubicBezTo>
                  <a:pt x="4524621" y="865101"/>
                  <a:pt x="4414658" y="895307"/>
                  <a:pt x="4165478" y="887833"/>
                </a:cubicBezTo>
                <a:cubicBezTo>
                  <a:pt x="3916298" y="880359"/>
                  <a:pt x="3825171" y="880836"/>
                  <a:pt x="3518537" y="887833"/>
                </a:cubicBezTo>
                <a:cubicBezTo>
                  <a:pt x="3211903" y="894830"/>
                  <a:pt x="3171504" y="875007"/>
                  <a:pt x="3007454" y="887833"/>
                </a:cubicBezTo>
                <a:cubicBezTo>
                  <a:pt x="2843404" y="900659"/>
                  <a:pt x="2683007" y="864081"/>
                  <a:pt x="2496370" y="887833"/>
                </a:cubicBezTo>
                <a:cubicBezTo>
                  <a:pt x="2309733" y="911585"/>
                  <a:pt x="2065055" y="909244"/>
                  <a:pt x="1849429" y="887833"/>
                </a:cubicBezTo>
                <a:cubicBezTo>
                  <a:pt x="1633803" y="866422"/>
                  <a:pt x="1496525" y="907633"/>
                  <a:pt x="1202489" y="887833"/>
                </a:cubicBezTo>
                <a:cubicBezTo>
                  <a:pt x="908453" y="868033"/>
                  <a:pt x="393281" y="901967"/>
                  <a:pt x="147975" y="887833"/>
                </a:cubicBezTo>
                <a:cubicBezTo>
                  <a:pt x="68452" y="886383"/>
                  <a:pt x="-1738" y="825623"/>
                  <a:pt x="0" y="739858"/>
                </a:cubicBezTo>
                <a:cubicBezTo>
                  <a:pt x="-8335" y="546299"/>
                  <a:pt x="19712" y="409434"/>
                  <a:pt x="0" y="147975"/>
                </a:cubicBezTo>
                <a:close/>
              </a:path>
              <a:path w="4824536" h="887833" stroke="0" extrusionOk="0">
                <a:moveTo>
                  <a:pt x="0" y="147975"/>
                </a:moveTo>
                <a:cubicBezTo>
                  <a:pt x="12272" y="77559"/>
                  <a:pt x="57598" y="13301"/>
                  <a:pt x="147975" y="0"/>
                </a:cubicBezTo>
                <a:cubicBezTo>
                  <a:pt x="330024" y="29066"/>
                  <a:pt x="504956" y="25934"/>
                  <a:pt x="840202" y="0"/>
                </a:cubicBezTo>
                <a:cubicBezTo>
                  <a:pt x="1175448" y="-25934"/>
                  <a:pt x="1247298" y="22589"/>
                  <a:pt x="1351285" y="0"/>
                </a:cubicBezTo>
                <a:cubicBezTo>
                  <a:pt x="1455272" y="-22589"/>
                  <a:pt x="1734731" y="3584"/>
                  <a:pt x="2043512" y="0"/>
                </a:cubicBezTo>
                <a:cubicBezTo>
                  <a:pt x="2352293" y="-3584"/>
                  <a:pt x="2527816" y="20942"/>
                  <a:pt x="2690453" y="0"/>
                </a:cubicBezTo>
                <a:cubicBezTo>
                  <a:pt x="2853090" y="-20942"/>
                  <a:pt x="3026893" y="-14224"/>
                  <a:pt x="3246822" y="0"/>
                </a:cubicBezTo>
                <a:cubicBezTo>
                  <a:pt x="3466751" y="14224"/>
                  <a:pt x="3674210" y="4200"/>
                  <a:pt x="3893763" y="0"/>
                </a:cubicBezTo>
                <a:cubicBezTo>
                  <a:pt x="4113316" y="-4200"/>
                  <a:pt x="4391796" y="-3208"/>
                  <a:pt x="4676561" y="0"/>
                </a:cubicBezTo>
                <a:cubicBezTo>
                  <a:pt x="4759778" y="2490"/>
                  <a:pt x="4819549" y="52253"/>
                  <a:pt x="4824536" y="147975"/>
                </a:cubicBezTo>
                <a:cubicBezTo>
                  <a:pt x="4803112" y="401988"/>
                  <a:pt x="4812445" y="585814"/>
                  <a:pt x="4824536" y="739858"/>
                </a:cubicBezTo>
                <a:cubicBezTo>
                  <a:pt x="4816043" y="828182"/>
                  <a:pt x="4753755" y="896617"/>
                  <a:pt x="4676561" y="887833"/>
                </a:cubicBezTo>
                <a:cubicBezTo>
                  <a:pt x="4464412" y="891968"/>
                  <a:pt x="4348959" y="892123"/>
                  <a:pt x="4165478" y="887833"/>
                </a:cubicBezTo>
                <a:cubicBezTo>
                  <a:pt x="3981997" y="883543"/>
                  <a:pt x="3576289" y="900668"/>
                  <a:pt x="3427965" y="887833"/>
                </a:cubicBezTo>
                <a:cubicBezTo>
                  <a:pt x="3279641" y="874998"/>
                  <a:pt x="3008816" y="888425"/>
                  <a:pt x="2781024" y="887833"/>
                </a:cubicBezTo>
                <a:cubicBezTo>
                  <a:pt x="2553232" y="887241"/>
                  <a:pt x="2510197" y="898989"/>
                  <a:pt x="2269941" y="887833"/>
                </a:cubicBezTo>
                <a:cubicBezTo>
                  <a:pt x="2029685" y="876677"/>
                  <a:pt x="1865342" y="910865"/>
                  <a:pt x="1623000" y="887833"/>
                </a:cubicBezTo>
                <a:cubicBezTo>
                  <a:pt x="1380658" y="864801"/>
                  <a:pt x="1261263" y="903539"/>
                  <a:pt x="1021345" y="887833"/>
                </a:cubicBezTo>
                <a:cubicBezTo>
                  <a:pt x="781428" y="872127"/>
                  <a:pt x="429267" y="900701"/>
                  <a:pt x="147975" y="887833"/>
                </a:cubicBezTo>
                <a:cubicBezTo>
                  <a:pt x="62166" y="881578"/>
                  <a:pt x="15401" y="821874"/>
                  <a:pt x="0" y="739858"/>
                </a:cubicBezTo>
                <a:cubicBezTo>
                  <a:pt x="15824" y="472987"/>
                  <a:pt x="-20769" y="380463"/>
                  <a:pt x="0" y="147975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739243906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>
              <a:tabLst>
                <a:tab pos="360363" algn="l"/>
                <a:tab pos="1260475" algn="l"/>
              </a:tabLst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الاتحاد مع المسيح في قيامته</a:t>
            </a:r>
          </a:p>
        </p:txBody>
      </p:sp>
      <p:sp>
        <p:nvSpPr>
          <p:cNvPr id="2" name="Rectangle 1"/>
          <p:cNvSpPr/>
          <p:nvPr/>
        </p:nvSpPr>
        <p:spPr>
          <a:xfrm>
            <a:off x="1331640" y="2276872"/>
            <a:ext cx="640871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tabLst>
                <a:tab pos="449263" algn="l"/>
                <a:tab pos="900113" algn="l"/>
                <a:tab pos="1889125" algn="l"/>
                <a:tab pos="279082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لقد أعطانا الله في هذه المرة ذاته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>
              <a:tabLst>
                <a:tab pos="449263" algn="l"/>
                <a:tab pos="900113" algn="l"/>
                <a:tab pos="1889125" algn="l"/>
                <a:tab pos="279082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من خلال المسيح لنحياه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هو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، </a:t>
            </a:r>
          </a:p>
          <a:p>
            <a:pPr lvl="0" algn="ctr">
              <a:tabLst>
                <a:tab pos="449263" algn="l"/>
                <a:tab pos="900113" algn="l"/>
                <a:tab pos="1889125" algn="l"/>
                <a:tab pos="2790825" algn="l"/>
                <a:tab pos="3600450" algn="l"/>
                <a:tab pos="4140200" algn="l"/>
              </a:tabLst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فهو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لم يدعنا إلى حياة جديدة نحياها بأنفسنا،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>
              <a:tabLst>
                <a:tab pos="449263" algn="l"/>
                <a:tab pos="900113" algn="l"/>
                <a:tab pos="1889125" algn="l"/>
                <a:tab pos="2790825" algn="l"/>
                <a:tab pos="3600450" algn="l"/>
                <a:tab pos="4140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بل دعانا أن نقبل حياته هو فنحياها فيه.</a:t>
            </a:r>
          </a:p>
        </p:txBody>
      </p:sp>
    </p:spTree>
    <p:extLst>
      <p:ext uri="{BB962C8B-B14F-4D97-AF65-F5344CB8AC3E}">
        <p14:creationId xmlns:p14="http://schemas.microsoft.com/office/powerpoint/2010/main" val="1490378798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25" name="Rectangle 17"/>
          <p:cNvSpPr>
            <a:spLocks noChangeArrowheads="1"/>
          </p:cNvSpPr>
          <p:nvPr/>
        </p:nvSpPr>
        <p:spPr bwMode="auto">
          <a:xfrm>
            <a:off x="683569" y="1948841"/>
            <a:ext cx="777686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فَإِنْ كُنَّا قَدْ مُتْنَا مَعَ الْمَسِيحِ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نُؤْمِنُ أَنَّنَا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سَنَحْيَا أَيْضاً مَعَهُ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45426" name="Text Box 18"/>
          <p:cNvSpPr txBox="1">
            <a:spLocks noChangeArrowheads="1"/>
          </p:cNvSpPr>
          <p:nvPr/>
        </p:nvSpPr>
        <p:spPr bwMode="auto">
          <a:xfrm>
            <a:off x="3667157" y="2721114"/>
            <a:ext cx="180968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8:6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43690541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31" name="Rectangle 23"/>
          <p:cNvSpPr>
            <a:spLocks noChangeArrowheads="1"/>
          </p:cNvSpPr>
          <p:nvPr/>
        </p:nvSpPr>
        <p:spPr bwMode="auto">
          <a:xfrm>
            <a:off x="2812544" y="1784736"/>
            <a:ext cx="351891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لِكَيْ أَرْبَحَ الْمَسِيحَ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وَأُوجَدَ فِيهِ</a:t>
            </a:r>
          </a:p>
        </p:txBody>
      </p:sp>
      <p:sp>
        <p:nvSpPr>
          <p:cNvPr id="145434" name="Rectangle 26"/>
          <p:cNvSpPr>
            <a:spLocks noChangeArrowheads="1"/>
          </p:cNvSpPr>
          <p:nvPr/>
        </p:nvSpPr>
        <p:spPr bwMode="auto">
          <a:xfrm>
            <a:off x="3799192" y="2726816"/>
            <a:ext cx="154561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في8:3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, 9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82983742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48" name="Rectangle 40"/>
          <p:cNvSpPr>
            <a:spLocks noChangeArrowheads="1"/>
          </p:cNvSpPr>
          <p:nvPr/>
        </p:nvSpPr>
        <p:spPr bwMode="auto">
          <a:xfrm>
            <a:off x="1714404" y="1857864"/>
            <a:ext cx="571519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لِيَ  الْحَيَاةَ هِيَ الْمَسِيحُ وَالْمَوْتُ هُوَ رِبْحٌ.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45449" name="Text Box 41"/>
          <p:cNvSpPr txBox="1">
            <a:spLocks noChangeArrowheads="1"/>
          </p:cNvSpPr>
          <p:nvPr/>
        </p:nvSpPr>
        <p:spPr bwMode="auto">
          <a:xfrm>
            <a:off x="3892167" y="2721114"/>
            <a:ext cx="135966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21:1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32048789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31" name="Rectangle 7"/>
          <p:cNvSpPr>
            <a:spLocks noChangeArrowheads="1"/>
          </p:cNvSpPr>
          <p:nvPr/>
        </p:nvSpPr>
        <p:spPr bwMode="auto">
          <a:xfrm>
            <a:off x="2379733" y="2708919"/>
            <a:ext cx="4384534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هذا هو فكر وقصد الله من نحونا 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نقوم معه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نكون فيه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ليصير هو حياتنا.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8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645920" y="1124744"/>
            <a:ext cx="5852160" cy="914400"/>
          </a:xfrm>
          <a:custGeom>
            <a:avLst/>
            <a:gdLst>
              <a:gd name="connsiteX0" fmla="*/ 0 w 5852160"/>
              <a:gd name="connsiteY0" fmla="*/ 152403 h 914400"/>
              <a:gd name="connsiteX1" fmla="*/ 152403 w 5852160"/>
              <a:gd name="connsiteY1" fmla="*/ 0 h 914400"/>
              <a:gd name="connsiteX2" fmla="*/ 790349 w 5852160"/>
              <a:gd name="connsiteY2" fmla="*/ 0 h 914400"/>
              <a:gd name="connsiteX3" fmla="*/ 1428294 w 5852160"/>
              <a:gd name="connsiteY3" fmla="*/ 0 h 914400"/>
              <a:gd name="connsiteX4" fmla="*/ 2177187 w 5852160"/>
              <a:gd name="connsiteY4" fmla="*/ 0 h 914400"/>
              <a:gd name="connsiteX5" fmla="*/ 2926080 w 5852160"/>
              <a:gd name="connsiteY5" fmla="*/ 0 h 914400"/>
              <a:gd name="connsiteX6" fmla="*/ 3453079 w 5852160"/>
              <a:gd name="connsiteY6" fmla="*/ 0 h 914400"/>
              <a:gd name="connsiteX7" fmla="*/ 4035551 w 5852160"/>
              <a:gd name="connsiteY7" fmla="*/ 0 h 914400"/>
              <a:gd name="connsiteX8" fmla="*/ 4839917 w 5852160"/>
              <a:gd name="connsiteY8" fmla="*/ 0 h 914400"/>
              <a:gd name="connsiteX9" fmla="*/ 5699757 w 5852160"/>
              <a:gd name="connsiteY9" fmla="*/ 0 h 914400"/>
              <a:gd name="connsiteX10" fmla="*/ 5852160 w 5852160"/>
              <a:gd name="connsiteY10" fmla="*/ 152403 h 914400"/>
              <a:gd name="connsiteX11" fmla="*/ 5852160 w 5852160"/>
              <a:gd name="connsiteY11" fmla="*/ 761997 h 914400"/>
              <a:gd name="connsiteX12" fmla="*/ 5699757 w 5852160"/>
              <a:gd name="connsiteY12" fmla="*/ 914400 h 914400"/>
              <a:gd name="connsiteX13" fmla="*/ 4895391 w 5852160"/>
              <a:gd name="connsiteY13" fmla="*/ 914400 h 914400"/>
              <a:gd name="connsiteX14" fmla="*/ 4091024 w 5852160"/>
              <a:gd name="connsiteY14" fmla="*/ 914400 h 914400"/>
              <a:gd name="connsiteX15" fmla="*/ 3508552 w 5852160"/>
              <a:gd name="connsiteY15" fmla="*/ 914400 h 914400"/>
              <a:gd name="connsiteX16" fmla="*/ 2704186 w 5852160"/>
              <a:gd name="connsiteY16" fmla="*/ 914400 h 914400"/>
              <a:gd name="connsiteX17" fmla="*/ 2177187 w 5852160"/>
              <a:gd name="connsiteY17" fmla="*/ 914400 h 914400"/>
              <a:gd name="connsiteX18" fmla="*/ 1428294 w 5852160"/>
              <a:gd name="connsiteY18" fmla="*/ 914400 h 914400"/>
              <a:gd name="connsiteX19" fmla="*/ 152403 w 5852160"/>
              <a:gd name="connsiteY19" fmla="*/ 914400 h 914400"/>
              <a:gd name="connsiteX20" fmla="*/ 0 w 5852160"/>
              <a:gd name="connsiteY20" fmla="*/ 761997 h 914400"/>
              <a:gd name="connsiteX21" fmla="*/ 0 w 5852160"/>
              <a:gd name="connsiteY21" fmla="*/ 152403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852160" h="914400" fill="none" extrusionOk="0">
                <a:moveTo>
                  <a:pt x="0" y="152403"/>
                </a:moveTo>
                <a:cubicBezTo>
                  <a:pt x="-2806" y="66251"/>
                  <a:pt x="62696" y="13924"/>
                  <a:pt x="152403" y="0"/>
                </a:cubicBezTo>
                <a:cubicBezTo>
                  <a:pt x="365619" y="21795"/>
                  <a:pt x="610883" y="-19718"/>
                  <a:pt x="790349" y="0"/>
                </a:cubicBezTo>
                <a:cubicBezTo>
                  <a:pt x="969815" y="19718"/>
                  <a:pt x="1120470" y="-4283"/>
                  <a:pt x="1428294" y="0"/>
                </a:cubicBezTo>
                <a:cubicBezTo>
                  <a:pt x="1736118" y="4283"/>
                  <a:pt x="1840426" y="-8916"/>
                  <a:pt x="2177187" y="0"/>
                </a:cubicBezTo>
                <a:cubicBezTo>
                  <a:pt x="2513948" y="8916"/>
                  <a:pt x="2726288" y="24690"/>
                  <a:pt x="2926080" y="0"/>
                </a:cubicBezTo>
                <a:cubicBezTo>
                  <a:pt x="3125872" y="-24690"/>
                  <a:pt x="3253927" y="-16754"/>
                  <a:pt x="3453079" y="0"/>
                </a:cubicBezTo>
                <a:cubicBezTo>
                  <a:pt x="3652231" y="16754"/>
                  <a:pt x="3761203" y="6297"/>
                  <a:pt x="4035551" y="0"/>
                </a:cubicBezTo>
                <a:cubicBezTo>
                  <a:pt x="4309899" y="-6297"/>
                  <a:pt x="4459922" y="23160"/>
                  <a:pt x="4839917" y="0"/>
                </a:cubicBezTo>
                <a:cubicBezTo>
                  <a:pt x="5219912" y="-23160"/>
                  <a:pt x="5428134" y="31533"/>
                  <a:pt x="5699757" y="0"/>
                </a:cubicBezTo>
                <a:cubicBezTo>
                  <a:pt x="5793068" y="-6245"/>
                  <a:pt x="5836440" y="68337"/>
                  <a:pt x="5852160" y="152403"/>
                </a:cubicBezTo>
                <a:cubicBezTo>
                  <a:pt x="5867929" y="304590"/>
                  <a:pt x="5844904" y="597684"/>
                  <a:pt x="5852160" y="761997"/>
                </a:cubicBezTo>
                <a:cubicBezTo>
                  <a:pt x="5846770" y="848297"/>
                  <a:pt x="5783201" y="910962"/>
                  <a:pt x="5699757" y="914400"/>
                </a:cubicBezTo>
                <a:cubicBezTo>
                  <a:pt x="5397191" y="875479"/>
                  <a:pt x="5173691" y="915310"/>
                  <a:pt x="4895391" y="914400"/>
                </a:cubicBezTo>
                <a:cubicBezTo>
                  <a:pt x="4617091" y="913490"/>
                  <a:pt x="4389881" y="897300"/>
                  <a:pt x="4091024" y="914400"/>
                </a:cubicBezTo>
                <a:cubicBezTo>
                  <a:pt x="3792167" y="931500"/>
                  <a:pt x="3791037" y="916862"/>
                  <a:pt x="3508552" y="914400"/>
                </a:cubicBezTo>
                <a:cubicBezTo>
                  <a:pt x="3226067" y="911938"/>
                  <a:pt x="3054023" y="903634"/>
                  <a:pt x="2704186" y="914400"/>
                </a:cubicBezTo>
                <a:cubicBezTo>
                  <a:pt x="2354349" y="925166"/>
                  <a:pt x="2284044" y="928233"/>
                  <a:pt x="2177187" y="914400"/>
                </a:cubicBezTo>
                <a:cubicBezTo>
                  <a:pt x="2070330" y="900567"/>
                  <a:pt x="1588161" y="895316"/>
                  <a:pt x="1428294" y="914400"/>
                </a:cubicBezTo>
                <a:cubicBezTo>
                  <a:pt x="1268427" y="933484"/>
                  <a:pt x="767506" y="896418"/>
                  <a:pt x="152403" y="914400"/>
                </a:cubicBezTo>
                <a:cubicBezTo>
                  <a:pt x="59622" y="920326"/>
                  <a:pt x="-9980" y="862312"/>
                  <a:pt x="0" y="761997"/>
                </a:cubicBezTo>
                <a:cubicBezTo>
                  <a:pt x="-16194" y="466132"/>
                  <a:pt x="5292" y="399819"/>
                  <a:pt x="0" y="152403"/>
                </a:cubicBezTo>
                <a:close/>
              </a:path>
              <a:path w="5852160" h="914400" stroke="0" extrusionOk="0">
                <a:moveTo>
                  <a:pt x="0" y="152403"/>
                </a:moveTo>
                <a:cubicBezTo>
                  <a:pt x="-11801" y="50968"/>
                  <a:pt x="81686" y="-108"/>
                  <a:pt x="152403" y="0"/>
                </a:cubicBezTo>
                <a:cubicBezTo>
                  <a:pt x="281951" y="-6171"/>
                  <a:pt x="556604" y="14072"/>
                  <a:pt x="679402" y="0"/>
                </a:cubicBezTo>
                <a:cubicBezTo>
                  <a:pt x="802200" y="-14072"/>
                  <a:pt x="1180215" y="17985"/>
                  <a:pt x="1317347" y="0"/>
                </a:cubicBezTo>
                <a:cubicBezTo>
                  <a:pt x="1454479" y="-17985"/>
                  <a:pt x="1755625" y="-31670"/>
                  <a:pt x="1955293" y="0"/>
                </a:cubicBezTo>
                <a:cubicBezTo>
                  <a:pt x="2154961" y="31670"/>
                  <a:pt x="2353930" y="19384"/>
                  <a:pt x="2704186" y="0"/>
                </a:cubicBezTo>
                <a:cubicBezTo>
                  <a:pt x="3054442" y="-19384"/>
                  <a:pt x="3072973" y="-206"/>
                  <a:pt x="3397605" y="0"/>
                </a:cubicBezTo>
                <a:cubicBezTo>
                  <a:pt x="3722237" y="206"/>
                  <a:pt x="3829680" y="-9786"/>
                  <a:pt x="4035551" y="0"/>
                </a:cubicBezTo>
                <a:cubicBezTo>
                  <a:pt x="4241422" y="9786"/>
                  <a:pt x="4508289" y="-1266"/>
                  <a:pt x="4728970" y="0"/>
                </a:cubicBezTo>
                <a:cubicBezTo>
                  <a:pt x="4949651" y="1266"/>
                  <a:pt x="5505250" y="-27728"/>
                  <a:pt x="5699757" y="0"/>
                </a:cubicBezTo>
                <a:cubicBezTo>
                  <a:pt x="5780176" y="-2672"/>
                  <a:pt x="5850897" y="57849"/>
                  <a:pt x="5852160" y="152403"/>
                </a:cubicBezTo>
                <a:cubicBezTo>
                  <a:pt x="5834879" y="442309"/>
                  <a:pt x="5848488" y="458143"/>
                  <a:pt x="5852160" y="761997"/>
                </a:cubicBezTo>
                <a:cubicBezTo>
                  <a:pt x="5849054" y="847141"/>
                  <a:pt x="5785705" y="915698"/>
                  <a:pt x="5699757" y="914400"/>
                </a:cubicBezTo>
                <a:cubicBezTo>
                  <a:pt x="5407696" y="893879"/>
                  <a:pt x="5182494" y="888184"/>
                  <a:pt x="4950864" y="914400"/>
                </a:cubicBezTo>
                <a:cubicBezTo>
                  <a:pt x="4719234" y="940616"/>
                  <a:pt x="4598296" y="912809"/>
                  <a:pt x="4423866" y="914400"/>
                </a:cubicBezTo>
                <a:cubicBezTo>
                  <a:pt x="4249436" y="915991"/>
                  <a:pt x="3973960" y="940755"/>
                  <a:pt x="3674973" y="914400"/>
                </a:cubicBezTo>
                <a:cubicBezTo>
                  <a:pt x="3375986" y="888045"/>
                  <a:pt x="3375944" y="889343"/>
                  <a:pt x="3147974" y="914400"/>
                </a:cubicBezTo>
                <a:cubicBezTo>
                  <a:pt x="2920004" y="939457"/>
                  <a:pt x="2707839" y="901992"/>
                  <a:pt x="2565502" y="914400"/>
                </a:cubicBezTo>
                <a:cubicBezTo>
                  <a:pt x="2423165" y="926808"/>
                  <a:pt x="2043697" y="880654"/>
                  <a:pt x="1761136" y="914400"/>
                </a:cubicBezTo>
                <a:cubicBezTo>
                  <a:pt x="1478575" y="948146"/>
                  <a:pt x="1393124" y="945687"/>
                  <a:pt x="1123190" y="914400"/>
                </a:cubicBezTo>
                <a:cubicBezTo>
                  <a:pt x="853256" y="883113"/>
                  <a:pt x="511644" y="888698"/>
                  <a:pt x="152403" y="914400"/>
                </a:cubicBezTo>
                <a:cubicBezTo>
                  <a:pt x="58171" y="906719"/>
                  <a:pt x="-2754" y="849177"/>
                  <a:pt x="0" y="761997"/>
                </a:cubicBezTo>
                <a:cubicBezTo>
                  <a:pt x="17934" y="503187"/>
                  <a:pt x="-14385" y="347084"/>
                  <a:pt x="0" y="15240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15821305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الموت مع المسيح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الحياة في المسيح</a:t>
            </a:r>
            <a:r>
              <a:rPr 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300729449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">
            <a:extLst>
              <a:ext uri="{FF2B5EF4-FFF2-40B4-BE49-F238E27FC236}">
                <a16:creationId xmlns:a16="http://schemas.microsoft.com/office/drawing/2014/main" id="{E11A06F5-AE05-B6F3-706B-92432B7B1CC5}"/>
              </a:ext>
            </a:extLst>
          </p:cNvPr>
          <p:cNvGrpSpPr>
            <a:grpSpLocks/>
          </p:cNvGrpSpPr>
          <p:nvPr/>
        </p:nvGrpSpPr>
        <p:grpSpPr bwMode="auto">
          <a:xfrm rot="-223032">
            <a:off x="5327650" y="0"/>
            <a:ext cx="3816350" cy="6381750"/>
            <a:chOff x="657" y="1162"/>
            <a:chExt cx="1271" cy="2223"/>
          </a:xfrm>
        </p:grpSpPr>
        <p:sp>
          <p:nvSpPr>
            <p:cNvPr id="6" name="AutoShape 16">
              <a:extLst>
                <a:ext uri="{FF2B5EF4-FFF2-40B4-BE49-F238E27FC236}">
                  <a16:creationId xmlns:a16="http://schemas.microsoft.com/office/drawing/2014/main" id="{C80FDB8C-1555-ACF1-D366-E00532959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1758"/>
              <a:ext cx="499" cy="493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9525">
              <a:round/>
              <a:headEnd/>
              <a:tailEnd/>
            </a:ln>
            <a:scene3d>
              <a:camera prst="legacyPerspectiveFront">
                <a:rot lat="20099980" lon="20099980" rev="0"/>
              </a:camera>
              <a:lightRig rig="legacyFlat2" dir="t"/>
            </a:scene3d>
            <a:sp3d extrusionH="430200" prstMaterial="legacyMatte">
              <a:bevelT w="13500" h="13500" prst="angle"/>
              <a:bevelB w="13500" h="13500" prst="angle"/>
              <a:extrusionClr>
                <a:srgbClr val="FF0000"/>
              </a:extrusionClr>
            </a:sp3d>
          </p:spPr>
          <p:txBody>
            <a:bodyPr wrap="none" anchor="ctr">
              <a:flatTx/>
            </a:bodyPr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7" name="AutoShape 17">
              <a:extLst>
                <a:ext uri="{FF2B5EF4-FFF2-40B4-BE49-F238E27FC236}">
                  <a16:creationId xmlns:a16="http://schemas.microsoft.com/office/drawing/2014/main" id="{32055EB7-E7A1-6AF3-8243-1FDC6DFA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1162"/>
              <a:ext cx="391" cy="2223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9525">
              <a:round/>
              <a:headEnd/>
              <a:tailEnd/>
            </a:ln>
            <a:scene3d>
              <a:camera prst="legacyPerspectiveFront">
                <a:rot lat="20099980" lon="20099980" rev="0"/>
              </a:camera>
              <a:lightRig rig="legacyFlat2" dir="t"/>
            </a:scene3d>
            <a:sp3d extrusionH="430200" prstMaterial="legacyMatte">
              <a:bevelT w="13500" h="13500" prst="angle"/>
              <a:bevelB w="13500" h="13500" prst="angle"/>
              <a:extrusionClr>
                <a:srgbClr val="FF0000"/>
              </a:extrusionClr>
            </a:sp3d>
          </p:spPr>
          <p:txBody>
            <a:bodyPr wrap="none" anchor="ctr">
              <a:flatTx/>
            </a:bodyPr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8" name="AutoShape 18">
              <a:extLst>
                <a:ext uri="{FF2B5EF4-FFF2-40B4-BE49-F238E27FC236}">
                  <a16:creationId xmlns:a16="http://schemas.microsoft.com/office/drawing/2014/main" id="{FCD40BAF-B3B4-5EEF-5A1C-4B9433F86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" y="1622"/>
              <a:ext cx="499" cy="493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9525">
              <a:round/>
              <a:headEnd/>
              <a:tailEnd/>
            </a:ln>
            <a:scene3d>
              <a:camera prst="legacyPerspectiveFront">
                <a:rot lat="20099980" lon="20099980" rev="0"/>
              </a:camera>
              <a:lightRig rig="legacyFlat2" dir="t"/>
            </a:scene3d>
            <a:sp3d extrusionH="430200" prstMaterial="legacyMatte">
              <a:bevelT w="13500" h="13500" prst="angle"/>
              <a:bevelB w="13500" h="13500" prst="angle"/>
              <a:extrusionClr>
                <a:srgbClr val="FF0000"/>
              </a:extrusionClr>
            </a:sp3d>
          </p:spPr>
          <p:txBody>
            <a:bodyPr wrap="none" anchor="ctr">
              <a:flatTx/>
            </a:bodyPr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</p:grpSp>
      <p:grpSp>
        <p:nvGrpSpPr>
          <p:cNvPr id="9" name="Group 25">
            <a:extLst>
              <a:ext uri="{FF2B5EF4-FFF2-40B4-BE49-F238E27FC236}">
                <a16:creationId xmlns:a16="http://schemas.microsoft.com/office/drawing/2014/main" id="{34A1F0ED-45A6-08A4-F4FB-F57240D2AEBA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3644900"/>
            <a:ext cx="3427413" cy="2952750"/>
            <a:chOff x="158" y="2296"/>
            <a:chExt cx="2159" cy="1860"/>
          </a:xfrm>
        </p:grpSpPr>
        <p:sp>
          <p:nvSpPr>
            <p:cNvPr id="10" name="AutoShape 5">
              <a:extLst>
                <a:ext uri="{FF2B5EF4-FFF2-40B4-BE49-F238E27FC236}">
                  <a16:creationId xmlns:a16="http://schemas.microsoft.com/office/drawing/2014/main" id="{7ED43096-C9AD-2ECB-B524-4478D6AF74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1533">
              <a:off x="1616" y="3113"/>
              <a:ext cx="701" cy="323"/>
            </a:xfrm>
            <a:prstGeom prst="roundRect">
              <a:avLst>
                <a:gd name="adj" fmla="val 16574"/>
              </a:avLst>
            </a:prstGeom>
            <a:solidFill>
              <a:srgbClr val="FFFF99"/>
            </a:solidFill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srgbClr val="140000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11" name="Oval 6">
              <a:extLst>
                <a:ext uri="{FF2B5EF4-FFF2-40B4-BE49-F238E27FC236}">
                  <a16:creationId xmlns:a16="http://schemas.microsoft.com/office/drawing/2014/main" id="{C117ED0F-FCB1-527F-2A11-35808C815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2296"/>
              <a:ext cx="1018" cy="565"/>
            </a:xfrm>
            <a:prstGeom prst="ellipse">
              <a:avLst/>
            </a:prstGeom>
            <a:solidFill>
              <a:srgbClr val="FFFF99"/>
            </a:solidFill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srgbClr val="140000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12" name="AutoShape 7">
              <a:extLst>
                <a:ext uri="{FF2B5EF4-FFF2-40B4-BE49-F238E27FC236}">
                  <a16:creationId xmlns:a16="http://schemas.microsoft.com/office/drawing/2014/main" id="{1F922928-54DB-2B29-41B7-4347A8D4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3024"/>
              <a:ext cx="1104" cy="1132"/>
            </a:xfrm>
            <a:prstGeom prst="roundRect">
              <a:avLst>
                <a:gd name="adj" fmla="val 16667"/>
              </a:avLst>
            </a:prstGeom>
            <a:solidFill>
              <a:srgbClr val="FFFF99"/>
            </a:solidFill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srgbClr val="140000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13" name="AutoShape 8">
              <a:extLst>
                <a:ext uri="{FF2B5EF4-FFF2-40B4-BE49-F238E27FC236}">
                  <a16:creationId xmlns:a16="http://schemas.microsoft.com/office/drawing/2014/main" id="{C246F4F3-3254-C287-0721-36CDD8D94E0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61959">
              <a:off x="158" y="3067"/>
              <a:ext cx="610" cy="323"/>
            </a:xfrm>
            <a:prstGeom prst="roundRect">
              <a:avLst>
                <a:gd name="adj" fmla="val 16574"/>
              </a:avLst>
            </a:prstGeom>
            <a:solidFill>
              <a:srgbClr val="FFFF99"/>
            </a:solidFill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srgbClr val="140000"/>
                </a:solidFill>
                <a:latin typeface="Tahoma" pitchFamily="34" charset="0"/>
                <a:cs typeface="Arial" charset="0"/>
              </a:endParaRPr>
            </a:p>
          </p:txBody>
        </p:sp>
        <p:grpSp>
          <p:nvGrpSpPr>
            <p:cNvPr id="14" name="Group 9">
              <a:extLst>
                <a:ext uri="{FF2B5EF4-FFF2-40B4-BE49-F238E27FC236}">
                  <a16:creationId xmlns:a16="http://schemas.microsoft.com/office/drawing/2014/main" id="{BEB5FFFB-8845-F717-9ACF-DBECCCAF9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9" y="3112"/>
              <a:ext cx="635" cy="500"/>
              <a:chOff x="2835" y="2886"/>
              <a:chExt cx="1405" cy="1043"/>
            </a:xfrm>
          </p:grpSpPr>
          <p:sp>
            <p:nvSpPr>
              <p:cNvPr id="15" name="AutoShape 10">
                <a:extLst>
                  <a:ext uri="{FF2B5EF4-FFF2-40B4-BE49-F238E27FC236}">
                    <a16:creationId xmlns:a16="http://schemas.microsoft.com/office/drawing/2014/main" id="{BB5E5DF4-5CFD-29B2-83B3-326F5BFBB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61148">
                <a:off x="3696" y="3475"/>
                <a:ext cx="544" cy="181"/>
              </a:xfrm>
              <a:prstGeom prst="roundRect">
                <a:avLst>
                  <a:gd name="adj" fmla="val 16574"/>
                </a:avLst>
              </a:prstGeom>
              <a:solidFill>
                <a:srgbClr val="000000"/>
              </a:solidFill>
              <a:ln>
                <a:noFill/>
              </a:ln>
              <a:effectLst>
                <a:prstShdw prst="shdw17" dist="17961" dir="2700000">
                  <a:srgbClr val="000000"/>
                </a:prst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rtl="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b="1">
                  <a:solidFill>
                    <a:srgbClr val="140000"/>
                  </a:solidFill>
                  <a:latin typeface="Tahoma" pitchFamily="34" charset="0"/>
                  <a:cs typeface="Arial" charset="0"/>
                </a:endParaRPr>
              </a:p>
            </p:txBody>
          </p:sp>
          <p:sp>
            <p:nvSpPr>
              <p:cNvPr id="16" name="Oval 11">
                <a:extLst>
                  <a:ext uri="{FF2B5EF4-FFF2-40B4-BE49-F238E27FC236}">
                    <a16:creationId xmlns:a16="http://schemas.microsoft.com/office/drawing/2014/main" id="{EAF93243-CCBE-E51E-4CFD-55A5DE80F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" y="2886"/>
                <a:ext cx="544" cy="3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>
                <a:prstShdw prst="shdw17" dist="17961" dir="2700000">
                  <a:srgbClr val="000000"/>
                </a:prst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rtl="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b="1">
                  <a:solidFill>
                    <a:srgbClr val="140000"/>
                  </a:solidFill>
                  <a:latin typeface="Tahoma" pitchFamily="34" charset="0"/>
                  <a:cs typeface="Arial" charset="0"/>
                </a:endParaRPr>
              </a:p>
            </p:txBody>
          </p:sp>
          <p:sp>
            <p:nvSpPr>
              <p:cNvPr id="17" name="AutoShape 12">
                <a:extLst>
                  <a:ext uri="{FF2B5EF4-FFF2-40B4-BE49-F238E27FC236}">
                    <a16:creationId xmlns:a16="http://schemas.microsoft.com/office/drawing/2014/main" id="{FD4FD051-98C4-B9C8-7236-09D5EA66C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" y="3294"/>
                <a:ext cx="590" cy="635"/>
              </a:xfrm>
              <a:prstGeom prst="roundRect">
                <a:avLst>
                  <a:gd name="adj" fmla="val 16667"/>
                </a:avLst>
              </a:prstGeom>
              <a:solidFill>
                <a:srgbClr val="000000"/>
              </a:solidFill>
              <a:ln>
                <a:noFill/>
              </a:ln>
              <a:effectLst>
                <a:prstShdw prst="shdw17" dist="17961" dir="2700000">
                  <a:srgbClr val="000000"/>
                </a:prst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rtl="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b="1">
                  <a:solidFill>
                    <a:srgbClr val="140000"/>
                  </a:solidFill>
                  <a:latin typeface="Tahoma" pitchFamily="34" charset="0"/>
                  <a:cs typeface="Arial" charset="0"/>
                </a:endParaRPr>
              </a:p>
            </p:txBody>
          </p:sp>
          <p:sp>
            <p:nvSpPr>
              <p:cNvPr id="18" name="AutoShape 13">
                <a:extLst>
                  <a:ext uri="{FF2B5EF4-FFF2-40B4-BE49-F238E27FC236}">
                    <a16:creationId xmlns:a16="http://schemas.microsoft.com/office/drawing/2014/main" id="{747A762A-0AED-5DFB-E206-86254FF66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812679">
                <a:off x="2835" y="3431"/>
                <a:ext cx="544" cy="181"/>
              </a:xfrm>
              <a:prstGeom prst="roundRect">
                <a:avLst>
                  <a:gd name="adj" fmla="val 16574"/>
                </a:avLst>
              </a:prstGeom>
              <a:solidFill>
                <a:srgbClr val="000000"/>
              </a:solidFill>
              <a:ln>
                <a:noFill/>
              </a:ln>
              <a:effectLst>
                <a:prstShdw prst="shdw17" dist="17961" dir="2700000">
                  <a:srgbClr val="000000"/>
                </a:prst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rtl="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b="1">
                  <a:solidFill>
                    <a:srgbClr val="14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</p:grpSp>
      <p:sp>
        <p:nvSpPr>
          <p:cNvPr id="19" name="Oval 20">
            <a:extLst>
              <a:ext uri="{FF2B5EF4-FFF2-40B4-BE49-F238E27FC236}">
                <a16:creationId xmlns:a16="http://schemas.microsoft.com/office/drawing/2014/main" id="{50655967-CADE-9A7C-A3CD-E2F4CACA9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0" y="2060575"/>
            <a:ext cx="144463" cy="217488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 b="1">
              <a:solidFill>
                <a:prstClr val="white"/>
              </a:solidFill>
              <a:latin typeface="Tahoma" pitchFamily="34" charset="0"/>
              <a:cs typeface="Arial" charset="0"/>
            </a:endParaRPr>
          </a:p>
        </p:txBody>
      </p:sp>
      <p:sp>
        <p:nvSpPr>
          <p:cNvPr id="20" name="Oval 21">
            <a:extLst>
              <a:ext uri="{FF2B5EF4-FFF2-40B4-BE49-F238E27FC236}">
                <a16:creationId xmlns:a16="http://schemas.microsoft.com/office/drawing/2014/main" id="{E4607C0A-1637-1FCE-F28F-EAD6F1B03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0063" y="1989138"/>
            <a:ext cx="144462" cy="217487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 b="1">
              <a:solidFill>
                <a:prstClr val="white"/>
              </a:solidFill>
              <a:latin typeface="Tahoma" pitchFamily="34" charset="0"/>
              <a:cs typeface="Arial" charset="0"/>
            </a:endParaRPr>
          </a:p>
        </p:txBody>
      </p:sp>
      <p:sp>
        <p:nvSpPr>
          <p:cNvPr id="21" name="Rectangle 22">
            <a:extLst>
              <a:ext uri="{FF2B5EF4-FFF2-40B4-BE49-F238E27FC236}">
                <a16:creationId xmlns:a16="http://schemas.microsoft.com/office/drawing/2014/main" id="{EBFD64E9-597A-93F6-6970-419B41B10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8653" y="692150"/>
            <a:ext cx="2707793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مَعَ الْمَسِيحِ صُلِبْتُ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فَأَحْيَا لاَ أَنَا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4400" b="1" i="1" u="sng" dirty="0">
              <a:solidFill>
                <a:srgbClr val="140000"/>
              </a:solidFill>
              <a:latin typeface="Tahom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7212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6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2 0.09852 L 0.1592 0.02289 L 0.21788 0.02289 L 0.21788 -0.05342 L 0.27639 -0.05342 L 0.27639 -0.12974 L 0.33489 -0.12974 L 0.33489 -0.20606 L 0.3934 -0.20606 L 0.3934 -0.28238 L 0.45191 -0.28238 L 0.45191 -0.3587 L 0.51041 -0.3587 L 0.51041 -0.43525 L 0.56857 -0.43525 " pathEditMode="relative" rAng="16200000" ptsTypes="FFFFFFFFFFFFFFF">
                                      <p:cBhvr>
                                        <p:cTn id="2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69" y="-266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/>
    </p:bld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93" name="Rectangle 21"/>
          <p:cNvSpPr>
            <a:spLocks noChangeArrowheads="1"/>
          </p:cNvSpPr>
          <p:nvPr/>
        </p:nvSpPr>
        <p:spPr bwMode="auto">
          <a:xfrm>
            <a:off x="1452578" y="1942258"/>
            <a:ext cx="2632452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بَلِ الْمَسِيحُ يَحْيَا فِيَّ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4" name="Group 22">
            <a:extLst>
              <a:ext uri="{FF2B5EF4-FFF2-40B4-BE49-F238E27FC236}">
                <a16:creationId xmlns:a16="http://schemas.microsoft.com/office/drawing/2014/main" id="{36D50E55-A642-CA03-B344-045D37503580}"/>
              </a:ext>
            </a:extLst>
          </p:cNvPr>
          <p:cNvGrpSpPr>
            <a:grpSpLocks/>
          </p:cNvGrpSpPr>
          <p:nvPr/>
        </p:nvGrpSpPr>
        <p:grpSpPr bwMode="auto">
          <a:xfrm>
            <a:off x="5764213" y="476250"/>
            <a:ext cx="3128962" cy="2952750"/>
            <a:chOff x="3631" y="300"/>
            <a:chExt cx="1971" cy="1860"/>
          </a:xfrm>
        </p:grpSpPr>
        <p:sp>
          <p:nvSpPr>
            <p:cNvPr id="5" name="AutoShape 9">
              <a:extLst>
                <a:ext uri="{FF2B5EF4-FFF2-40B4-BE49-F238E27FC236}">
                  <a16:creationId xmlns:a16="http://schemas.microsoft.com/office/drawing/2014/main" id="{FDD6FAEB-10DF-71D6-DD28-61ACD4D59D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01832">
              <a:off x="4901" y="1247"/>
              <a:ext cx="701" cy="323"/>
            </a:xfrm>
            <a:prstGeom prst="roundRect">
              <a:avLst>
                <a:gd name="adj" fmla="val 16574"/>
              </a:avLst>
            </a:prstGeom>
            <a:solidFill>
              <a:srgbClr val="FFFF99"/>
            </a:solidFill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6" name="Oval 10">
              <a:extLst>
                <a:ext uri="{FF2B5EF4-FFF2-40B4-BE49-F238E27FC236}">
                  <a16:creationId xmlns:a16="http://schemas.microsoft.com/office/drawing/2014/main" id="{D8E7CBF2-F294-997A-622D-C3AFFF614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300"/>
              <a:ext cx="1018" cy="565"/>
            </a:xfrm>
            <a:prstGeom prst="ellipse">
              <a:avLst/>
            </a:prstGeom>
            <a:solidFill>
              <a:srgbClr val="FFFF99"/>
            </a:solidFill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7" name="AutoShape 11">
              <a:extLst>
                <a:ext uri="{FF2B5EF4-FFF2-40B4-BE49-F238E27FC236}">
                  <a16:creationId xmlns:a16="http://schemas.microsoft.com/office/drawing/2014/main" id="{06BFA4C3-0865-3A6B-44EA-5864D9C8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1028"/>
              <a:ext cx="1104" cy="1132"/>
            </a:xfrm>
            <a:prstGeom prst="roundRect">
              <a:avLst>
                <a:gd name="adj" fmla="val 16667"/>
              </a:avLst>
            </a:prstGeom>
            <a:solidFill>
              <a:srgbClr val="FFFF99"/>
            </a:solidFill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8" name="AutoShape 12">
              <a:extLst>
                <a:ext uri="{FF2B5EF4-FFF2-40B4-BE49-F238E27FC236}">
                  <a16:creationId xmlns:a16="http://schemas.microsoft.com/office/drawing/2014/main" id="{73CFD838-2F89-E772-4398-AFABEB20B5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528258">
              <a:off x="3631" y="1202"/>
              <a:ext cx="610" cy="323"/>
            </a:xfrm>
            <a:prstGeom prst="roundRect">
              <a:avLst>
                <a:gd name="adj" fmla="val 16574"/>
              </a:avLst>
            </a:prstGeom>
            <a:solidFill>
              <a:srgbClr val="FFFF99"/>
            </a:solidFill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</p:grpSp>
      <p:grpSp>
        <p:nvGrpSpPr>
          <p:cNvPr id="9" name="Group 4">
            <a:extLst>
              <a:ext uri="{FF2B5EF4-FFF2-40B4-BE49-F238E27FC236}">
                <a16:creationId xmlns:a16="http://schemas.microsoft.com/office/drawing/2014/main" id="{920B17EF-C070-470C-3B76-FD96615B5B08}"/>
              </a:ext>
            </a:extLst>
          </p:cNvPr>
          <p:cNvGrpSpPr>
            <a:grpSpLocks/>
          </p:cNvGrpSpPr>
          <p:nvPr/>
        </p:nvGrpSpPr>
        <p:grpSpPr bwMode="auto">
          <a:xfrm>
            <a:off x="6804025" y="1773238"/>
            <a:ext cx="1152525" cy="1223962"/>
            <a:chOff x="657" y="1162"/>
            <a:chExt cx="1271" cy="2223"/>
          </a:xfrm>
        </p:grpSpPr>
        <p:sp>
          <p:nvSpPr>
            <p:cNvPr id="10" name="AutoShape 5">
              <a:extLst>
                <a:ext uri="{FF2B5EF4-FFF2-40B4-BE49-F238E27FC236}">
                  <a16:creationId xmlns:a16="http://schemas.microsoft.com/office/drawing/2014/main" id="{BCEE5BA7-B646-1FB2-F83F-760FED7E9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1758"/>
              <a:ext cx="499" cy="493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9525">
              <a:round/>
              <a:headEnd/>
              <a:tailEnd/>
            </a:ln>
            <a:scene3d>
              <a:camera prst="legacyPerspectiveFront">
                <a:rot lat="20099980" lon="20099980" rev="0"/>
              </a:camera>
              <a:lightRig rig="legacyFlat2" dir="t"/>
            </a:scene3d>
            <a:sp3d extrusionH="430200" prstMaterial="legacyMatte">
              <a:bevelT w="13500" h="13500" prst="angle"/>
              <a:bevelB w="13500" h="13500" prst="angle"/>
              <a:extrusionClr>
                <a:srgbClr val="FF0000"/>
              </a:extrusionClr>
            </a:sp3d>
          </p:spPr>
          <p:txBody>
            <a:bodyPr wrap="none" anchor="ctr">
              <a:flatTx/>
            </a:bodyPr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11" name="AutoShape 6">
              <a:extLst>
                <a:ext uri="{FF2B5EF4-FFF2-40B4-BE49-F238E27FC236}">
                  <a16:creationId xmlns:a16="http://schemas.microsoft.com/office/drawing/2014/main" id="{919AA288-EA50-DFDC-FE4B-A7E384033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1162"/>
              <a:ext cx="391" cy="2223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9525">
              <a:round/>
              <a:headEnd/>
              <a:tailEnd/>
            </a:ln>
            <a:scene3d>
              <a:camera prst="legacyPerspectiveFront">
                <a:rot lat="20099980" lon="20099980" rev="0"/>
              </a:camera>
              <a:lightRig rig="legacyFlat2" dir="t"/>
            </a:scene3d>
            <a:sp3d extrusionH="430200" prstMaterial="legacyMatte">
              <a:bevelT w="13500" h="13500" prst="angle"/>
              <a:bevelB w="13500" h="13500" prst="angle"/>
              <a:extrusionClr>
                <a:srgbClr val="FF0000"/>
              </a:extrusionClr>
            </a:sp3d>
          </p:spPr>
          <p:txBody>
            <a:bodyPr wrap="none" anchor="ctr">
              <a:flatTx/>
            </a:bodyPr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12" name="AutoShape 7">
              <a:extLst>
                <a:ext uri="{FF2B5EF4-FFF2-40B4-BE49-F238E27FC236}">
                  <a16:creationId xmlns:a16="http://schemas.microsoft.com/office/drawing/2014/main" id="{3F181F3B-8092-CB91-2D03-2018FBF88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" y="1622"/>
              <a:ext cx="499" cy="493"/>
            </a:xfrm>
            <a:prstGeom prst="roundRect">
              <a:avLst>
                <a:gd name="adj" fmla="val 16667"/>
              </a:avLst>
            </a:prstGeom>
            <a:solidFill>
              <a:srgbClr val="FF0000"/>
            </a:solidFill>
            <a:ln w="9525">
              <a:round/>
              <a:headEnd/>
              <a:tailEnd/>
            </a:ln>
            <a:scene3d>
              <a:camera prst="legacyPerspectiveFront">
                <a:rot lat="20099980" lon="20099980" rev="0"/>
              </a:camera>
              <a:lightRig rig="legacyFlat2" dir="t"/>
            </a:scene3d>
            <a:sp3d extrusionH="430200" prstMaterial="legacyMatte">
              <a:bevelT w="13500" h="13500" prst="angle"/>
              <a:bevelB w="13500" h="13500" prst="angle"/>
              <a:extrusionClr>
                <a:srgbClr val="FF0000"/>
              </a:extrusionClr>
            </a:sp3d>
          </p:spPr>
          <p:txBody>
            <a:bodyPr wrap="none" anchor="ctr">
              <a:flatTx/>
            </a:bodyPr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en-US" b="1">
                <a:solidFill>
                  <a:prstClr val="white"/>
                </a:solidFill>
                <a:latin typeface="Tahom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6156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47863" y="2492896"/>
            <a:ext cx="1181685" cy="92034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47863" y="3467599"/>
            <a:ext cx="1008112" cy="911394"/>
          </a:xfrm>
          <a:prstGeom prst="rect">
            <a:avLst/>
          </a:prstGeom>
        </p:spPr>
      </p:pic>
      <p:sp>
        <p:nvSpPr>
          <p:cNvPr id="191501" name="Rectangle 13"/>
          <p:cNvSpPr>
            <a:spLocks noChangeArrowheads="1"/>
          </p:cNvSpPr>
          <p:nvPr/>
        </p:nvSpPr>
        <p:spPr bwMode="auto">
          <a:xfrm>
            <a:off x="3457295" y="638654"/>
            <a:ext cx="269176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2- </a:t>
            </a:r>
            <a:r>
              <a:rPr lang="ar-SA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السلام</a:t>
            </a:r>
            <a:r>
              <a:rPr lang="ar-SA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3C3C3C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الداخلي</a:t>
            </a:r>
            <a:endParaRPr lang="en-US" sz="48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47864" y="1869007"/>
            <a:ext cx="1102817" cy="773253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1830002" y="1781458"/>
            <a:ext cx="5051945" cy="2482939"/>
            <a:chOff x="3151975" y="1900693"/>
            <a:chExt cx="5051945" cy="2482939"/>
          </a:xfrm>
        </p:grpSpPr>
        <p:sp>
          <p:nvSpPr>
            <p:cNvPr id="191503" name="Rectangle 15"/>
            <p:cNvSpPr>
              <a:spLocks noChangeArrowheads="1"/>
            </p:cNvSpPr>
            <p:nvPr/>
          </p:nvSpPr>
          <p:spPr bwMode="auto">
            <a:xfrm>
              <a:off x="3151975" y="2729844"/>
              <a:ext cx="2603598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«لَنَا سَلامٌ مَعَ اللهِ»</a:t>
              </a:r>
              <a:r>
                <a:rPr lang="ar-SA" sz="4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raditional Arabic" panose="02020603050405020304" pitchFamily="18" charset="-78"/>
                  <a:cs typeface="Traditional Arabic" panose="02020603050405020304" pitchFamily="18" charset="-78"/>
                </a:rPr>
                <a:t> </a:t>
              </a:r>
              <a:endPara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raditional Arabic" panose="02020603050405020304" pitchFamily="18" charset="-78"/>
                <a:cs typeface="Traditional Arabic" panose="02020603050405020304" pitchFamily="18" charset="-78"/>
              </a:endParaRPr>
            </a:p>
          </p:txBody>
        </p:sp>
        <p:sp>
          <p:nvSpPr>
            <p:cNvPr id="191504" name="Rectangle 16"/>
            <p:cNvSpPr>
              <a:spLocks noChangeArrowheads="1"/>
            </p:cNvSpPr>
            <p:nvPr/>
          </p:nvSpPr>
          <p:spPr bwMode="auto">
            <a:xfrm>
              <a:off x="3755118" y="3614191"/>
              <a:ext cx="1989647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«</a:t>
              </a:r>
              <a:r>
                <a:rPr lang="ar-EG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و</a:t>
              </a:r>
              <a:r>
                <a:rPr lang="ar-SA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َسَلاَمُ اللهِ»</a:t>
              </a:r>
              <a:r>
                <a:rPr lang="ar-SA" sz="4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raditional Arabic" panose="02020603050405020304" pitchFamily="18" charset="-78"/>
                  <a:cs typeface="Traditional Arabic" panose="02020603050405020304" pitchFamily="18" charset="-78"/>
                </a:rPr>
                <a:t> </a:t>
              </a:r>
              <a:endPara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raditional Arabic" panose="02020603050405020304" pitchFamily="18" charset="-78"/>
                <a:cs typeface="Traditional Arabic" panose="02020603050405020304" pitchFamily="18" charset="-78"/>
              </a:endParaRP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AF1A9A02-53BB-6FA2-0EB5-FB45A7890836}"/>
                </a:ext>
              </a:extLst>
            </p:cNvPr>
            <p:cNvSpPr txBox="1"/>
            <p:nvPr/>
          </p:nvSpPr>
          <p:spPr>
            <a:xfrm>
              <a:off x="6234216" y="2708920"/>
              <a:ext cx="1969704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ar-SA" sz="40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(رو 5: 1) </a:t>
              </a:r>
              <a:endParaRPr lang="en-US" sz="4000" b="1" dirty="0">
                <a:solidFill>
                  <a:srgbClr val="14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85B387D-85BD-8440-91A0-75AE753EB5D8}"/>
                </a:ext>
              </a:extLst>
            </p:cNvPr>
            <p:cNvGrpSpPr/>
            <p:nvPr/>
          </p:nvGrpSpPr>
          <p:grpSpPr>
            <a:xfrm>
              <a:off x="5962491" y="1900693"/>
              <a:ext cx="2219970" cy="808227"/>
              <a:chOff x="5548482" y="1900693"/>
              <a:chExt cx="2608734" cy="808227"/>
            </a:xfrm>
          </p:grpSpPr>
          <p:sp>
            <p:nvSpPr>
              <p:cNvPr id="191502" name="Rectangle 14"/>
              <p:cNvSpPr>
                <a:spLocks noChangeArrowheads="1"/>
              </p:cNvSpPr>
              <p:nvPr/>
            </p:nvSpPr>
            <p:spPr bwMode="auto">
              <a:xfrm>
                <a:off x="5548482" y="1939479"/>
                <a:ext cx="184731" cy="76944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4400" b="1" dirty="0">
                  <a:solidFill>
                    <a:srgbClr val="3C3C3C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abic Typesetting" panose="03020402040406030203" pitchFamily="66" charset="-78"/>
                  <a:cs typeface="Arabic Typesetting" panose="03020402040406030203" pitchFamily="66" charset="-78"/>
                </a:endParaRPr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37467983-2806-01AF-ADAF-283F642C5CE0}"/>
                  </a:ext>
                </a:extLst>
              </p:cNvPr>
              <p:cNvSpPr txBox="1"/>
              <p:nvPr/>
            </p:nvSpPr>
            <p:spPr>
              <a:xfrm>
                <a:off x="5996166" y="1900693"/>
                <a:ext cx="2161050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ar-SA" sz="4000" b="1" dirty="0">
                    <a:solidFill>
                      <a:srgbClr val="140000"/>
                    </a:solidFill>
                    <a:latin typeface="Arabic Typesetting" panose="03020402040406030203" pitchFamily="66" charset="-78"/>
                    <a:cs typeface="Arabic Typesetting" panose="03020402040406030203" pitchFamily="66" charset="-78"/>
                  </a:rPr>
                  <a:t>(يو 14: 17) </a:t>
                </a:r>
                <a:endParaRPr lang="en-US" sz="4000" b="1" dirty="0">
                  <a:solidFill>
                    <a:srgbClr val="140000"/>
                  </a:solidFill>
                  <a:latin typeface="Tahoma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" name="Rectangle 1"/>
            <p:cNvSpPr/>
            <p:nvPr/>
          </p:nvSpPr>
          <p:spPr>
            <a:xfrm>
              <a:off x="6808987" y="3614191"/>
              <a:ext cx="1394933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ar-SA" sz="40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(في 4: 7) </a:t>
              </a:r>
              <a:endParaRPr lang="en-US" sz="4000" b="1" dirty="0">
                <a:solidFill>
                  <a:srgbClr val="14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3707028" y="2020526"/>
              <a:ext cx="2037737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«سَلاماً أَتْرُكُ»</a:t>
              </a:r>
              <a:r>
                <a:rPr lang="ar-SA" sz="4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</a:t>
              </a:r>
              <a:endParaRPr lang="en-US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F6C627D7-D2C3-7721-330D-BDFB999C135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05343" y="1083887"/>
            <a:ext cx="3784754" cy="497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8823583"/>
      </p:ext>
    </p:extLst>
  </p:cSld>
  <p:clrMapOvr>
    <a:masterClrMapping/>
  </p:clrMapOvr>
  <p:transition spd="slow"/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ChangeArrowheads="1"/>
          </p:cNvSpPr>
          <p:nvPr/>
        </p:nvSpPr>
        <p:spPr bwMode="auto">
          <a:xfrm>
            <a:off x="989686" y="1084148"/>
            <a:ext cx="7453554" cy="769441"/>
          </a:xfrm>
          <a:prstGeom prst="rect">
            <a:avLst/>
          </a:prstGeom>
          <a:noFill/>
          <a:ln>
            <a:noFill/>
            <a:headEnd/>
            <a:tailEnd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مِنْهُ وَبِهِ وَلَهُ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كُلَّ الأَشْيَاءِ. لَهُ الْمَجْدُ إِلَى الأَبَدِ. آمِينَ.</a:t>
            </a:r>
          </a:p>
        </p:txBody>
      </p:sp>
      <p:sp>
        <p:nvSpPr>
          <p:cNvPr id="192515" name="Rectangle 3"/>
          <p:cNvSpPr>
            <a:spLocks noChangeArrowheads="1"/>
          </p:cNvSpPr>
          <p:nvPr/>
        </p:nvSpPr>
        <p:spPr bwMode="auto">
          <a:xfrm>
            <a:off x="3582932" y="1853589"/>
            <a:ext cx="2267061" cy="707886"/>
          </a:xfrm>
          <a:prstGeom prst="rect">
            <a:avLst/>
          </a:prstGeom>
          <a:noFill/>
          <a:ln>
            <a:noFill/>
            <a:headEnd/>
            <a:tailEnd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 36:11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3106629" y="3266603"/>
            <a:ext cx="2930742" cy="2143140"/>
          </a:xfrm>
          <a:prstGeom prst="triangle">
            <a:avLst>
              <a:gd name="adj" fmla="val 50000"/>
            </a:avLst>
          </a:prstGeom>
          <a:ln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5400" b="1" i="0" u="none" strike="noStrike" kern="0" cap="none" spc="0" normalizeH="0" baseline="0" noProof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</a:t>
            </a:r>
            <a:endParaRPr kumimoji="0" lang="en-US" sz="5400" b="1" i="0" u="none" strike="noStrike" kern="0" cap="none" spc="0" normalizeH="0" baseline="0" noProof="0">
              <a:ln>
                <a:noFill/>
              </a:ln>
              <a:solidFill>
                <a:srgbClr val="140000"/>
              </a:solidFill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0" name="AutoShape 5"/>
          <p:cNvSpPr>
            <a:spLocks noChangeArrowheads="1"/>
          </p:cNvSpPr>
          <p:nvPr/>
        </p:nvSpPr>
        <p:spPr bwMode="auto">
          <a:xfrm>
            <a:off x="6876256" y="3480917"/>
            <a:ext cx="863600" cy="2519363"/>
          </a:xfrm>
          <a:prstGeom prst="curvedLeftArrow">
            <a:avLst>
              <a:gd name="adj1" fmla="val 58346"/>
              <a:gd name="adj2" fmla="val 116691"/>
              <a:gd name="adj3" fmla="val 33333"/>
            </a:avLst>
          </a:prstGeom>
          <a:ln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5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منـــه</a:t>
            </a:r>
            <a:endParaRPr kumimoji="0" lang="ar-EG" sz="5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 الاشياء</a:t>
            </a:r>
            <a:endParaRPr kumimoji="0" lang="en-US" sz="5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" name="AutoShape 6"/>
          <p:cNvSpPr>
            <a:spLocks noChangeArrowheads="1"/>
          </p:cNvSpPr>
          <p:nvPr/>
        </p:nvSpPr>
        <p:spPr bwMode="auto">
          <a:xfrm rot="10800000">
            <a:off x="1500188" y="3266605"/>
            <a:ext cx="863600" cy="2519362"/>
          </a:xfrm>
          <a:prstGeom prst="curvedLeftArrow">
            <a:avLst>
              <a:gd name="adj1" fmla="val 58346"/>
              <a:gd name="adj2" fmla="val 116691"/>
              <a:gd name="adj3" fmla="val 33333"/>
            </a:avLst>
          </a:prstGeom>
          <a:ln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10800000"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5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لــه</a:t>
            </a:r>
            <a:r>
              <a:rPr kumimoji="0" lang="ar-EG" sz="5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40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كل الاشياء</a:t>
            </a:r>
            <a:endParaRPr kumimoji="0" lang="en-US" sz="54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" name="Rectangle 10"/>
          <p:cNvSpPr>
            <a:spLocks noChangeArrowheads="1"/>
          </p:cNvSpPr>
          <p:nvPr/>
        </p:nvSpPr>
        <p:spPr bwMode="auto">
          <a:xfrm>
            <a:off x="3412869" y="5822840"/>
            <a:ext cx="2318262" cy="923330"/>
          </a:xfrm>
          <a:prstGeom prst="rect">
            <a:avLst/>
          </a:prstGeom>
          <a:noFill/>
          <a:ln>
            <a:noFill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5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به</a:t>
            </a:r>
            <a:r>
              <a:rPr lang="ar-EG" sz="5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كل الاشياء</a:t>
            </a:r>
            <a:endParaRPr lang="en-US" sz="5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89060238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8" name="Rectangle 8"/>
          <p:cNvSpPr>
            <a:spLocks noChangeArrowheads="1"/>
          </p:cNvSpPr>
          <p:nvPr/>
        </p:nvSpPr>
        <p:spPr bwMode="auto">
          <a:xfrm>
            <a:off x="3355161" y="746556"/>
            <a:ext cx="243367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ea typeface="Times New Roman" pitchFamily="18" charset="0"/>
                <a:cs typeface="Arabic Typesetting" panose="03020402040406030203" pitchFamily="66" charset="-78"/>
              </a:rPr>
              <a:t>القيامة مع المسيح</a:t>
            </a:r>
          </a:p>
        </p:txBody>
      </p:sp>
      <p:sp>
        <p:nvSpPr>
          <p:cNvPr id="158730" name="AutoShape 10"/>
          <p:cNvSpPr>
            <a:spLocks/>
          </p:cNvSpPr>
          <p:nvPr/>
        </p:nvSpPr>
        <p:spPr bwMode="auto">
          <a:xfrm rot="-5400000">
            <a:off x="4490691" y="-1394731"/>
            <a:ext cx="427053" cy="6477203"/>
          </a:xfrm>
          <a:prstGeom prst="rightBrace">
            <a:avLst>
              <a:gd name="adj1" fmla="val 118750"/>
              <a:gd name="adj2" fmla="val 50000"/>
            </a:avLst>
          </a:prstGeom>
          <a:ln>
            <a:headEnd/>
            <a:tailEnd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wrap="square" anchor="ctr">
            <a:spAutoFit/>
            <a:flatTx/>
          </a:bodyPr>
          <a:lstStyle/>
          <a:p>
            <a:endParaRPr lang="en-US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34" name="Text Box 14"/>
          <p:cNvSpPr txBox="1">
            <a:spLocks noChangeArrowheads="1"/>
          </p:cNvSpPr>
          <p:nvPr/>
        </p:nvSpPr>
        <p:spPr bwMode="auto">
          <a:xfrm>
            <a:off x="7312662" y="2332448"/>
            <a:ext cx="79541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نَقبلُها</a:t>
            </a:r>
            <a:endParaRPr lang="ar-EG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منه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35" name="Text Box 15"/>
          <p:cNvSpPr txBox="1">
            <a:spLocks noChangeArrowheads="1"/>
          </p:cNvSpPr>
          <p:nvPr/>
        </p:nvSpPr>
        <p:spPr bwMode="auto">
          <a:xfrm>
            <a:off x="4052467" y="2380829"/>
            <a:ext cx="1039066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نحياها </a:t>
            </a:r>
            <a:endParaRPr lang="ar-EG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به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36" name="Text Box 16"/>
          <p:cNvSpPr txBox="1">
            <a:spLocks noChangeArrowheads="1"/>
          </p:cNvSpPr>
          <p:nvPr/>
        </p:nvSpPr>
        <p:spPr bwMode="auto">
          <a:xfrm>
            <a:off x="1230705" y="2384986"/>
            <a:ext cx="880369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نُقَدمها</a:t>
            </a:r>
            <a:endParaRPr lang="ar-EG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له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37" name="Text Box 17"/>
          <p:cNvSpPr txBox="1">
            <a:spLocks noChangeArrowheads="1"/>
          </p:cNvSpPr>
          <p:nvPr/>
        </p:nvSpPr>
        <p:spPr bwMode="auto">
          <a:xfrm>
            <a:off x="6967870" y="3826144"/>
            <a:ext cx="97494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الوجود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38" name="Text Box 18"/>
          <p:cNvSpPr txBox="1">
            <a:spLocks noChangeArrowheads="1"/>
          </p:cNvSpPr>
          <p:nvPr/>
        </p:nvSpPr>
        <p:spPr bwMode="auto">
          <a:xfrm>
            <a:off x="7365415" y="4495499"/>
            <a:ext cx="57740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البر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39" name="Text Box 19"/>
          <p:cNvSpPr txBox="1">
            <a:spLocks noChangeArrowheads="1"/>
          </p:cNvSpPr>
          <p:nvPr/>
        </p:nvSpPr>
        <p:spPr bwMode="auto">
          <a:xfrm>
            <a:off x="7044814" y="5164853"/>
            <a:ext cx="89800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الرعاية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40" name="Text Box 20"/>
          <p:cNvSpPr txBox="1">
            <a:spLocks noChangeArrowheads="1"/>
          </p:cNvSpPr>
          <p:nvPr/>
        </p:nvSpPr>
        <p:spPr bwMode="auto">
          <a:xfrm>
            <a:off x="4118992" y="3826144"/>
            <a:ext cx="90601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الفرح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41" name="Text Box 21"/>
          <p:cNvSpPr txBox="1">
            <a:spLocks noChangeArrowheads="1"/>
          </p:cNvSpPr>
          <p:nvPr/>
        </p:nvSpPr>
        <p:spPr bwMode="auto">
          <a:xfrm>
            <a:off x="4031628" y="4509575"/>
            <a:ext cx="108074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القداسة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42" name="Text Box 22"/>
          <p:cNvSpPr txBox="1">
            <a:spLocks noChangeArrowheads="1"/>
          </p:cNvSpPr>
          <p:nvPr/>
        </p:nvSpPr>
        <p:spPr bwMode="auto">
          <a:xfrm>
            <a:off x="4042849" y="5193007"/>
            <a:ext cx="105830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الشهادة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43" name="Text Box 23"/>
          <p:cNvSpPr txBox="1">
            <a:spLocks noChangeArrowheads="1"/>
          </p:cNvSpPr>
          <p:nvPr/>
        </p:nvSpPr>
        <p:spPr bwMode="auto">
          <a:xfrm>
            <a:off x="1197914" y="3904409"/>
            <a:ext cx="92846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الحب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44" name="Text Box 24"/>
          <p:cNvSpPr txBox="1">
            <a:spLocks noChangeArrowheads="1"/>
          </p:cNvSpPr>
          <p:nvPr/>
        </p:nvSpPr>
        <p:spPr bwMode="auto">
          <a:xfrm>
            <a:off x="1343787" y="4582721"/>
            <a:ext cx="78258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الحياة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8745" name="Text Box 25"/>
          <p:cNvSpPr txBox="1">
            <a:spLocks noChangeArrowheads="1"/>
          </p:cNvSpPr>
          <p:nvPr/>
        </p:nvSpPr>
        <p:spPr bwMode="auto">
          <a:xfrm>
            <a:off x="1465616" y="5261034"/>
            <a:ext cx="66075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المجد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8462" name="Text Box 35"/>
          <p:cNvSpPr txBox="1">
            <a:spLocks noChangeArrowheads="1"/>
          </p:cNvSpPr>
          <p:nvPr/>
        </p:nvSpPr>
        <p:spPr bwMode="auto">
          <a:xfrm>
            <a:off x="-3729037" y="1577554"/>
            <a:ext cx="184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ahoma" pitchFamily="34" charset="0"/>
                <a:cs typeface="Arial" charset="0"/>
              </a:defRPr>
            </a:lvl9pPr>
          </a:lstStyle>
          <a:p>
            <a:pPr eaLnBrk="1" hangingPunct="1"/>
            <a:endParaRPr lang="en-US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5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108072" y="4030864"/>
            <a:ext cx="360000" cy="360000"/>
            <a:chOff x="5775400" y="680525"/>
            <a:chExt cx="659100" cy="654900"/>
          </a:xfrm>
        </p:grpSpPr>
        <p:sp>
          <p:nvSpPr>
            <p:cNvPr id="5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6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2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61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108072" y="4700219"/>
            <a:ext cx="360000" cy="360000"/>
            <a:chOff x="5775400" y="680525"/>
            <a:chExt cx="659100" cy="654900"/>
          </a:xfrm>
        </p:grpSpPr>
        <p:sp>
          <p:nvSpPr>
            <p:cNvPr id="62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63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2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6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108072" y="5369573"/>
            <a:ext cx="360000" cy="360000"/>
            <a:chOff x="5775400" y="680525"/>
            <a:chExt cx="659100" cy="654900"/>
          </a:xfrm>
        </p:grpSpPr>
        <p:sp>
          <p:nvSpPr>
            <p:cNvPr id="6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6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2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103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5180412" y="4030864"/>
            <a:ext cx="360000" cy="360000"/>
            <a:chOff x="5775400" y="680525"/>
            <a:chExt cx="659100" cy="654900"/>
          </a:xfrm>
        </p:grpSpPr>
        <p:sp>
          <p:nvSpPr>
            <p:cNvPr id="104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05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2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10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5180412" y="4714295"/>
            <a:ext cx="360000" cy="360000"/>
            <a:chOff x="5775400" y="680525"/>
            <a:chExt cx="659100" cy="654900"/>
          </a:xfrm>
        </p:grpSpPr>
        <p:sp>
          <p:nvSpPr>
            <p:cNvPr id="10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0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2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109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5180412" y="5397727"/>
            <a:ext cx="360000" cy="360000"/>
            <a:chOff x="5775400" y="680525"/>
            <a:chExt cx="659100" cy="654900"/>
          </a:xfrm>
        </p:grpSpPr>
        <p:sp>
          <p:nvSpPr>
            <p:cNvPr id="11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11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2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112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2327259" y="4109129"/>
            <a:ext cx="360000" cy="360000"/>
            <a:chOff x="5775400" y="680525"/>
            <a:chExt cx="659100" cy="654900"/>
          </a:xfrm>
        </p:grpSpPr>
        <p:sp>
          <p:nvSpPr>
            <p:cNvPr id="113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14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1</a:t>
              </a:r>
              <a:endParaRPr sz="2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115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2327259" y="4787441"/>
            <a:ext cx="360000" cy="360000"/>
            <a:chOff x="5775400" y="680525"/>
            <a:chExt cx="659100" cy="654900"/>
          </a:xfrm>
        </p:grpSpPr>
        <p:sp>
          <p:nvSpPr>
            <p:cNvPr id="116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17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2</a:t>
              </a:r>
              <a:endParaRPr sz="2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grpSp>
        <p:nvGrpSpPr>
          <p:cNvPr id="11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2327259" y="5465754"/>
            <a:ext cx="360000" cy="360000"/>
            <a:chOff x="5775400" y="680525"/>
            <a:chExt cx="659100" cy="654900"/>
          </a:xfrm>
        </p:grpSpPr>
        <p:sp>
          <p:nvSpPr>
            <p:cNvPr id="11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12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3</a:t>
              </a:r>
              <a:endParaRPr sz="2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3635647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88" name="Rectangle 12"/>
          <p:cNvSpPr>
            <a:spLocks noChangeArrowheads="1"/>
          </p:cNvSpPr>
          <p:nvPr/>
        </p:nvSpPr>
        <p:spPr bwMode="auto">
          <a:xfrm>
            <a:off x="1980522" y="3678763"/>
            <a:ext cx="5182956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قَبْلَمَا صَوَّرْتُكَ فِي الْبَطْنِ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عَرَفْتُكَ وَقَبْلَمَا خَرَجْتَ مِنَ الرَّحِمِ قَدَّسْتُكَ</a:t>
            </a:r>
          </a:p>
        </p:txBody>
      </p:sp>
      <p:sp>
        <p:nvSpPr>
          <p:cNvPr id="152589" name="Rectangle 13"/>
          <p:cNvSpPr>
            <a:spLocks noChangeArrowheads="1"/>
          </p:cNvSpPr>
          <p:nvPr/>
        </p:nvSpPr>
        <p:spPr bwMode="auto">
          <a:xfrm>
            <a:off x="3925830" y="5125313"/>
            <a:ext cx="129234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أر 1: 5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1800225" y="980728"/>
            <a:ext cx="5543550" cy="826026"/>
          </a:xfrm>
          <a:custGeom>
            <a:avLst/>
            <a:gdLst>
              <a:gd name="connsiteX0" fmla="*/ 0 w 5543550"/>
              <a:gd name="connsiteY0" fmla="*/ 137674 h 826026"/>
              <a:gd name="connsiteX1" fmla="*/ 137674 w 5543550"/>
              <a:gd name="connsiteY1" fmla="*/ 0 h 826026"/>
              <a:gd name="connsiteX2" fmla="*/ 848881 w 5543550"/>
              <a:gd name="connsiteY2" fmla="*/ 0 h 826026"/>
              <a:gd name="connsiteX3" fmla="*/ 1349360 w 5543550"/>
              <a:gd name="connsiteY3" fmla="*/ 0 h 826026"/>
              <a:gd name="connsiteX4" fmla="*/ 1849840 w 5543550"/>
              <a:gd name="connsiteY4" fmla="*/ 0 h 826026"/>
              <a:gd name="connsiteX5" fmla="*/ 2455683 w 5543550"/>
              <a:gd name="connsiteY5" fmla="*/ 0 h 826026"/>
              <a:gd name="connsiteX6" fmla="*/ 3061526 w 5543550"/>
              <a:gd name="connsiteY6" fmla="*/ 0 h 826026"/>
              <a:gd name="connsiteX7" fmla="*/ 3825415 w 5543550"/>
              <a:gd name="connsiteY7" fmla="*/ 0 h 826026"/>
              <a:gd name="connsiteX8" fmla="*/ 4589305 w 5543550"/>
              <a:gd name="connsiteY8" fmla="*/ 0 h 826026"/>
              <a:gd name="connsiteX9" fmla="*/ 5405876 w 5543550"/>
              <a:gd name="connsiteY9" fmla="*/ 0 h 826026"/>
              <a:gd name="connsiteX10" fmla="*/ 5543550 w 5543550"/>
              <a:gd name="connsiteY10" fmla="*/ 137674 h 826026"/>
              <a:gd name="connsiteX11" fmla="*/ 5543550 w 5543550"/>
              <a:gd name="connsiteY11" fmla="*/ 688352 h 826026"/>
              <a:gd name="connsiteX12" fmla="*/ 5405876 w 5543550"/>
              <a:gd name="connsiteY12" fmla="*/ 826026 h 826026"/>
              <a:gd name="connsiteX13" fmla="*/ 4694669 w 5543550"/>
              <a:gd name="connsiteY13" fmla="*/ 826026 h 826026"/>
              <a:gd name="connsiteX14" fmla="*/ 3930779 w 5543550"/>
              <a:gd name="connsiteY14" fmla="*/ 826026 h 826026"/>
              <a:gd name="connsiteX15" fmla="*/ 3377618 w 5543550"/>
              <a:gd name="connsiteY15" fmla="*/ 826026 h 826026"/>
              <a:gd name="connsiteX16" fmla="*/ 2666411 w 5543550"/>
              <a:gd name="connsiteY16" fmla="*/ 826026 h 826026"/>
              <a:gd name="connsiteX17" fmla="*/ 1955204 w 5543550"/>
              <a:gd name="connsiteY17" fmla="*/ 826026 h 826026"/>
              <a:gd name="connsiteX18" fmla="*/ 1402042 w 5543550"/>
              <a:gd name="connsiteY18" fmla="*/ 826026 h 826026"/>
              <a:gd name="connsiteX19" fmla="*/ 796199 w 5543550"/>
              <a:gd name="connsiteY19" fmla="*/ 826026 h 826026"/>
              <a:gd name="connsiteX20" fmla="*/ 137674 w 5543550"/>
              <a:gd name="connsiteY20" fmla="*/ 826026 h 826026"/>
              <a:gd name="connsiteX21" fmla="*/ 0 w 5543550"/>
              <a:gd name="connsiteY21" fmla="*/ 688352 h 826026"/>
              <a:gd name="connsiteX22" fmla="*/ 0 w 5543550"/>
              <a:gd name="connsiteY22" fmla="*/ 137674 h 82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543550" h="826026" fill="none" extrusionOk="0">
                <a:moveTo>
                  <a:pt x="0" y="137674"/>
                </a:moveTo>
                <a:cubicBezTo>
                  <a:pt x="-3471" y="60677"/>
                  <a:pt x="69150" y="-2592"/>
                  <a:pt x="137674" y="0"/>
                </a:cubicBezTo>
                <a:cubicBezTo>
                  <a:pt x="338460" y="-13563"/>
                  <a:pt x="654363" y="-5416"/>
                  <a:pt x="848881" y="0"/>
                </a:cubicBezTo>
                <a:cubicBezTo>
                  <a:pt x="1043399" y="5416"/>
                  <a:pt x="1194850" y="13073"/>
                  <a:pt x="1349360" y="0"/>
                </a:cubicBezTo>
                <a:cubicBezTo>
                  <a:pt x="1503870" y="-13073"/>
                  <a:pt x="1663006" y="-20374"/>
                  <a:pt x="1849840" y="0"/>
                </a:cubicBezTo>
                <a:cubicBezTo>
                  <a:pt x="2036674" y="20374"/>
                  <a:pt x="2219596" y="-20473"/>
                  <a:pt x="2455683" y="0"/>
                </a:cubicBezTo>
                <a:cubicBezTo>
                  <a:pt x="2691770" y="20473"/>
                  <a:pt x="2767585" y="4214"/>
                  <a:pt x="3061526" y="0"/>
                </a:cubicBezTo>
                <a:cubicBezTo>
                  <a:pt x="3355467" y="-4214"/>
                  <a:pt x="3628258" y="-19963"/>
                  <a:pt x="3825415" y="0"/>
                </a:cubicBezTo>
                <a:cubicBezTo>
                  <a:pt x="4022572" y="19963"/>
                  <a:pt x="4236637" y="36676"/>
                  <a:pt x="4589305" y="0"/>
                </a:cubicBezTo>
                <a:cubicBezTo>
                  <a:pt x="4941973" y="-36676"/>
                  <a:pt x="5203491" y="-17996"/>
                  <a:pt x="5405876" y="0"/>
                </a:cubicBezTo>
                <a:cubicBezTo>
                  <a:pt x="5482464" y="1713"/>
                  <a:pt x="5545022" y="50591"/>
                  <a:pt x="5543550" y="137674"/>
                </a:cubicBezTo>
                <a:cubicBezTo>
                  <a:pt x="5563177" y="372449"/>
                  <a:pt x="5544656" y="454529"/>
                  <a:pt x="5543550" y="688352"/>
                </a:cubicBezTo>
                <a:cubicBezTo>
                  <a:pt x="5546836" y="758218"/>
                  <a:pt x="5480641" y="816817"/>
                  <a:pt x="5405876" y="826026"/>
                </a:cubicBezTo>
                <a:cubicBezTo>
                  <a:pt x="5149826" y="843823"/>
                  <a:pt x="4885361" y="851517"/>
                  <a:pt x="4694669" y="826026"/>
                </a:cubicBezTo>
                <a:cubicBezTo>
                  <a:pt x="4503977" y="800535"/>
                  <a:pt x="4245178" y="793511"/>
                  <a:pt x="3930779" y="826026"/>
                </a:cubicBezTo>
                <a:cubicBezTo>
                  <a:pt x="3616380" y="858542"/>
                  <a:pt x="3490413" y="834061"/>
                  <a:pt x="3377618" y="826026"/>
                </a:cubicBezTo>
                <a:cubicBezTo>
                  <a:pt x="3264823" y="817991"/>
                  <a:pt x="2985436" y="802354"/>
                  <a:pt x="2666411" y="826026"/>
                </a:cubicBezTo>
                <a:cubicBezTo>
                  <a:pt x="2347386" y="849698"/>
                  <a:pt x="2223079" y="809070"/>
                  <a:pt x="1955204" y="826026"/>
                </a:cubicBezTo>
                <a:cubicBezTo>
                  <a:pt x="1687329" y="842982"/>
                  <a:pt x="1642676" y="812791"/>
                  <a:pt x="1402042" y="826026"/>
                </a:cubicBezTo>
                <a:cubicBezTo>
                  <a:pt x="1161408" y="839261"/>
                  <a:pt x="1074385" y="850898"/>
                  <a:pt x="796199" y="826026"/>
                </a:cubicBezTo>
                <a:cubicBezTo>
                  <a:pt x="518013" y="801154"/>
                  <a:pt x="282949" y="802915"/>
                  <a:pt x="137674" y="826026"/>
                </a:cubicBezTo>
                <a:cubicBezTo>
                  <a:pt x="59257" y="829628"/>
                  <a:pt x="2087" y="765350"/>
                  <a:pt x="0" y="688352"/>
                </a:cubicBezTo>
                <a:cubicBezTo>
                  <a:pt x="-3958" y="438266"/>
                  <a:pt x="-24283" y="302583"/>
                  <a:pt x="0" y="137674"/>
                </a:cubicBezTo>
                <a:close/>
              </a:path>
              <a:path w="5543550" h="826026" stroke="0" extrusionOk="0">
                <a:moveTo>
                  <a:pt x="0" y="137674"/>
                </a:moveTo>
                <a:cubicBezTo>
                  <a:pt x="-4198" y="70567"/>
                  <a:pt x="63366" y="10138"/>
                  <a:pt x="137674" y="0"/>
                </a:cubicBezTo>
                <a:cubicBezTo>
                  <a:pt x="311714" y="27852"/>
                  <a:pt x="608851" y="18314"/>
                  <a:pt x="743517" y="0"/>
                </a:cubicBezTo>
                <a:cubicBezTo>
                  <a:pt x="878183" y="-18314"/>
                  <a:pt x="1110870" y="-10847"/>
                  <a:pt x="1296678" y="0"/>
                </a:cubicBezTo>
                <a:cubicBezTo>
                  <a:pt x="1482486" y="10847"/>
                  <a:pt x="1715347" y="-23182"/>
                  <a:pt x="1902522" y="0"/>
                </a:cubicBezTo>
                <a:cubicBezTo>
                  <a:pt x="2089697" y="23182"/>
                  <a:pt x="2177870" y="-23352"/>
                  <a:pt x="2403001" y="0"/>
                </a:cubicBezTo>
                <a:cubicBezTo>
                  <a:pt x="2628132" y="23352"/>
                  <a:pt x="2859526" y="37828"/>
                  <a:pt x="3166890" y="0"/>
                </a:cubicBezTo>
                <a:cubicBezTo>
                  <a:pt x="3474254" y="-37828"/>
                  <a:pt x="3421404" y="-10256"/>
                  <a:pt x="3667369" y="0"/>
                </a:cubicBezTo>
                <a:cubicBezTo>
                  <a:pt x="3913334" y="10256"/>
                  <a:pt x="3968269" y="-17720"/>
                  <a:pt x="4167849" y="0"/>
                </a:cubicBezTo>
                <a:cubicBezTo>
                  <a:pt x="4367429" y="17720"/>
                  <a:pt x="4584766" y="-30596"/>
                  <a:pt x="4826374" y="0"/>
                </a:cubicBezTo>
                <a:cubicBezTo>
                  <a:pt x="5067983" y="30596"/>
                  <a:pt x="5130164" y="2751"/>
                  <a:pt x="5405876" y="0"/>
                </a:cubicBezTo>
                <a:cubicBezTo>
                  <a:pt x="5469858" y="10978"/>
                  <a:pt x="5536179" y="55322"/>
                  <a:pt x="5543550" y="137674"/>
                </a:cubicBezTo>
                <a:cubicBezTo>
                  <a:pt x="5557409" y="408069"/>
                  <a:pt x="5525364" y="494702"/>
                  <a:pt x="5543550" y="688352"/>
                </a:cubicBezTo>
                <a:cubicBezTo>
                  <a:pt x="5547394" y="766941"/>
                  <a:pt x="5473902" y="841437"/>
                  <a:pt x="5405876" y="826026"/>
                </a:cubicBezTo>
                <a:cubicBezTo>
                  <a:pt x="5195718" y="848306"/>
                  <a:pt x="5030197" y="812287"/>
                  <a:pt x="4694669" y="826026"/>
                </a:cubicBezTo>
                <a:cubicBezTo>
                  <a:pt x="4359141" y="839765"/>
                  <a:pt x="4316729" y="831888"/>
                  <a:pt x="4088826" y="826026"/>
                </a:cubicBezTo>
                <a:cubicBezTo>
                  <a:pt x="3860923" y="820164"/>
                  <a:pt x="3678839" y="852948"/>
                  <a:pt x="3430300" y="826026"/>
                </a:cubicBezTo>
                <a:cubicBezTo>
                  <a:pt x="3181761" y="799104"/>
                  <a:pt x="3147287" y="843124"/>
                  <a:pt x="2929821" y="826026"/>
                </a:cubicBezTo>
                <a:cubicBezTo>
                  <a:pt x="2712355" y="808928"/>
                  <a:pt x="2540343" y="800853"/>
                  <a:pt x="2271296" y="826026"/>
                </a:cubicBezTo>
                <a:cubicBezTo>
                  <a:pt x="2002250" y="851199"/>
                  <a:pt x="1815103" y="833252"/>
                  <a:pt x="1665453" y="826026"/>
                </a:cubicBezTo>
                <a:cubicBezTo>
                  <a:pt x="1515803" y="818800"/>
                  <a:pt x="1354406" y="830495"/>
                  <a:pt x="1112291" y="826026"/>
                </a:cubicBezTo>
                <a:cubicBezTo>
                  <a:pt x="870176" y="821557"/>
                  <a:pt x="573402" y="811762"/>
                  <a:pt x="137674" y="826026"/>
                </a:cubicBezTo>
                <a:cubicBezTo>
                  <a:pt x="45486" y="817272"/>
                  <a:pt x="13240" y="771316"/>
                  <a:pt x="0" y="688352"/>
                </a:cubicBezTo>
                <a:cubicBezTo>
                  <a:pt x="-127" y="538800"/>
                  <a:pt x="-44" y="347155"/>
                  <a:pt x="0" y="137674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3875397317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>
              <a:tabLst>
                <a:tab pos="360363" algn="l"/>
                <a:tab pos="1260475" algn="l"/>
              </a:tabLst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الاتحاد مع المسيح في قيامته</a:t>
            </a:r>
          </a:p>
        </p:txBody>
      </p:sp>
      <p:sp>
        <p:nvSpPr>
          <p:cNvPr id="15" name="Text Box 5">
            <a:hlinkClick r:id="rId3" action="ppaction://hlinksldjump"/>
          </p:cNvPr>
          <p:cNvSpPr txBox="1">
            <a:spLocks noChangeArrowheads="1"/>
          </p:cNvSpPr>
          <p:nvPr/>
        </p:nvSpPr>
        <p:spPr bwMode="auto">
          <a:xfrm>
            <a:off x="5652120" y="2422417"/>
            <a:ext cx="87556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أ- منه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339752" y="2401271"/>
            <a:ext cx="171713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اقبل منه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6665358" y="3038080"/>
            <a:ext cx="98937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الوجود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1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843034" y="3242800"/>
            <a:ext cx="360000" cy="360000"/>
            <a:chOff x="5775400" y="680525"/>
            <a:chExt cx="659100" cy="654900"/>
          </a:xfrm>
        </p:grpSpPr>
        <p:sp>
          <p:nvSpPr>
            <p:cNvPr id="2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1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7477637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90" name="Rectangle 14"/>
          <p:cNvSpPr>
            <a:spLocks noChangeArrowheads="1"/>
          </p:cNvSpPr>
          <p:nvPr/>
        </p:nvSpPr>
        <p:spPr bwMode="auto">
          <a:xfrm>
            <a:off x="935596" y="1628800"/>
            <a:ext cx="7272808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لأَنَّكَ أَنْتَ جَذَبْتَنِي مِنَ الْبَطْنِ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جَعَلْتَنِي مُطْمَئِنّاً عَلَى ثَدْيَيْ أُمِّي.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عَلَيْكَ أُلْقِيتُ مِنَ الرَّحِمِ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مِنْ بَطْنِ أُمِّي أَنْتَ إِلَهِي.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52591" name="Rectangle 15"/>
          <p:cNvSpPr>
            <a:spLocks noChangeArrowheads="1"/>
          </p:cNvSpPr>
          <p:nvPr/>
        </p:nvSpPr>
        <p:spPr bwMode="auto">
          <a:xfrm>
            <a:off x="3419872" y="3113727"/>
            <a:ext cx="230425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 9:22، 10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1823829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9" name="Rectangle 5"/>
          <p:cNvSpPr>
            <a:spLocks noChangeArrowheads="1"/>
          </p:cNvSpPr>
          <p:nvPr/>
        </p:nvSpPr>
        <p:spPr bwMode="auto">
          <a:xfrm>
            <a:off x="3240833" y="5805264"/>
            <a:ext cx="266233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 13:139، 16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59750" name="Rectangle 6"/>
          <p:cNvSpPr>
            <a:spLocks noChangeArrowheads="1"/>
          </p:cNvSpPr>
          <p:nvPr/>
        </p:nvSpPr>
        <p:spPr bwMode="auto">
          <a:xfrm>
            <a:off x="2375756" y="235104"/>
            <a:ext cx="4392488" cy="550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لأَنَّكَ أَنْتَ اقْتَنَيْتَ كُلْيَتَيَّ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نسَجْتَنِي فِي بَطْنِ أُمِّي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لَمْ تَخْتَفِ عَنْكَ عِظَامِي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حِينَمَا صُنِعْتُ فِي الْخَفَاءِ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وَرُقِمْتُ فِي أَعْمَاقِ الأَرْضِ. 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رَأَتْ عَيْنَاكَ أَعْضَائِي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وَفِي سِفْرِكَ كُلُّهَا كُتِبَتْ يَوْمَ تَصَوَّرَتْ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إِذْ لَمْ يَكُنْ وَاحِدٌ مِنْ</a:t>
            </a:r>
          </a:p>
        </p:txBody>
      </p:sp>
    </p:spTree>
    <p:extLst>
      <p:ext uri="{BB962C8B-B14F-4D97-AF65-F5344CB8AC3E}">
        <p14:creationId xmlns:p14="http://schemas.microsoft.com/office/powerpoint/2010/main" val="1034910928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8" name="Rectangle 4"/>
          <p:cNvSpPr>
            <a:spLocks noChangeArrowheads="1"/>
          </p:cNvSpPr>
          <p:nvPr/>
        </p:nvSpPr>
        <p:spPr bwMode="auto">
          <a:xfrm>
            <a:off x="1322553" y="1756350"/>
            <a:ext cx="649889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tabLst>
                <a:tab pos="1169988" algn="l"/>
                <a:tab pos="2339975" algn="l"/>
                <a:tab pos="3600450" algn="l"/>
              </a:tabLst>
              <a:defRPr/>
            </a:pPr>
            <a:r>
              <a:rPr lang="ar-SA" sz="4800" b="1" dirty="0">
                <a:ln w="0"/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فهل نحيا بهذا الإدراك الذي كان </a:t>
            </a:r>
            <a:r>
              <a:rPr lang="ar-EG" sz="4800" b="1" dirty="0">
                <a:ln w="0"/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يملئ</a:t>
            </a:r>
            <a:r>
              <a:rPr lang="ar-SA" sz="4800" b="1" dirty="0">
                <a:ln w="0"/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قلب داود؟</a:t>
            </a:r>
          </a:p>
        </p:txBody>
      </p:sp>
    </p:spTree>
    <p:extLst>
      <p:ext uri="{BB962C8B-B14F-4D97-AF65-F5344CB8AC3E}">
        <p14:creationId xmlns:p14="http://schemas.microsoft.com/office/powerpoint/2010/main" val="2515610680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39520" y="1196752"/>
            <a:ext cx="5464960" cy="897900"/>
          </a:xfrm>
          <a:custGeom>
            <a:avLst/>
            <a:gdLst>
              <a:gd name="connsiteX0" fmla="*/ 0 w 5464960"/>
              <a:gd name="connsiteY0" fmla="*/ 149653 h 897900"/>
              <a:gd name="connsiteX1" fmla="*/ 149653 w 5464960"/>
              <a:gd name="connsiteY1" fmla="*/ 0 h 897900"/>
              <a:gd name="connsiteX2" fmla="*/ 898673 w 5464960"/>
              <a:gd name="connsiteY2" fmla="*/ 0 h 897900"/>
              <a:gd name="connsiteX3" fmla="*/ 1596036 w 5464960"/>
              <a:gd name="connsiteY3" fmla="*/ 0 h 897900"/>
              <a:gd name="connsiteX4" fmla="*/ 2086773 w 5464960"/>
              <a:gd name="connsiteY4" fmla="*/ 0 h 897900"/>
              <a:gd name="connsiteX5" fmla="*/ 2732480 w 5464960"/>
              <a:gd name="connsiteY5" fmla="*/ 0 h 897900"/>
              <a:gd name="connsiteX6" fmla="*/ 3274874 w 5464960"/>
              <a:gd name="connsiteY6" fmla="*/ 0 h 897900"/>
              <a:gd name="connsiteX7" fmla="*/ 4023894 w 5464960"/>
              <a:gd name="connsiteY7" fmla="*/ 0 h 897900"/>
              <a:gd name="connsiteX8" fmla="*/ 4514631 w 5464960"/>
              <a:gd name="connsiteY8" fmla="*/ 0 h 897900"/>
              <a:gd name="connsiteX9" fmla="*/ 5315307 w 5464960"/>
              <a:gd name="connsiteY9" fmla="*/ 0 h 897900"/>
              <a:gd name="connsiteX10" fmla="*/ 5464960 w 5464960"/>
              <a:gd name="connsiteY10" fmla="*/ 149653 h 897900"/>
              <a:gd name="connsiteX11" fmla="*/ 5464960 w 5464960"/>
              <a:gd name="connsiteY11" fmla="*/ 748247 h 897900"/>
              <a:gd name="connsiteX12" fmla="*/ 5315307 w 5464960"/>
              <a:gd name="connsiteY12" fmla="*/ 897900 h 897900"/>
              <a:gd name="connsiteX13" fmla="*/ 4721257 w 5464960"/>
              <a:gd name="connsiteY13" fmla="*/ 897900 h 897900"/>
              <a:gd name="connsiteX14" fmla="*/ 4127207 w 5464960"/>
              <a:gd name="connsiteY14" fmla="*/ 897900 h 897900"/>
              <a:gd name="connsiteX15" fmla="*/ 3378187 w 5464960"/>
              <a:gd name="connsiteY15" fmla="*/ 897900 h 897900"/>
              <a:gd name="connsiteX16" fmla="*/ 2680823 w 5464960"/>
              <a:gd name="connsiteY16" fmla="*/ 897900 h 897900"/>
              <a:gd name="connsiteX17" fmla="*/ 2138430 w 5464960"/>
              <a:gd name="connsiteY17" fmla="*/ 897900 h 897900"/>
              <a:gd name="connsiteX18" fmla="*/ 1544380 w 5464960"/>
              <a:gd name="connsiteY18" fmla="*/ 897900 h 897900"/>
              <a:gd name="connsiteX19" fmla="*/ 847016 w 5464960"/>
              <a:gd name="connsiteY19" fmla="*/ 897900 h 897900"/>
              <a:gd name="connsiteX20" fmla="*/ 149653 w 5464960"/>
              <a:gd name="connsiteY20" fmla="*/ 897900 h 897900"/>
              <a:gd name="connsiteX21" fmla="*/ 0 w 5464960"/>
              <a:gd name="connsiteY21" fmla="*/ 748247 h 897900"/>
              <a:gd name="connsiteX22" fmla="*/ 0 w 5464960"/>
              <a:gd name="connsiteY22" fmla="*/ 149653 h 89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64960" h="897900" fill="none" extrusionOk="0">
                <a:moveTo>
                  <a:pt x="0" y="149653"/>
                </a:moveTo>
                <a:cubicBezTo>
                  <a:pt x="16958" y="73343"/>
                  <a:pt x="62253" y="-1742"/>
                  <a:pt x="149653" y="0"/>
                </a:cubicBezTo>
                <a:cubicBezTo>
                  <a:pt x="367596" y="-27628"/>
                  <a:pt x="671687" y="-13692"/>
                  <a:pt x="898673" y="0"/>
                </a:cubicBezTo>
                <a:cubicBezTo>
                  <a:pt x="1125659" y="13692"/>
                  <a:pt x="1396407" y="-27780"/>
                  <a:pt x="1596036" y="0"/>
                </a:cubicBezTo>
                <a:cubicBezTo>
                  <a:pt x="1795665" y="27780"/>
                  <a:pt x="1854641" y="-8794"/>
                  <a:pt x="2086773" y="0"/>
                </a:cubicBezTo>
                <a:cubicBezTo>
                  <a:pt x="2318905" y="8794"/>
                  <a:pt x="2486961" y="25466"/>
                  <a:pt x="2732480" y="0"/>
                </a:cubicBezTo>
                <a:cubicBezTo>
                  <a:pt x="2977999" y="-25466"/>
                  <a:pt x="3023651" y="-9014"/>
                  <a:pt x="3274874" y="0"/>
                </a:cubicBezTo>
                <a:cubicBezTo>
                  <a:pt x="3526097" y="9014"/>
                  <a:pt x="3788332" y="15961"/>
                  <a:pt x="4023894" y="0"/>
                </a:cubicBezTo>
                <a:cubicBezTo>
                  <a:pt x="4259456" y="-15961"/>
                  <a:pt x="4385708" y="12864"/>
                  <a:pt x="4514631" y="0"/>
                </a:cubicBezTo>
                <a:cubicBezTo>
                  <a:pt x="4643554" y="-12864"/>
                  <a:pt x="5141777" y="3887"/>
                  <a:pt x="5315307" y="0"/>
                </a:cubicBezTo>
                <a:cubicBezTo>
                  <a:pt x="5393888" y="-9664"/>
                  <a:pt x="5457608" y="56679"/>
                  <a:pt x="5464960" y="149653"/>
                </a:cubicBezTo>
                <a:cubicBezTo>
                  <a:pt x="5438103" y="375230"/>
                  <a:pt x="5465255" y="455425"/>
                  <a:pt x="5464960" y="748247"/>
                </a:cubicBezTo>
                <a:cubicBezTo>
                  <a:pt x="5459745" y="840108"/>
                  <a:pt x="5396876" y="888867"/>
                  <a:pt x="5315307" y="897900"/>
                </a:cubicBezTo>
                <a:cubicBezTo>
                  <a:pt x="5121515" y="894347"/>
                  <a:pt x="4949877" y="899645"/>
                  <a:pt x="4721257" y="897900"/>
                </a:cubicBezTo>
                <a:cubicBezTo>
                  <a:pt x="4492637" y="896156"/>
                  <a:pt x="4364344" y="869107"/>
                  <a:pt x="4127207" y="897900"/>
                </a:cubicBezTo>
                <a:cubicBezTo>
                  <a:pt x="3890070" y="926694"/>
                  <a:pt x="3620246" y="923117"/>
                  <a:pt x="3378187" y="897900"/>
                </a:cubicBezTo>
                <a:cubicBezTo>
                  <a:pt x="3136128" y="872683"/>
                  <a:pt x="2848033" y="907101"/>
                  <a:pt x="2680823" y="897900"/>
                </a:cubicBezTo>
                <a:cubicBezTo>
                  <a:pt x="2513613" y="888699"/>
                  <a:pt x="2301331" y="896781"/>
                  <a:pt x="2138430" y="897900"/>
                </a:cubicBezTo>
                <a:cubicBezTo>
                  <a:pt x="1975529" y="899019"/>
                  <a:pt x="1764416" y="919378"/>
                  <a:pt x="1544380" y="897900"/>
                </a:cubicBezTo>
                <a:cubicBezTo>
                  <a:pt x="1324344" y="876423"/>
                  <a:pt x="1120751" y="909676"/>
                  <a:pt x="847016" y="897900"/>
                </a:cubicBezTo>
                <a:cubicBezTo>
                  <a:pt x="573281" y="886124"/>
                  <a:pt x="343455" y="910251"/>
                  <a:pt x="149653" y="897900"/>
                </a:cubicBezTo>
                <a:cubicBezTo>
                  <a:pt x="70787" y="885059"/>
                  <a:pt x="12851" y="830236"/>
                  <a:pt x="0" y="748247"/>
                </a:cubicBezTo>
                <a:cubicBezTo>
                  <a:pt x="-21550" y="494285"/>
                  <a:pt x="-1067" y="382965"/>
                  <a:pt x="0" y="149653"/>
                </a:cubicBezTo>
                <a:close/>
              </a:path>
              <a:path w="5464960" h="897900" stroke="0" extrusionOk="0">
                <a:moveTo>
                  <a:pt x="0" y="149653"/>
                </a:moveTo>
                <a:cubicBezTo>
                  <a:pt x="-712" y="69341"/>
                  <a:pt x="73278" y="4597"/>
                  <a:pt x="149653" y="0"/>
                </a:cubicBezTo>
                <a:cubicBezTo>
                  <a:pt x="328414" y="20954"/>
                  <a:pt x="548502" y="-25013"/>
                  <a:pt x="692047" y="0"/>
                </a:cubicBezTo>
                <a:cubicBezTo>
                  <a:pt x="835592" y="25013"/>
                  <a:pt x="1127806" y="-30901"/>
                  <a:pt x="1389410" y="0"/>
                </a:cubicBezTo>
                <a:cubicBezTo>
                  <a:pt x="1651014" y="30901"/>
                  <a:pt x="1933687" y="-16197"/>
                  <a:pt x="2086773" y="0"/>
                </a:cubicBezTo>
                <a:cubicBezTo>
                  <a:pt x="2239859" y="16197"/>
                  <a:pt x="2620250" y="-12319"/>
                  <a:pt x="2835793" y="0"/>
                </a:cubicBezTo>
                <a:cubicBezTo>
                  <a:pt x="3051336" y="12319"/>
                  <a:pt x="3244012" y="7482"/>
                  <a:pt x="3378187" y="0"/>
                </a:cubicBezTo>
                <a:cubicBezTo>
                  <a:pt x="3512362" y="-7482"/>
                  <a:pt x="3822023" y="35607"/>
                  <a:pt x="4127207" y="0"/>
                </a:cubicBezTo>
                <a:cubicBezTo>
                  <a:pt x="4432391" y="-35607"/>
                  <a:pt x="4445420" y="-16689"/>
                  <a:pt x="4617944" y="0"/>
                </a:cubicBezTo>
                <a:cubicBezTo>
                  <a:pt x="4790468" y="16689"/>
                  <a:pt x="5062812" y="-34826"/>
                  <a:pt x="5315307" y="0"/>
                </a:cubicBezTo>
                <a:cubicBezTo>
                  <a:pt x="5396603" y="-2506"/>
                  <a:pt x="5452928" y="72692"/>
                  <a:pt x="5464960" y="149653"/>
                </a:cubicBezTo>
                <a:cubicBezTo>
                  <a:pt x="5446678" y="279362"/>
                  <a:pt x="5454072" y="511242"/>
                  <a:pt x="5464960" y="748247"/>
                </a:cubicBezTo>
                <a:cubicBezTo>
                  <a:pt x="5453715" y="817592"/>
                  <a:pt x="5404040" y="900276"/>
                  <a:pt x="5315307" y="897900"/>
                </a:cubicBezTo>
                <a:cubicBezTo>
                  <a:pt x="5095926" y="897582"/>
                  <a:pt x="4936660" y="903970"/>
                  <a:pt x="4772913" y="897900"/>
                </a:cubicBezTo>
                <a:cubicBezTo>
                  <a:pt x="4609166" y="891830"/>
                  <a:pt x="4382112" y="871334"/>
                  <a:pt x="4178863" y="897900"/>
                </a:cubicBezTo>
                <a:cubicBezTo>
                  <a:pt x="3975614" y="924467"/>
                  <a:pt x="3875807" y="881690"/>
                  <a:pt x="3688126" y="897900"/>
                </a:cubicBezTo>
                <a:cubicBezTo>
                  <a:pt x="3500445" y="914110"/>
                  <a:pt x="3306342" y="895077"/>
                  <a:pt x="3197389" y="897900"/>
                </a:cubicBezTo>
                <a:cubicBezTo>
                  <a:pt x="3088436" y="900723"/>
                  <a:pt x="2777847" y="916457"/>
                  <a:pt x="2551682" y="897900"/>
                </a:cubicBezTo>
                <a:cubicBezTo>
                  <a:pt x="2325517" y="879343"/>
                  <a:pt x="2091442" y="878809"/>
                  <a:pt x="1854319" y="897900"/>
                </a:cubicBezTo>
                <a:cubicBezTo>
                  <a:pt x="1617196" y="916991"/>
                  <a:pt x="1575604" y="875039"/>
                  <a:pt x="1363582" y="897900"/>
                </a:cubicBezTo>
                <a:cubicBezTo>
                  <a:pt x="1151560" y="920761"/>
                  <a:pt x="539122" y="840439"/>
                  <a:pt x="149653" y="897900"/>
                </a:cubicBezTo>
                <a:cubicBezTo>
                  <a:pt x="52407" y="907628"/>
                  <a:pt x="-7774" y="840065"/>
                  <a:pt x="0" y="748247"/>
                </a:cubicBezTo>
                <a:cubicBezTo>
                  <a:pt x="-27470" y="520393"/>
                  <a:pt x="-14456" y="308218"/>
                  <a:pt x="0" y="14965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243249272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يحدد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بولس الرسول هنا ثلاث أبعاد</a:t>
            </a:r>
            <a:r>
              <a:rPr 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24936" name="Rectangle 8"/>
          <p:cNvSpPr>
            <a:spLocks noChangeArrowheads="1"/>
          </p:cNvSpPr>
          <p:nvPr/>
        </p:nvSpPr>
        <p:spPr bwMode="auto">
          <a:xfrm>
            <a:off x="6688129" y="2656618"/>
            <a:ext cx="91723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لأعرفه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4937" name="Rectangle 9"/>
          <p:cNvSpPr>
            <a:spLocks noChangeArrowheads="1"/>
          </p:cNvSpPr>
          <p:nvPr/>
        </p:nvSpPr>
        <p:spPr bwMode="auto">
          <a:xfrm>
            <a:off x="6135324" y="3379412"/>
            <a:ext cx="144943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وقوة قيامته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4938" name="Rectangle 10"/>
          <p:cNvSpPr>
            <a:spLocks noChangeArrowheads="1"/>
          </p:cNvSpPr>
          <p:nvPr/>
        </p:nvSpPr>
        <p:spPr bwMode="auto">
          <a:xfrm>
            <a:off x="5915482" y="4102205"/>
            <a:ext cx="168988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وشركة آلامه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21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845818" y="2861338"/>
            <a:ext cx="360000" cy="360000"/>
            <a:chOff x="5775400" y="680525"/>
            <a:chExt cx="659100" cy="654900"/>
          </a:xfrm>
        </p:grpSpPr>
        <p:sp>
          <p:nvSpPr>
            <p:cNvPr id="22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825210" y="3584132"/>
            <a:ext cx="360000" cy="360000"/>
            <a:chOff x="5775400" y="680525"/>
            <a:chExt cx="659100" cy="654900"/>
          </a:xfrm>
        </p:grpSpPr>
        <p:sp>
          <p:nvSpPr>
            <p:cNvPr id="2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2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845818" y="4306925"/>
            <a:ext cx="360000" cy="360000"/>
            <a:chOff x="5775400" y="680525"/>
            <a:chExt cx="659100" cy="654900"/>
          </a:xfrm>
        </p:grpSpPr>
        <p:sp>
          <p:nvSpPr>
            <p:cNvPr id="2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3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8256402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83" name="Rectangle 7"/>
          <p:cNvSpPr>
            <a:spLocks noChangeArrowheads="1"/>
          </p:cNvSpPr>
          <p:nvPr/>
        </p:nvSpPr>
        <p:spPr bwMode="auto">
          <a:xfrm>
            <a:off x="1614299" y="2212969"/>
            <a:ext cx="5915402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لِتَسْلُكُوا كَمَا يَحِقُّ لِلرَّبِّ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فِي كُلِّ رِضىً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مُثْمِرِينَ فِي كُلِّ عَمَلٍ صَالِحٍ، وَنَامِينَ فِي مَعْرِفَةِ اللهِ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6984" name="Rectangle 8"/>
          <p:cNvSpPr>
            <a:spLocks noChangeArrowheads="1"/>
          </p:cNvSpPr>
          <p:nvPr/>
        </p:nvSpPr>
        <p:spPr bwMode="auto">
          <a:xfrm>
            <a:off x="3852893" y="3827922"/>
            <a:ext cx="143821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كو 10:1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3" name="Rectangle 8"/>
          <p:cNvSpPr>
            <a:spLocks noChangeArrowheads="1"/>
          </p:cNvSpPr>
          <p:nvPr/>
        </p:nvSpPr>
        <p:spPr bwMode="auto">
          <a:xfrm>
            <a:off x="6732240" y="710087"/>
            <a:ext cx="98135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لأعرفه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2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819322" y="920372"/>
            <a:ext cx="360000" cy="360000"/>
            <a:chOff x="5775400" y="680525"/>
            <a:chExt cx="659100" cy="654900"/>
          </a:xfrm>
        </p:grpSpPr>
        <p:sp>
          <p:nvSpPr>
            <p:cNvPr id="2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C454E820-12CE-5FC4-C181-D392E18BEEE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20995" y="1444467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13660166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85" name="Rectangle 9"/>
          <p:cNvSpPr>
            <a:spLocks noChangeArrowheads="1"/>
          </p:cNvSpPr>
          <p:nvPr/>
        </p:nvSpPr>
        <p:spPr bwMode="auto">
          <a:xfrm>
            <a:off x="3672948" y="3680450"/>
            <a:ext cx="179810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2كو 18:3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6986" name="Rectangle 10"/>
          <p:cNvSpPr>
            <a:spLocks noChangeArrowheads="1"/>
          </p:cNvSpPr>
          <p:nvPr/>
        </p:nvSpPr>
        <p:spPr bwMode="auto">
          <a:xfrm>
            <a:off x="700859" y="1556792"/>
            <a:ext cx="7704856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وَنَحْنُ جَمِيعاً نَاظِرِينَ مَجْدَ الرَّبِّ بِوَجْهٍ مَكْشُوفٍ، كَمَا فِي مِرْآةٍ،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نَتَغَيَّرُ إِلَى تِلْكَ الصُّورَةِ عَيْنِهَا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مِنْ مَجْدٍ إِلَى مَجْدٍ كَمَا مِنَ الرَّبِّ الرُّوحِ.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7477193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7" name="Rectangle 7"/>
          <p:cNvSpPr>
            <a:spLocks noChangeArrowheads="1"/>
          </p:cNvSpPr>
          <p:nvPr/>
        </p:nvSpPr>
        <p:spPr bwMode="auto">
          <a:xfrm>
            <a:off x="269352" y="1982449"/>
            <a:ext cx="8602035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مُسْتَنِيرَةً عُيُونُ أَذْهَانِكُمْ لِتَعْلَمُوا مَا هُوَ رَجَاءُ دَعْوَتِهِ،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وَمَا هُوَ غِنَى مَجْدِ مِيرَاثِهِ فِي الْقِدِّيسِينَ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وَمَا هِيَ عَظَمَةُ قُدْرَتِهِ الْفَائِقَةُ نَحْوَنَا نَحْنُ الْمُؤْمِنِينَ حَسَبَ عَمَلِ شِدَّةِ قُوَّتِهِ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28008" name="Rectangle 8"/>
          <p:cNvSpPr>
            <a:spLocks noChangeArrowheads="1"/>
          </p:cNvSpPr>
          <p:nvPr/>
        </p:nvSpPr>
        <p:spPr bwMode="auto">
          <a:xfrm>
            <a:off x="3410100" y="4102975"/>
            <a:ext cx="2323801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أف18:1، 19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0" name="Rectangle 9"/>
          <p:cNvSpPr>
            <a:spLocks noChangeArrowheads="1"/>
          </p:cNvSpPr>
          <p:nvPr/>
        </p:nvSpPr>
        <p:spPr bwMode="auto">
          <a:xfrm>
            <a:off x="6288159" y="665012"/>
            <a:ext cx="15905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وقوة قيامته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21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997636" y="869732"/>
            <a:ext cx="360000" cy="360000"/>
            <a:chOff x="5775400" y="680525"/>
            <a:chExt cx="659100" cy="654900"/>
          </a:xfrm>
        </p:grpSpPr>
        <p:sp>
          <p:nvSpPr>
            <p:cNvPr id="22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4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800" y="784174"/>
              <a:ext cx="450301" cy="44760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0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2</a:t>
              </a:r>
              <a:endParaRPr sz="20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EF2AB4B-9239-BE20-BF23-AF19793215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80112" y="1331869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0141876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95936" y="2564061"/>
            <a:ext cx="3456384" cy="122497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75856" y="2071076"/>
            <a:ext cx="2219341" cy="1009633"/>
          </a:xfrm>
          <a:prstGeom prst="rect">
            <a:avLst/>
          </a:prstGeom>
        </p:spPr>
      </p:pic>
      <p:sp>
        <p:nvSpPr>
          <p:cNvPr id="192518" name="Rectangle 6"/>
          <p:cNvSpPr>
            <a:spLocks noChangeArrowheads="1"/>
          </p:cNvSpPr>
          <p:nvPr/>
        </p:nvSpPr>
        <p:spPr bwMode="auto">
          <a:xfrm>
            <a:off x="2915816" y="819618"/>
            <a:ext cx="405163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3- </a:t>
            </a:r>
            <a:r>
              <a:rPr lang="ar-SA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السلوك بحسب الإنجيل</a:t>
            </a:r>
            <a:endParaRPr lang="en-US" sz="48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0659" name="Rectangle 7"/>
          <p:cNvSpPr>
            <a:spLocks noChangeArrowheads="1"/>
          </p:cNvSpPr>
          <p:nvPr/>
        </p:nvSpPr>
        <p:spPr bwMode="auto">
          <a:xfrm>
            <a:off x="107504" y="2196331"/>
            <a:ext cx="8928992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كُلُّ مَنْ هُوَ مَوْلُودٌ مِنَ اللهِ لاَ يَفْعَلُ خَطِيَّةً، لأَنَّ زَرْعَهُ</a:t>
            </a: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يَثْبُتُ فِيهِ،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وَلاَ يَسْتَطِيعُ أَنْ يُخْطِئَ لأَنَّهُ مَوْلُودٌ مِنَ اللهِ.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بِهَذَا أَوْلاَدُ اللهِ ظَاهِرُونَ وَأَوْلاَدُ إِبْلِيسَ. كُلُّ مَنْ لاَ يَفْعَلُ الْبِرَّ فَلَيْسَ مِنَ اللهِ، وَكَذَا مَنْ لاَ يُحِبُّ أَخَاهُ</a:t>
            </a:r>
            <a:r>
              <a:rPr lang="en-US" sz="40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192520" name="Rectangle 8"/>
          <p:cNvSpPr>
            <a:spLocks noChangeArrowheads="1"/>
          </p:cNvSpPr>
          <p:nvPr/>
        </p:nvSpPr>
        <p:spPr bwMode="auto">
          <a:xfrm>
            <a:off x="3426494" y="5196878"/>
            <a:ext cx="229101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(1يو 3: 9، 10)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/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022B714-EFE0-F9C6-7DDF-6871430362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31577" y="1300325"/>
            <a:ext cx="4896544" cy="497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4039296"/>
      </p:ext>
    </p:extLst>
  </p:cSld>
  <p:clrMapOvr>
    <a:masterClrMapping/>
  </p:clrMapOvr>
  <p:transition spd="slow"/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9" name="Rectangle 9"/>
          <p:cNvSpPr>
            <a:spLocks noChangeArrowheads="1"/>
          </p:cNvSpPr>
          <p:nvPr/>
        </p:nvSpPr>
        <p:spPr bwMode="auto">
          <a:xfrm>
            <a:off x="1862763" y="1836711"/>
            <a:ext cx="541847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أَسْتَطِيعُ كُلَّ شَيْءٍ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فِي الْمَسِيحِ الَّذِي يُقَوِّينِي.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128010" name="Rectangle 10"/>
          <p:cNvSpPr>
            <a:spLocks noChangeArrowheads="1"/>
          </p:cNvSpPr>
          <p:nvPr/>
        </p:nvSpPr>
        <p:spPr bwMode="auto">
          <a:xfrm>
            <a:off x="3841670" y="2564904"/>
            <a:ext cx="146065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13:4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15309074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31" name="Text Box 7"/>
          <p:cNvSpPr txBox="1">
            <a:spLocks noChangeArrowheads="1"/>
          </p:cNvSpPr>
          <p:nvPr/>
        </p:nvSpPr>
        <p:spPr bwMode="auto">
          <a:xfrm>
            <a:off x="5979040" y="1790178"/>
            <a:ext cx="160796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اجلـــه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9033" name="Rectangle 9"/>
          <p:cNvSpPr>
            <a:spLocks noChangeArrowheads="1"/>
          </p:cNvSpPr>
          <p:nvPr/>
        </p:nvSpPr>
        <p:spPr bwMode="auto">
          <a:xfrm>
            <a:off x="564105" y="2564904"/>
            <a:ext cx="801579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...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وَاضْطِهَادَاتِي، وَآلاَمِي مِثْلَ مَا أَصَابَنِي فِي أَنْطَاكِيَةَ وَإِيقُونِيَّةَ وَلِسْتِرَةَ. 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أَيَّةَ اضْطِهَادَاتٍ احْتَمَلْتُ! وَمِنَ الْجَمِيعِ أَنْقَذَنِي الرَّبُّ. </a:t>
            </a:r>
          </a:p>
        </p:txBody>
      </p:sp>
      <p:sp>
        <p:nvSpPr>
          <p:cNvPr id="129034" name="Rectangle 10"/>
          <p:cNvSpPr>
            <a:spLocks noChangeArrowheads="1"/>
          </p:cNvSpPr>
          <p:nvPr/>
        </p:nvSpPr>
        <p:spPr bwMode="auto">
          <a:xfrm>
            <a:off x="3631989" y="3991630"/>
            <a:ext cx="1880021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2تي3: 11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6" name="Rectangle 10"/>
          <p:cNvSpPr>
            <a:spLocks noChangeArrowheads="1"/>
          </p:cNvSpPr>
          <p:nvPr/>
        </p:nvSpPr>
        <p:spPr bwMode="auto">
          <a:xfrm>
            <a:off x="5979040" y="703508"/>
            <a:ext cx="1826141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وشركة آلامه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2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921430" y="937636"/>
            <a:ext cx="360000" cy="360000"/>
            <a:chOff x="5775400" y="680525"/>
            <a:chExt cx="659100" cy="654900"/>
          </a:xfrm>
        </p:grpSpPr>
        <p:sp>
          <p:nvSpPr>
            <p:cNvPr id="2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3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67055B67-4086-9C9D-883D-3BE8727E2C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08927" y="1371185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77104875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30" name="Text Box 6"/>
          <p:cNvSpPr txBox="1">
            <a:spLocks noChangeArrowheads="1"/>
          </p:cNvSpPr>
          <p:nvPr/>
        </p:nvSpPr>
        <p:spPr bwMode="auto">
          <a:xfrm>
            <a:off x="7020272" y="1589170"/>
            <a:ext cx="72968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معـــه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9036" name="Rectangle 12"/>
          <p:cNvSpPr>
            <a:spLocks noChangeArrowheads="1"/>
          </p:cNvSpPr>
          <p:nvPr/>
        </p:nvSpPr>
        <p:spPr bwMode="auto">
          <a:xfrm>
            <a:off x="520663" y="2266300"/>
            <a:ext cx="8102674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الَّذِي الآنَ افْرَحُ فِي الاَمِي لأَجْلِكُمْ وَأُكَمِّلُ نَقَائِصَ شَدَائِدِ الْمَسِيحِ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فِي جِسْمِي لأَجْلِ جَسَدِهِ: الَّذِي هُوَ الْكَنِيسَةُ</a:t>
            </a:r>
          </a:p>
        </p:txBody>
      </p:sp>
      <p:sp>
        <p:nvSpPr>
          <p:cNvPr id="129037" name="Rectangle 13"/>
          <p:cNvSpPr>
            <a:spLocks noChangeArrowheads="1"/>
          </p:cNvSpPr>
          <p:nvPr/>
        </p:nvSpPr>
        <p:spPr bwMode="auto">
          <a:xfrm>
            <a:off x="3852893" y="3704428"/>
            <a:ext cx="143821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كو 24:1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9038" name="Text Box 14"/>
          <p:cNvSpPr txBox="1">
            <a:spLocks noChangeArrowheads="1"/>
          </p:cNvSpPr>
          <p:nvPr/>
        </p:nvSpPr>
        <p:spPr bwMode="auto">
          <a:xfrm>
            <a:off x="236518" y="4403892"/>
            <a:ext cx="867096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لقد أكمل يسوع عمل الفداء على الصليب لكن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لم يُكمل توصيل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ُ الى العالم </a:t>
            </a:r>
          </a:p>
          <a:p>
            <a:pPr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وهذه هى نقائص شدائد المسيح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3" name="Rectangle 10"/>
          <p:cNvSpPr>
            <a:spLocks noChangeArrowheads="1"/>
          </p:cNvSpPr>
          <p:nvPr/>
        </p:nvSpPr>
        <p:spPr bwMode="auto">
          <a:xfrm>
            <a:off x="6290176" y="713814"/>
            <a:ext cx="1826141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وشركة آلامه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1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173384" y="949312"/>
            <a:ext cx="360000" cy="360000"/>
            <a:chOff x="5775400" y="680525"/>
            <a:chExt cx="659100" cy="654900"/>
          </a:xfrm>
        </p:grpSpPr>
        <p:sp>
          <p:nvSpPr>
            <p:cNvPr id="1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3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AB5FAA4E-DF47-3F1A-A698-A33867A72D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703633" y="1402233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33248951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11683-76E0-AB17-6E2D-02D1D64BC2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croll: Horizontal 2">
            <a:extLst>
              <a:ext uri="{FF2B5EF4-FFF2-40B4-BE49-F238E27FC236}">
                <a16:creationId xmlns:a16="http://schemas.microsoft.com/office/drawing/2014/main" id="{C9291952-5205-08DD-2A07-90704BB67D68}"/>
              </a:ext>
            </a:extLst>
          </p:cNvPr>
          <p:cNvSpPr/>
          <p:nvPr/>
        </p:nvSpPr>
        <p:spPr>
          <a:xfrm>
            <a:off x="1979712" y="1700808"/>
            <a:ext cx="5472608" cy="2769984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0CC7EBA-8704-F102-947B-DD0FEE36B3E5}"/>
              </a:ext>
            </a:extLst>
          </p:cNvPr>
          <p:cNvSpPr/>
          <p:nvPr/>
        </p:nvSpPr>
        <p:spPr>
          <a:xfrm>
            <a:off x="3021023" y="1916832"/>
            <a:ext cx="3417923" cy="20928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5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الدرس العاشر</a:t>
            </a:r>
          </a:p>
          <a:p>
            <a:pPr algn="ctr"/>
            <a:r>
              <a:rPr lang="ar-EG" sz="8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الصراع الروحي</a:t>
            </a:r>
            <a:endParaRPr lang="en-US" sz="8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651182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70" name="Rectangle 10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4015649" y="1484784"/>
            <a:ext cx="111270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 eaLnBrk="1" hangingPunct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إبليس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6573" name="Rectangle 13"/>
          <p:cNvSpPr>
            <a:spLocks noChangeArrowheads="1"/>
          </p:cNvSpPr>
          <p:nvPr/>
        </p:nvSpPr>
        <p:spPr bwMode="auto">
          <a:xfrm>
            <a:off x="3122527" y="2924944"/>
            <a:ext cx="289894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وهو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العدو الروحي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الرئيسي الخارجي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31587782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04048" y="2662752"/>
            <a:ext cx="1080120" cy="751400"/>
          </a:xfrm>
          <a:prstGeom prst="rect">
            <a:avLst/>
          </a:prstGeom>
        </p:spPr>
      </p:pic>
      <p:sp>
        <p:nvSpPr>
          <p:cNvPr id="66574" name="Rectangle 14"/>
          <p:cNvSpPr>
            <a:spLocks noChangeArrowheads="1"/>
          </p:cNvSpPr>
          <p:nvPr/>
        </p:nvSpPr>
        <p:spPr bwMode="auto">
          <a:xfrm>
            <a:off x="2321858" y="1988840"/>
            <a:ext cx="4500283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اُصْحُوا وَاسْهَرُوا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لأَنَّ إِبْلِيسَ خَصْمَكُمْ كَأَسَدٍ زَائِرٍ،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يَجُولُ مُلْتَمِساً مَنْ يَبْتَلِعُهُ هُوَ.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6576" name="Rectangle 16"/>
          <p:cNvSpPr>
            <a:spLocks noChangeArrowheads="1"/>
          </p:cNvSpPr>
          <p:nvPr/>
        </p:nvSpPr>
        <p:spPr bwMode="auto">
          <a:xfrm>
            <a:off x="3790375" y="4196271"/>
            <a:ext cx="156324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1بط5: 8</a:t>
            </a: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78247512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7" name="Rectangle 5"/>
          <p:cNvSpPr>
            <a:spLocks noChangeArrowheads="1"/>
          </p:cNvSpPr>
          <p:nvPr/>
        </p:nvSpPr>
        <p:spPr bwMode="auto">
          <a:xfrm>
            <a:off x="1761775" y="3212976"/>
            <a:ext cx="562044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>
              <a:defRPr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لِئَلاَّ</a:t>
            </a:r>
            <a:r>
              <a:rPr lang="en-US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يَطْمَعَ</a:t>
            </a:r>
            <a:r>
              <a:rPr lang="en-US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فِينَا</a:t>
            </a:r>
            <a:r>
              <a:rPr lang="en-US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الشَّيْطَانُ</a:t>
            </a:r>
            <a:r>
              <a:rPr lang="en-US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، 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لأَنَّنَا</a:t>
            </a:r>
            <a:r>
              <a:rPr lang="en-US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لاَ</a:t>
            </a:r>
            <a:r>
              <a:rPr lang="en-US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نَجْهَلُ</a:t>
            </a:r>
            <a:r>
              <a:rPr lang="en-US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أَفْكَارَهُ </a:t>
            </a:r>
            <a:endParaRPr lang="en-US" altLang="zh-CN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286000" y="1412776"/>
            <a:ext cx="4572000" cy="822960"/>
          </a:xfrm>
          <a:custGeom>
            <a:avLst/>
            <a:gdLst>
              <a:gd name="connsiteX0" fmla="*/ 0 w 4572000"/>
              <a:gd name="connsiteY0" fmla="*/ 137163 h 822960"/>
              <a:gd name="connsiteX1" fmla="*/ 137163 w 4572000"/>
              <a:gd name="connsiteY1" fmla="*/ 0 h 822960"/>
              <a:gd name="connsiteX2" fmla="*/ 708140 w 4572000"/>
              <a:gd name="connsiteY2" fmla="*/ 0 h 822960"/>
              <a:gd name="connsiteX3" fmla="*/ 1408047 w 4572000"/>
              <a:gd name="connsiteY3" fmla="*/ 0 h 822960"/>
              <a:gd name="connsiteX4" fmla="*/ 1936047 w 4572000"/>
              <a:gd name="connsiteY4" fmla="*/ 0 h 822960"/>
              <a:gd name="connsiteX5" fmla="*/ 2592977 w 4572000"/>
              <a:gd name="connsiteY5" fmla="*/ 0 h 822960"/>
              <a:gd name="connsiteX6" fmla="*/ 3163953 w 4572000"/>
              <a:gd name="connsiteY6" fmla="*/ 0 h 822960"/>
              <a:gd name="connsiteX7" fmla="*/ 3734930 w 4572000"/>
              <a:gd name="connsiteY7" fmla="*/ 0 h 822960"/>
              <a:gd name="connsiteX8" fmla="*/ 4434837 w 4572000"/>
              <a:gd name="connsiteY8" fmla="*/ 0 h 822960"/>
              <a:gd name="connsiteX9" fmla="*/ 4572000 w 4572000"/>
              <a:gd name="connsiteY9" fmla="*/ 137163 h 822960"/>
              <a:gd name="connsiteX10" fmla="*/ 4572000 w 4572000"/>
              <a:gd name="connsiteY10" fmla="*/ 685797 h 822960"/>
              <a:gd name="connsiteX11" fmla="*/ 4434837 w 4572000"/>
              <a:gd name="connsiteY11" fmla="*/ 822960 h 822960"/>
              <a:gd name="connsiteX12" fmla="*/ 3734930 w 4572000"/>
              <a:gd name="connsiteY12" fmla="*/ 822960 h 822960"/>
              <a:gd name="connsiteX13" fmla="*/ 3206930 w 4572000"/>
              <a:gd name="connsiteY13" fmla="*/ 822960 h 822960"/>
              <a:gd name="connsiteX14" fmla="*/ 2721907 w 4572000"/>
              <a:gd name="connsiteY14" fmla="*/ 822960 h 822960"/>
              <a:gd name="connsiteX15" fmla="*/ 2107954 w 4572000"/>
              <a:gd name="connsiteY15" fmla="*/ 822960 h 822960"/>
              <a:gd name="connsiteX16" fmla="*/ 1622930 w 4572000"/>
              <a:gd name="connsiteY16" fmla="*/ 822960 h 822960"/>
              <a:gd name="connsiteX17" fmla="*/ 1137907 w 4572000"/>
              <a:gd name="connsiteY17" fmla="*/ 822960 h 822960"/>
              <a:gd name="connsiteX18" fmla="*/ 137163 w 4572000"/>
              <a:gd name="connsiteY18" fmla="*/ 822960 h 822960"/>
              <a:gd name="connsiteX19" fmla="*/ 0 w 4572000"/>
              <a:gd name="connsiteY19" fmla="*/ 685797 h 822960"/>
              <a:gd name="connsiteX20" fmla="*/ 0 w 4572000"/>
              <a:gd name="connsiteY20" fmla="*/ 137163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572000" h="822960" fill="none" extrusionOk="0">
                <a:moveTo>
                  <a:pt x="0" y="137163"/>
                </a:moveTo>
                <a:cubicBezTo>
                  <a:pt x="-7938" y="59942"/>
                  <a:pt x="57967" y="683"/>
                  <a:pt x="137163" y="0"/>
                </a:cubicBezTo>
                <a:cubicBezTo>
                  <a:pt x="277994" y="-17344"/>
                  <a:pt x="489821" y="17327"/>
                  <a:pt x="708140" y="0"/>
                </a:cubicBezTo>
                <a:cubicBezTo>
                  <a:pt x="926459" y="-17327"/>
                  <a:pt x="1150450" y="4528"/>
                  <a:pt x="1408047" y="0"/>
                </a:cubicBezTo>
                <a:cubicBezTo>
                  <a:pt x="1665644" y="-4528"/>
                  <a:pt x="1728367" y="-14999"/>
                  <a:pt x="1936047" y="0"/>
                </a:cubicBezTo>
                <a:cubicBezTo>
                  <a:pt x="2143727" y="14999"/>
                  <a:pt x="2407125" y="-11209"/>
                  <a:pt x="2592977" y="0"/>
                </a:cubicBezTo>
                <a:cubicBezTo>
                  <a:pt x="2778829" y="11209"/>
                  <a:pt x="2912271" y="-18386"/>
                  <a:pt x="3163953" y="0"/>
                </a:cubicBezTo>
                <a:cubicBezTo>
                  <a:pt x="3415635" y="18386"/>
                  <a:pt x="3602406" y="9563"/>
                  <a:pt x="3734930" y="0"/>
                </a:cubicBezTo>
                <a:cubicBezTo>
                  <a:pt x="3867454" y="-9563"/>
                  <a:pt x="4210704" y="11951"/>
                  <a:pt x="4434837" y="0"/>
                </a:cubicBezTo>
                <a:cubicBezTo>
                  <a:pt x="4509528" y="-7058"/>
                  <a:pt x="4571424" y="69367"/>
                  <a:pt x="4572000" y="137163"/>
                </a:cubicBezTo>
                <a:cubicBezTo>
                  <a:pt x="4557850" y="397692"/>
                  <a:pt x="4554522" y="463423"/>
                  <a:pt x="4572000" y="685797"/>
                </a:cubicBezTo>
                <a:cubicBezTo>
                  <a:pt x="4579380" y="760777"/>
                  <a:pt x="4515011" y="821559"/>
                  <a:pt x="4434837" y="822960"/>
                </a:cubicBezTo>
                <a:cubicBezTo>
                  <a:pt x="4181557" y="817098"/>
                  <a:pt x="3972091" y="823188"/>
                  <a:pt x="3734930" y="822960"/>
                </a:cubicBezTo>
                <a:cubicBezTo>
                  <a:pt x="3497769" y="822732"/>
                  <a:pt x="3373867" y="834396"/>
                  <a:pt x="3206930" y="822960"/>
                </a:cubicBezTo>
                <a:cubicBezTo>
                  <a:pt x="3039993" y="811524"/>
                  <a:pt x="2866314" y="845972"/>
                  <a:pt x="2721907" y="822960"/>
                </a:cubicBezTo>
                <a:cubicBezTo>
                  <a:pt x="2577500" y="799948"/>
                  <a:pt x="2331268" y="814543"/>
                  <a:pt x="2107954" y="822960"/>
                </a:cubicBezTo>
                <a:cubicBezTo>
                  <a:pt x="1884640" y="831377"/>
                  <a:pt x="1810726" y="817932"/>
                  <a:pt x="1622930" y="822960"/>
                </a:cubicBezTo>
                <a:cubicBezTo>
                  <a:pt x="1435134" y="827988"/>
                  <a:pt x="1340004" y="798853"/>
                  <a:pt x="1137907" y="822960"/>
                </a:cubicBezTo>
                <a:cubicBezTo>
                  <a:pt x="935810" y="847067"/>
                  <a:pt x="345321" y="821532"/>
                  <a:pt x="137163" y="822960"/>
                </a:cubicBezTo>
                <a:cubicBezTo>
                  <a:pt x="77710" y="829964"/>
                  <a:pt x="-10238" y="754076"/>
                  <a:pt x="0" y="685797"/>
                </a:cubicBezTo>
                <a:cubicBezTo>
                  <a:pt x="859" y="456435"/>
                  <a:pt x="-3419" y="385286"/>
                  <a:pt x="0" y="137163"/>
                </a:cubicBezTo>
                <a:close/>
              </a:path>
              <a:path w="4572000" h="822960" stroke="0" extrusionOk="0">
                <a:moveTo>
                  <a:pt x="0" y="137163"/>
                </a:moveTo>
                <a:cubicBezTo>
                  <a:pt x="-2605" y="77808"/>
                  <a:pt x="74610" y="4434"/>
                  <a:pt x="137163" y="0"/>
                </a:cubicBezTo>
                <a:cubicBezTo>
                  <a:pt x="270563" y="-15059"/>
                  <a:pt x="542926" y="13640"/>
                  <a:pt x="751116" y="0"/>
                </a:cubicBezTo>
                <a:cubicBezTo>
                  <a:pt x="959306" y="-13640"/>
                  <a:pt x="1256401" y="-15892"/>
                  <a:pt x="1408047" y="0"/>
                </a:cubicBezTo>
                <a:cubicBezTo>
                  <a:pt x="1559693" y="15892"/>
                  <a:pt x="1705790" y="-20972"/>
                  <a:pt x="1936047" y="0"/>
                </a:cubicBezTo>
                <a:cubicBezTo>
                  <a:pt x="2166304" y="20972"/>
                  <a:pt x="2288509" y="-2813"/>
                  <a:pt x="2507023" y="0"/>
                </a:cubicBezTo>
                <a:cubicBezTo>
                  <a:pt x="2725537" y="2813"/>
                  <a:pt x="2801204" y="-4956"/>
                  <a:pt x="3078000" y="0"/>
                </a:cubicBezTo>
                <a:cubicBezTo>
                  <a:pt x="3354796" y="4956"/>
                  <a:pt x="3576748" y="-14204"/>
                  <a:pt x="3777907" y="0"/>
                </a:cubicBezTo>
                <a:cubicBezTo>
                  <a:pt x="3979066" y="14204"/>
                  <a:pt x="4202423" y="24080"/>
                  <a:pt x="4434837" y="0"/>
                </a:cubicBezTo>
                <a:cubicBezTo>
                  <a:pt x="4520006" y="-1485"/>
                  <a:pt x="4582205" y="64659"/>
                  <a:pt x="4572000" y="137163"/>
                </a:cubicBezTo>
                <a:cubicBezTo>
                  <a:pt x="4558299" y="318727"/>
                  <a:pt x="4591362" y="547452"/>
                  <a:pt x="4572000" y="685797"/>
                </a:cubicBezTo>
                <a:cubicBezTo>
                  <a:pt x="4565278" y="768162"/>
                  <a:pt x="4513938" y="841083"/>
                  <a:pt x="4434837" y="822960"/>
                </a:cubicBezTo>
                <a:cubicBezTo>
                  <a:pt x="4217906" y="849290"/>
                  <a:pt x="4040920" y="811692"/>
                  <a:pt x="3734930" y="822960"/>
                </a:cubicBezTo>
                <a:cubicBezTo>
                  <a:pt x="3428940" y="834228"/>
                  <a:pt x="3445510" y="798205"/>
                  <a:pt x="3206930" y="822960"/>
                </a:cubicBezTo>
                <a:cubicBezTo>
                  <a:pt x="2968350" y="847715"/>
                  <a:pt x="2839431" y="795301"/>
                  <a:pt x="2635953" y="822960"/>
                </a:cubicBezTo>
                <a:cubicBezTo>
                  <a:pt x="2432475" y="850619"/>
                  <a:pt x="2343602" y="830010"/>
                  <a:pt x="2107954" y="822960"/>
                </a:cubicBezTo>
                <a:cubicBezTo>
                  <a:pt x="1872306" y="815910"/>
                  <a:pt x="1791940" y="824403"/>
                  <a:pt x="1579954" y="822960"/>
                </a:cubicBezTo>
                <a:cubicBezTo>
                  <a:pt x="1367968" y="821517"/>
                  <a:pt x="1083411" y="853987"/>
                  <a:pt x="880047" y="822960"/>
                </a:cubicBezTo>
                <a:cubicBezTo>
                  <a:pt x="676683" y="791933"/>
                  <a:pt x="369860" y="849777"/>
                  <a:pt x="137163" y="822960"/>
                </a:cubicBezTo>
                <a:cubicBezTo>
                  <a:pt x="53215" y="828068"/>
                  <a:pt x="2828" y="760478"/>
                  <a:pt x="0" y="685797"/>
                </a:cubicBezTo>
                <a:cubicBezTo>
                  <a:pt x="21459" y="500369"/>
                  <a:pt x="1009" y="377551"/>
                  <a:pt x="0" y="137163"/>
                </a:cubicBezTo>
                <a:close/>
              </a:path>
            </a:pathLst>
          </a:custGeom>
          <a:ln>
            <a:headEnd type="none" w="sm" len="sm"/>
            <a:tailEnd type="none" w="sm" len="sm"/>
            <a:extLst>
              <a:ext uri="{C807C97D-BFC1-408E-A445-0C87EB9F89A2}">
                <ask:lineSketchStyleProps xmlns:ask="http://schemas.microsoft.com/office/drawing/2018/sketchyshapes" sd="2005355327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defRPr/>
            </a:pPr>
            <a:r>
              <a:rPr lang="ar-EG" altLang="zh-CN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التعرف على إبليس وأفكاره</a:t>
            </a:r>
            <a:endParaRPr lang="en-US" altLang="zh-CN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94195" y="4122613"/>
            <a:ext cx="175560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EG" altLang="zh-CN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(2كو 2: 11)</a:t>
            </a:r>
            <a:endParaRPr lang="en-US" altLang="zh-CN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69366607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6">
            <a:extLst>
              <a:ext uri="{FF2B5EF4-FFF2-40B4-BE49-F238E27FC236}">
                <a16:creationId xmlns:a16="http://schemas.microsoft.com/office/drawing/2014/main" id="{08A045F0-3188-4296-74BF-E6DAA8753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840" y="1076325"/>
            <a:ext cx="187583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(1) شيطان: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1" name="Rectangle 5">
            <a:extLst>
              <a:ext uri="{FF2B5EF4-FFF2-40B4-BE49-F238E27FC236}">
                <a16:creationId xmlns:a16="http://schemas.microsoft.com/office/drawing/2014/main" id="{65DF1AFC-A8D7-B08A-8BB4-5C19F83EB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809" y="1577975"/>
            <a:ext cx="157286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(2) إبليس: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" name="Rectangle 5">
            <a:extLst>
              <a:ext uri="{FF2B5EF4-FFF2-40B4-BE49-F238E27FC236}">
                <a16:creationId xmlns:a16="http://schemas.microsoft.com/office/drawing/2014/main" id="{F0EFDEBF-D676-1CEE-9434-09B84AE0C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2100" y="2082800"/>
            <a:ext cx="163057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EG" altLang="zh-CN"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(3) الشرير:</a:t>
            </a:r>
            <a:endParaRPr lang="en-US" altLang="zh-CN"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2FF28A5-1010-2D2C-383C-4E82957C4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891" y="2587625"/>
            <a:ext cx="398378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(4) الحية القديمة والتنين العظيم: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8" name="Rectangle 5">
            <a:extLst>
              <a:ext uri="{FF2B5EF4-FFF2-40B4-BE49-F238E27FC236}">
                <a16:creationId xmlns:a16="http://schemas.microsoft.com/office/drawing/2014/main" id="{83613213-1447-C80C-8496-4FB441CAE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7360" y="3092450"/>
            <a:ext cx="149912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EG" sz="4400" b="1" u="sng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عدو كل بر</a:t>
            </a:r>
            <a:endParaRPr lang="en-US" sz="4400" b="1" u="sng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9" name="Rectangle 5">
            <a:extLst>
              <a:ext uri="{FF2B5EF4-FFF2-40B4-BE49-F238E27FC236}">
                <a16:creationId xmlns:a16="http://schemas.microsoft.com/office/drawing/2014/main" id="{D8CFFBC9-4BDA-9211-487F-0D5CD8FD2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1302" y="3668713"/>
            <a:ext cx="234391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EG" altLang="zh-CN" sz="4400" b="1" u="sng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المقاوم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(الشيطان)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0" name="Rectangle 5">
            <a:extLst>
              <a:ext uri="{FF2B5EF4-FFF2-40B4-BE49-F238E27FC236}">
                <a16:creationId xmlns:a16="http://schemas.microsoft.com/office/drawing/2014/main" id="{229C5C25-D9ED-5D53-DE15-05B261BC5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875" y="4244975"/>
            <a:ext cx="88357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EG" altLang="zh-CN" sz="4400" b="1" u="sng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المضاد</a:t>
            </a:r>
            <a:endParaRPr lang="en-US" altLang="zh-CN" sz="4400" b="1" u="sng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1" name="Rectangle 5">
            <a:extLst>
              <a:ext uri="{FF2B5EF4-FFF2-40B4-BE49-F238E27FC236}">
                <a16:creationId xmlns:a16="http://schemas.microsoft.com/office/drawing/2014/main" id="{9C8EC461-53E3-47AC-A9AB-0C8FB1EE1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9759" y="4821238"/>
            <a:ext cx="245291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5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)ابدّون وأبولّيون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30427A7D-0347-67A3-BC77-31EAF9713FAD}"/>
              </a:ext>
            </a:extLst>
          </p:cNvPr>
          <p:cNvSpPr/>
          <p:nvPr/>
        </p:nvSpPr>
        <p:spPr>
          <a:xfrm>
            <a:off x="2326220" y="4821238"/>
            <a:ext cx="3195105" cy="769441"/>
          </a:xfrm>
          <a:prstGeom prst="rect">
            <a:avLst/>
          </a:prstGeom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EG" sz="4400" b="1" i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أي مهلك أو ملاك الهاوية</a:t>
            </a:r>
            <a:endParaRPr lang="en-US" altLang="zh-CN" sz="4400" b="1" i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9671197B-7F55-BDAD-64E4-1CC65BB963AE}"/>
              </a:ext>
            </a:extLst>
          </p:cNvPr>
          <p:cNvSpPr txBox="1">
            <a:spLocks/>
          </p:cNvSpPr>
          <p:nvPr/>
        </p:nvSpPr>
        <p:spPr>
          <a:xfrm>
            <a:off x="903288" y="5467350"/>
            <a:ext cx="7772400" cy="914400"/>
          </a:xfrm>
          <a:prstGeom prst="rect">
            <a:avLst/>
          </a:prstGeom>
          <a:effectLst/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 spc="-100">
                <a:solidFill>
                  <a:srgbClr val="C1EEFF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9pPr>
            <a:extLst/>
          </a:lstStyle>
          <a:p>
            <a:pPr algn="r" rtl="1">
              <a:defRPr/>
            </a:pPr>
            <a:r>
              <a:rPr lang="ar-EG"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(6) بعلزبول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4" name="Title 1">
            <a:extLst>
              <a:ext uri="{FF2B5EF4-FFF2-40B4-BE49-F238E27FC236}">
                <a16:creationId xmlns:a16="http://schemas.microsoft.com/office/drawing/2014/main" id="{06291E30-B053-7D2A-8102-0DD70DFC3175}"/>
              </a:ext>
            </a:extLst>
          </p:cNvPr>
          <p:cNvSpPr txBox="1">
            <a:spLocks/>
          </p:cNvSpPr>
          <p:nvPr/>
        </p:nvSpPr>
        <p:spPr>
          <a:xfrm>
            <a:off x="900113" y="6043613"/>
            <a:ext cx="7772400" cy="914400"/>
          </a:xfrm>
          <a:prstGeom prst="rect">
            <a:avLst/>
          </a:prstGeom>
          <a:effectLst/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 spc="-100">
                <a:solidFill>
                  <a:srgbClr val="C1EEFF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9pPr>
            <a:extLst/>
          </a:lstStyle>
          <a:p>
            <a:pPr algn="r" rtl="1">
              <a:defRPr/>
            </a:pPr>
            <a:r>
              <a:rPr lang="ar-EG"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(7) بليعال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04048F13-41A5-646C-15FB-232C5DB92D49}"/>
              </a:ext>
            </a:extLst>
          </p:cNvPr>
          <p:cNvSpPr txBox="1">
            <a:spLocks noChangeArrowheads="1"/>
          </p:cNvSpPr>
          <p:nvPr/>
        </p:nvSpPr>
        <p:spPr>
          <a:xfrm>
            <a:off x="1708497" y="382587"/>
            <a:ext cx="5421312" cy="782637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 spc="-100">
                <a:solidFill>
                  <a:srgbClr val="C1EEFF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9pPr>
            <a:extLst/>
          </a:lstStyle>
          <a:p>
            <a:pPr algn="ctr" rtl="1" eaLnBrk="1" fontAlgn="auto" hangingPunct="1">
              <a:spcAft>
                <a:spcPts val="0"/>
              </a:spcAft>
              <a:defRPr/>
            </a:pPr>
            <a:r>
              <a:rPr lang="ar-EG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أسماءه</a:t>
            </a:r>
            <a:endParaRPr lang="en-US" altLang="zh-CN" sz="4800" b="1" dirty="0">
              <a:solidFill>
                <a:srgbClr val="000000"/>
              </a:solidFill>
              <a:latin typeface="Arabic Typesetting" panose="03020402040406030203" pitchFamily="66" charset="-78"/>
              <a:ea typeface="SimSun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ACAA5324-7E3F-1539-E047-4A7C24388ED5}"/>
              </a:ext>
            </a:extLst>
          </p:cNvPr>
          <p:cNvSpPr/>
          <p:nvPr/>
        </p:nvSpPr>
        <p:spPr>
          <a:xfrm>
            <a:off x="3123008" y="300583"/>
            <a:ext cx="2592289" cy="966738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14403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6" grpId="0"/>
      <p:bldP spid="18" grpId="0"/>
      <p:bldP spid="19" grpId="0"/>
      <p:bldP spid="20" grpId="0"/>
      <p:bldP spid="21" grpId="0"/>
      <p:bldP spid="25" grpId="0" animBg="1"/>
    </p:bldLst>
  </p:timing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497791" y="2497855"/>
            <a:ext cx="360000" cy="360000"/>
            <a:chOff x="5775400" y="680525"/>
            <a:chExt cx="659100" cy="654900"/>
          </a:xfrm>
        </p:grpSpPr>
        <p:sp>
          <p:nvSpPr>
            <p:cNvPr id="1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rgbClr val="D5B48B"/>
            </a:solidFill>
            <a:ln w="28575" cap="flat" cmpd="sng">
              <a:solidFill>
                <a:srgbClr val="FCF2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rgbClr val="FCF2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ar-EG" b="1" i="0" u="none" strike="noStrike" kern="0" cap="none" spc="0" normalizeH="0" baseline="0" noProof="0" dirty="0">
                  <a:ln>
                    <a:noFill/>
                  </a:ln>
                  <a:solidFill>
                    <a:srgbClr val="140000"/>
                  </a:solidFill>
                  <a:effectLst/>
                  <a:uLnTx/>
                  <a:uFillTx/>
                </a:rPr>
                <a:t>1</a:t>
              </a:r>
              <a:endParaRPr kumimoji="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497791" y="3267296"/>
            <a:ext cx="360000" cy="360000"/>
            <a:chOff x="5775400" y="680525"/>
            <a:chExt cx="659100" cy="654900"/>
          </a:xfrm>
        </p:grpSpPr>
        <p:sp>
          <p:nvSpPr>
            <p:cNvPr id="20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rgbClr val="D5B48B"/>
            </a:solidFill>
            <a:ln w="28575" cap="flat" cmpd="sng">
              <a:solidFill>
                <a:srgbClr val="FCF2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rgbClr val="FCF2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ar-EG" b="1" i="0" u="none" strike="noStrike" kern="0" cap="none" spc="0" normalizeH="0" baseline="0" noProof="0" dirty="0">
                  <a:ln>
                    <a:noFill/>
                  </a:ln>
                  <a:solidFill>
                    <a:srgbClr val="140000"/>
                  </a:solidFill>
                  <a:effectLst/>
                  <a:uLnTx/>
                  <a:uFillTx/>
                </a:rPr>
                <a:t>2</a:t>
              </a:r>
              <a:endParaRPr kumimoji="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2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497791" y="4036737"/>
            <a:ext cx="360000" cy="360000"/>
            <a:chOff x="5775400" y="680525"/>
            <a:chExt cx="659100" cy="654900"/>
          </a:xfrm>
        </p:grpSpPr>
        <p:sp>
          <p:nvSpPr>
            <p:cNvPr id="23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rgbClr val="D5B48B"/>
            </a:solidFill>
            <a:ln w="28575" cap="flat" cmpd="sng">
              <a:solidFill>
                <a:srgbClr val="FCF2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rgbClr val="FCF2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ar-EG" b="1" i="0" u="none" strike="noStrike" kern="0" cap="none" spc="0" normalizeH="0" baseline="0" noProof="0" dirty="0">
                  <a:ln>
                    <a:noFill/>
                  </a:ln>
                  <a:solidFill>
                    <a:srgbClr val="140000"/>
                  </a:solidFill>
                  <a:effectLst/>
                  <a:uLnTx/>
                  <a:uFillTx/>
                </a:rPr>
                <a:t>3</a:t>
              </a:r>
              <a:endParaRPr kumimoji="0" b="1" i="0" u="none" strike="noStrike" kern="0" cap="none" spc="0" normalizeH="0" baseline="0" noProof="0" dirty="0">
                <a:ln>
                  <a:noFill/>
                </a:ln>
                <a:solidFill>
                  <a:srgbClr val="14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2639021" y="910898"/>
            <a:ext cx="336662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EG" sz="4800" b="1" spc="-10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ألقابه التي تعبِّر عن مكانته </a:t>
            </a:r>
            <a:endParaRPr lang="en-US" sz="4800" b="1" spc="-1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202095" y="2293135"/>
            <a:ext cx="202491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رئيس هذا العالم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5476209" y="3062576"/>
            <a:ext cx="175079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إله هذا الدهر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673104" y="3832017"/>
            <a:ext cx="255390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رئيس سلطان الهواء</a:t>
            </a:r>
          </a:p>
        </p:txBody>
      </p:sp>
      <p:sp>
        <p:nvSpPr>
          <p:cNvPr id="3" name="Google Shape;9394;p104">
            <a:extLst>
              <a:ext uri="{FF2B5EF4-FFF2-40B4-BE49-F238E27FC236}">
                <a16:creationId xmlns:a16="http://schemas.microsoft.com/office/drawing/2014/main" id="{0BE727D0-B276-D787-1228-596057012C80}"/>
              </a:ext>
            </a:extLst>
          </p:cNvPr>
          <p:cNvSpPr/>
          <p:nvPr/>
        </p:nvSpPr>
        <p:spPr>
          <a:xfrm>
            <a:off x="2483768" y="619222"/>
            <a:ext cx="4320480" cy="1297610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29347550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3010068" y="5319216"/>
            <a:ext cx="515076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ج - طرقه والمداخل التي يأتينا من خلالها.</a:t>
            </a: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6732240" y="2564904"/>
            <a:ext cx="139653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 - صفاته: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659558" y="3952379"/>
            <a:ext cx="348044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 - استراتيجيته في الهجوم</a:t>
            </a:r>
            <a:endParaRPr lang="en-US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4671580" y="2108250"/>
            <a:ext cx="93166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المجرِّب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4499026" y="2973438"/>
            <a:ext cx="114646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المشتكي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8" name="AutoShape 12"/>
          <p:cNvSpPr>
            <a:spLocks/>
          </p:cNvSpPr>
          <p:nvPr/>
        </p:nvSpPr>
        <p:spPr bwMode="auto">
          <a:xfrm>
            <a:off x="5625544" y="2481313"/>
            <a:ext cx="503237" cy="936625"/>
          </a:xfrm>
          <a:prstGeom prst="rightBrace">
            <a:avLst>
              <a:gd name="adj1" fmla="val 15510"/>
              <a:gd name="adj2" fmla="val 50000"/>
            </a:avLst>
          </a:prstGeom>
          <a:ln>
            <a:headEnd/>
            <a:tailEnd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i="0" u="none" strike="noStrike" kern="120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1993345" y="3453407"/>
            <a:ext cx="1947957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جسد الخطية </a:t>
            </a:r>
            <a:endParaRPr lang="en-US" altLang="en-US" sz="1800" b="1" dirty="0">
              <a:solidFill>
                <a:srgbClr val="14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174941" y="4385766"/>
            <a:ext cx="68800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العالم</a:t>
            </a:r>
            <a:endParaRPr lang="en-US" altLang="en-US" sz="1800" b="1" dirty="0">
              <a:solidFill>
                <a:srgbClr val="14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11" name="AutoShape 12"/>
          <p:cNvSpPr>
            <a:spLocks/>
          </p:cNvSpPr>
          <p:nvPr/>
        </p:nvSpPr>
        <p:spPr bwMode="auto">
          <a:xfrm>
            <a:off x="4019654" y="3952379"/>
            <a:ext cx="503237" cy="936625"/>
          </a:xfrm>
          <a:prstGeom prst="rightBrace">
            <a:avLst>
              <a:gd name="adj1" fmla="val 15510"/>
              <a:gd name="adj2" fmla="val 50000"/>
            </a:avLst>
          </a:prstGeom>
          <a:ln>
            <a:headEnd/>
            <a:tailEnd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3759080" y="919064"/>
            <a:ext cx="1625840" cy="792088"/>
          </a:xfrm>
          <a:prstGeom prst="round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ar-EG" sz="48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عمله</a:t>
            </a:r>
            <a:endParaRPr lang="en-US" sz="48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2" name="Google Shape;9394;p104">
            <a:extLst>
              <a:ext uri="{FF2B5EF4-FFF2-40B4-BE49-F238E27FC236}">
                <a16:creationId xmlns:a16="http://schemas.microsoft.com/office/drawing/2014/main" id="{A244CBF5-CA37-8B15-2ED1-16A4A0585FAE}"/>
              </a:ext>
            </a:extLst>
          </p:cNvPr>
          <p:cNvSpPr/>
          <p:nvPr/>
        </p:nvSpPr>
        <p:spPr>
          <a:xfrm>
            <a:off x="3019332" y="725886"/>
            <a:ext cx="3109449" cy="1060935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400" b="1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8649388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21" name="Rectangle 9"/>
          <p:cNvSpPr>
            <a:spLocks noChangeArrowheads="1"/>
          </p:cNvSpPr>
          <p:nvPr/>
        </p:nvSpPr>
        <p:spPr bwMode="auto">
          <a:xfrm>
            <a:off x="3245354" y="1046638"/>
            <a:ext cx="2653291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4-  </a:t>
            </a:r>
            <a:r>
              <a:rPr lang="ar-SA" sz="48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الشهادة للرب</a:t>
            </a:r>
            <a:endParaRPr lang="en-US" sz="48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/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1683" name="Rectangle 10"/>
          <p:cNvSpPr>
            <a:spLocks noChangeArrowheads="1"/>
          </p:cNvSpPr>
          <p:nvPr/>
        </p:nvSpPr>
        <p:spPr bwMode="auto">
          <a:xfrm>
            <a:off x="2589725" y="2371527"/>
            <a:ext cx="39645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السامرية «آمَنْتُ لِذَلِكَ تَكَلَّمْتُ»</a:t>
            </a:r>
          </a:p>
        </p:txBody>
      </p:sp>
      <p:sp>
        <p:nvSpPr>
          <p:cNvPr id="8" name="Rectangle 7"/>
          <p:cNvSpPr/>
          <p:nvPr/>
        </p:nvSpPr>
        <p:spPr>
          <a:xfrm>
            <a:off x="3635896" y="3140968"/>
            <a:ext cx="187220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(2كو 4: 13)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/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9A8C18A-A09F-E92D-95C8-1129A28424C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12487" y="1626688"/>
            <a:ext cx="3784754" cy="497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7049959"/>
      </p:ext>
    </p:extLst>
  </p:cSld>
  <p:clrMapOvr>
    <a:masterClrMapping/>
  </p:clrMapOvr>
  <p:transition spd="slow"/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5705381" y="3897627"/>
            <a:ext cx="1287557" cy="1081980"/>
          </a:xfrm>
          <a:prstGeom prst="ellipse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المجرِّب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059642" y="3943665"/>
            <a:ext cx="1596371" cy="1081980"/>
          </a:xfrm>
          <a:prstGeom prst="ellipse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المشتكي</a:t>
            </a:r>
            <a:endParaRPr lang="en-US" altLang="en-US" sz="4400" b="1">
              <a:solidFill>
                <a:srgbClr val="00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924519" y="2225211"/>
            <a:ext cx="3568606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الصفات التي تعبر عن عمله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 </a:t>
            </a:r>
          </a:p>
        </p:txBody>
      </p:sp>
      <p:grpSp>
        <p:nvGrpSpPr>
          <p:cNvPr id="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5705381" y="3660780"/>
            <a:ext cx="360000" cy="360000"/>
            <a:chOff x="5775400" y="680525"/>
            <a:chExt cx="659100" cy="654900"/>
          </a:xfrm>
        </p:grpSpPr>
        <p:sp>
          <p:nvSpPr>
            <p:cNvPr id="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1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2339752" y="3618185"/>
            <a:ext cx="360000" cy="360000"/>
            <a:chOff x="5775400" y="680525"/>
            <a:chExt cx="659100" cy="654900"/>
          </a:xfrm>
        </p:grpSpPr>
        <p:sp>
          <p:nvSpPr>
            <p:cNvPr id="12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3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2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3759080" y="980728"/>
            <a:ext cx="1625840" cy="792088"/>
          </a:xfrm>
          <a:prstGeom prst="round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spcBef>
                <a:spcPct val="0"/>
              </a:spcBef>
              <a:defRPr/>
            </a:pPr>
            <a:r>
              <a:rPr lang="ar-EG" altLang="zh-CN" sz="4800" b="1" spc="-1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 - صفاته</a:t>
            </a:r>
            <a:endParaRPr lang="en-US" altLang="zh-CN" sz="4800" b="1" spc="-100" dirty="0">
              <a:solidFill>
                <a:srgbClr val="000000"/>
              </a:solidFill>
              <a:latin typeface="Arabic Typesetting" panose="03020402040406030203" pitchFamily="66" charset="-78"/>
              <a:ea typeface="SimSun" pitchFamily="2" charset="-122"/>
              <a:cs typeface="Arabic Typesetting" panose="03020402040406030203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E610F4-C96D-5055-47AA-2748646B2A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61533" y="1608002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07792320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04438" y="2401630"/>
            <a:ext cx="1277235" cy="950375"/>
          </a:xfrm>
          <a:prstGeom prst="rect">
            <a:avLst/>
          </a:prstGeom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6465427" y="1564561"/>
            <a:ext cx="165622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1- المجرب: 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1356216" y="2531805"/>
            <a:ext cx="6431569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«فَتَقَدَّمَ إِلَيْهِ الْمُجَرِّبُ وَقَالَ لَهُ: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إِنْ كُنْتَ ابْنَ اللَّهِ فَقُلْ أَنْ تَصِيرَ هَذِهِ الْحِجَارَةُ خُبْزاً».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711027" y="3915540"/>
            <a:ext cx="1721946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(مت 4: 3 )</a:t>
            </a:r>
          </a:p>
        </p:txBody>
      </p:sp>
      <p:sp>
        <p:nvSpPr>
          <p:cNvPr id="6" name="Oval 6"/>
          <p:cNvSpPr>
            <a:spLocks noChangeArrowheads="1"/>
          </p:cNvSpPr>
          <p:nvPr/>
        </p:nvSpPr>
        <p:spPr bwMode="auto">
          <a:xfrm rot="19841693">
            <a:off x="992042" y="1094248"/>
            <a:ext cx="1404771" cy="1168539"/>
          </a:xfrm>
          <a:prstGeom prst="ellipse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المجرِّب</a:t>
            </a:r>
            <a:endParaRPr kumimoji="0" lang="en-US" altLang="en-US" sz="4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ea typeface="SimSun" pitchFamily="2" charset="-122"/>
              <a:cs typeface="Arabic Typesetting" pitchFamily="66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904646" y="710936"/>
            <a:ext cx="503238" cy="574675"/>
          </a:xfrm>
          <a:prstGeom prst="ellipse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itchFamily="66" charset="-78"/>
                <a:cs typeface="Arabic Typesetting" pitchFamily="66" charset="-78"/>
              </a:rPr>
              <a:t>1</a:t>
            </a:r>
            <a:endParaRPr kumimoji="0" lang="en-US" sz="4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66855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</p:bldLst>
  </p:timing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18"/>
          <p:cNvSpPr>
            <a:spLocks noChangeArrowheads="1"/>
          </p:cNvSpPr>
          <p:nvPr/>
        </p:nvSpPr>
        <p:spPr bwMode="auto">
          <a:xfrm>
            <a:off x="4354513" y="2205038"/>
            <a:ext cx="2449512" cy="12954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الروح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Oval 19"/>
          <p:cNvSpPr>
            <a:spLocks noChangeArrowheads="1"/>
          </p:cNvSpPr>
          <p:nvPr/>
        </p:nvSpPr>
        <p:spPr bwMode="auto">
          <a:xfrm>
            <a:off x="2338388" y="2205038"/>
            <a:ext cx="2449512" cy="12954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النفس</a:t>
            </a:r>
            <a:endParaRPr lang="en-US" altLang="en-US" sz="4800" b="1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Oval 20"/>
          <p:cNvSpPr>
            <a:spLocks noChangeArrowheads="1"/>
          </p:cNvSpPr>
          <p:nvPr/>
        </p:nvSpPr>
        <p:spPr bwMode="auto">
          <a:xfrm>
            <a:off x="3346450" y="3213100"/>
            <a:ext cx="2449513" cy="12954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الجسد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39477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1840" y="4149080"/>
            <a:ext cx="2903093" cy="844674"/>
          </a:xfrm>
          <a:prstGeom prst="rect">
            <a:avLst/>
          </a:prstGeom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2047435" y="1610834"/>
            <a:ext cx="5049131" cy="4154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لوقا 4 </a:t>
            </a:r>
            <a:endParaRPr lang="en-US" altLang="en-US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متى 4</a:t>
            </a:r>
            <a:endParaRPr lang="en-US" altLang="en-US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العروض المختلفة:</a:t>
            </a:r>
            <a:endParaRPr lang="en-US" altLang="en-US" sz="44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للفكر – المشاعر – الإرادة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للسقوط في الخطية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للتأثير على الإرادة لتسقط في الخطية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251520" y="1062194"/>
            <a:ext cx="1920240" cy="1097280"/>
          </a:xfrm>
          <a:prstGeom prst="ellipse">
            <a:avLst/>
          </a:prstGeom>
          <a:noFill/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Oval 18">
            <a:extLst>
              <a:ext uri="{FF2B5EF4-FFF2-40B4-BE49-F238E27FC236}">
                <a16:creationId xmlns:a16="http://schemas.microsoft.com/office/drawing/2014/main" id="{D784772A-C44E-CCA1-335C-0F0955E8C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100" y="688814"/>
            <a:ext cx="2449512" cy="12954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الروح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0587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3563888" y="2300968"/>
            <a:ext cx="4305659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الدينونة          إر1: 7، 17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روح الحزن	 1بط 3: 14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روح الفشل     1يو 4 : 18 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روح الخوف     2تي 1: 7 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Oval 19">
            <a:extLst>
              <a:ext uri="{FF2B5EF4-FFF2-40B4-BE49-F238E27FC236}">
                <a16:creationId xmlns:a16="http://schemas.microsoft.com/office/drawing/2014/main" id="{F1807E6A-E47E-6A46-B231-EFB682CAB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216" y="548680"/>
            <a:ext cx="2449512" cy="12954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النفس</a:t>
            </a:r>
            <a:endParaRPr lang="en-US" altLang="en-US" sz="4800" b="1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47064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44754" y="3021608"/>
            <a:ext cx="8414678" cy="2399852"/>
            <a:chOff x="966611" y="2996952"/>
            <a:chExt cx="6457950" cy="2399852"/>
          </a:xfrm>
        </p:grpSpPr>
        <p:sp>
          <p:nvSpPr>
            <p:cNvPr id="3" name="Rectangle 2"/>
            <p:cNvSpPr>
              <a:spLocks noChangeArrowheads="1"/>
            </p:cNvSpPr>
            <p:nvPr/>
          </p:nvSpPr>
          <p:spPr bwMode="auto">
            <a:xfrm>
              <a:off x="1909586" y="3812158"/>
              <a:ext cx="551497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571500" indent="-571500" algn="r" rtl="1" eaLnBrk="1" hangingPunct="1">
                <a:spcBef>
                  <a:spcPct val="0"/>
                </a:spcBef>
                <a:buClr>
                  <a:schemeClr val="tx1"/>
                </a:buClr>
                <a:buSzTx/>
                <a:buFont typeface="Arial" panose="020B0604020202020204" pitchFamily="34" charset="0"/>
                <a:buChar char="•"/>
              </a:pPr>
              <a:r>
                <a:rPr lang="ar-EG" altLang="en-US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الكوارث الاقتصادية:    أي1: 12</a:t>
              </a:r>
            </a:p>
          </p:txBody>
        </p:sp>
        <p:sp>
          <p:nvSpPr>
            <p:cNvPr id="4" name="Rectangle 3"/>
            <p:cNvSpPr>
              <a:spLocks noChangeArrowheads="1"/>
            </p:cNvSpPr>
            <p:nvPr/>
          </p:nvSpPr>
          <p:spPr bwMode="auto">
            <a:xfrm>
              <a:off x="2262363" y="2996952"/>
              <a:ext cx="5162198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571500" indent="-571500" algn="r" rtl="1" eaLnBrk="1" hangingPunct="1">
                <a:spcBef>
                  <a:spcPct val="0"/>
                </a:spcBef>
                <a:buClr>
                  <a:schemeClr val="tx1"/>
                </a:buClr>
                <a:buSzTx/>
                <a:buFont typeface="Arial" panose="020B0604020202020204" pitchFamily="34" charset="0"/>
                <a:buChar char="•"/>
              </a:pPr>
              <a:r>
                <a:rPr lang="ar-EG" altLang="en-US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المرض: بولس         2كو 12: 7</a:t>
              </a:r>
            </a:p>
          </p:txBody>
        </p:sp>
        <p:sp>
          <p:nvSpPr>
            <p:cNvPr id="5" name="Rectangle 4"/>
            <p:cNvSpPr>
              <a:spLocks noChangeArrowheads="1"/>
            </p:cNvSpPr>
            <p:nvPr/>
          </p:nvSpPr>
          <p:spPr bwMode="auto">
            <a:xfrm>
              <a:off x="966611" y="4627363"/>
              <a:ext cx="6457950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571500" indent="-571500" algn="r" rtl="1" eaLnBrk="1" hangingPunct="1">
                <a:spcBef>
                  <a:spcPct val="0"/>
                </a:spcBef>
                <a:buClr>
                  <a:schemeClr val="tx1"/>
                </a:buClr>
                <a:buSzTx/>
                <a:buFont typeface="Arial" panose="020B0604020202020204" pitchFamily="34" charset="0"/>
                <a:buChar char="•"/>
              </a:pPr>
              <a:r>
                <a:rPr lang="ar-EG" altLang="en-US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الألم والاضطهاد: ( رؤ 2: 10 ،1بط 2: 19 ،5: 12-16</a:t>
              </a:r>
              <a:r>
                <a:rPr lang="en-US" altLang="en-US" sz="44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(</a:t>
              </a:r>
              <a:endPara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4236528" y="2060848"/>
            <a:ext cx="444535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نتهمش الله فيها لكي نجدف في وجهه</a:t>
            </a:r>
          </a:p>
        </p:txBody>
      </p:sp>
      <p:sp>
        <p:nvSpPr>
          <p:cNvPr id="10" name="Oval 20">
            <a:extLst>
              <a:ext uri="{FF2B5EF4-FFF2-40B4-BE49-F238E27FC236}">
                <a16:creationId xmlns:a16="http://schemas.microsoft.com/office/drawing/2014/main" id="{B09F3BFA-BCEC-E72E-0DD0-D61418839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53" y="406623"/>
            <a:ext cx="2449513" cy="12954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الجسد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81635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00844" y="3429000"/>
            <a:ext cx="942050" cy="1080120"/>
          </a:xfrm>
          <a:prstGeom prst="rect">
            <a:avLst/>
          </a:prstGeom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2013447" y="2348880"/>
            <a:ext cx="5117106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فَطُرِحَ التِّنِّينُ الْعَظِيمُ،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الْحَيَّةُ الْقَدِيمَةُ الْمَدْعُوُّ إِبْلِيسَ وَالشَّيْطَانَ،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الَّذِي يُضِلُّ الْعَالَمَ كُلَّهُ - طُرِحَ إِلَى الأَرْضِ،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وَطُرِحَتْ مَعَهُ مَلاَئِكَتُهُ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18240" y="5149647"/>
            <a:ext cx="170752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(رؤ 12: 9) </a:t>
            </a:r>
          </a:p>
        </p:txBody>
      </p:sp>
      <p:sp>
        <p:nvSpPr>
          <p:cNvPr id="3" name="Rectangle 2"/>
          <p:cNvSpPr/>
          <p:nvPr/>
        </p:nvSpPr>
        <p:spPr>
          <a:xfrm>
            <a:off x="7854503" y="1340768"/>
            <a:ext cx="18473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endParaRPr lang="en-US" sz="48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AutoShape 6"/>
          <p:cNvSpPr>
            <a:spLocks noChangeArrowheads="1"/>
          </p:cNvSpPr>
          <p:nvPr/>
        </p:nvSpPr>
        <p:spPr bwMode="auto">
          <a:xfrm>
            <a:off x="4752000" y="928266"/>
            <a:ext cx="4392000" cy="828000"/>
          </a:xfrm>
          <a:prstGeom prst="roundRect">
            <a:avLst>
              <a:gd name="adj" fmla="val 16667"/>
            </a:avLst>
          </a:prstGeom>
          <a:noFill/>
          <a:ln>
            <a:noFill/>
            <a:headEnd/>
            <a:tailEnd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/>
          <a:lstStyle/>
          <a:p>
            <a:pPr lvl="0" algn="ctr">
              <a:defRPr/>
            </a:pP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D5C387B-83F4-0EB5-1E30-F9D0E128ACB9}"/>
              </a:ext>
            </a:extLst>
          </p:cNvPr>
          <p:cNvSpPr/>
          <p:nvPr/>
        </p:nvSpPr>
        <p:spPr>
          <a:xfrm>
            <a:off x="5523382" y="812860"/>
            <a:ext cx="3214341" cy="830997"/>
          </a:xfrm>
          <a:custGeom>
            <a:avLst/>
            <a:gdLst>
              <a:gd name="connsiteX0" fmla="*/ 0 w 3214341"/>
              <a:gd name="connsiteY0" fmla="*/ 0 h 830997"/>
              <a:gd name="connsiteX1" fmla="*/ 3214341 w 3214341"/>
              <a:gd name="connsiteY1" fmla="*/ 0 h 830997"/>
              <a:gd name="connsiteX2" fmla="*/ 3214341 w 3214341"/>
              <a:gd name="connsiteY2" fmla="*/ 830997 h 830997"/>
              <a:gd name="connsiteX3" fmla="*/ 0 w 3214341"/>
              <a:gd name="connsiteY3" fmla="*/ 830997 h 830997"/>
              <a:gd name="connsiteX4" fmla="*/ 0 w 3214341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4341" h="830997" fill="none" extrusionOk="0">
                <a:moveTo>
                  <a:pt x="0" y="0"/>
                </a:moveTo>
                <a:cubicBezTo>
                  <a:pt x="1509658" y="29275"/>
                  <a:pt x="1939417" y="-96368"/>
                  <a:pt x="3214341" y="0"/>
                </a:cubicBezTo>
                <a:cubicBezTo>
                  <a:pt x="3256690" y="203623"/>
                  <a:pt x="3240951" y="628794"/>
                  <a:pt x="3214341" y="830997"/>
                </a:cubicBezTo>
                <a:cubicBezTo>
                  <a:pt x="2539377" y="930895"/>
                  <a:pt x="1448312" y="888663"/>
                  <a:pt x="0" y="830997"/>
                </a:cubicBezTo>
                <a:cubicBezTo>
                  <a:pt x="-8568" y="420786"/>
                  <a:pt x="41953" y="140737"/>
                  <a:pt x="0" y="0"/>
                </a:cubicBezTo>
                <a:close/>
              </a:path>
              <a:path w="3214341" h="830997" stroke="0" extrusionOk="0">
                <a:moveTo>
                  <a:pt x="0" y="0"/>
                </a:moveTo>
                <a:cubicBezTo>
                  <a:pt x="479953" y="94039"/>
                  <a:pt x="2614129" y="72472"/>
                  <a:pt x="3214341" y="0"/>
                </a:cubicBezTo>
                <a:cubicBezTo>
                  <a:pt x="3271123" y="332412"/>
                  <a:pt x="3141484" y="522863"/>
                  <a:pt x="3214341" y="830997"/>
                </a:cubicBezTo>
                <a:cubicBezTo>
                  <a:pt x="2418707" y="814057"/>
                  <a:pt x="1223851" y="678745"/>
                  <a:pt x="0" y="830997"/>
                </a:cubicBezTo>
                <a:cubicBezTo>
                  <a:pt x="32442" y="617187"/>
                  <a:pt x="2905" y="206874"/>
                  <a:pt x="0" y="0"/>
                </a:cubicBezTo>
                <a:close/>
              </a:path>
            </a:pathLst>
          </a:custGeom>
          <a:ln w="3810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797065742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المضل</a:t>
            </a:r>
            <a:r>
              <a:rPr lang="en-US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- روح الضلال</a:t>
            </a:r>
            <a:r>
              <a:rPr lang="en-US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75518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5815" y="4812743"/>
            <a:ext cx="2952329" cy="1039286"/>
          </a:xfrm>
          <a:prstGeom prst="rect">
            <a:avLst/>
          </a:prstGeom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2192182" y="1697045"/>
            <a:ext cx="4759637" cy="4154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defRPr/>
            </a:pPr>
            <a:r>
              <a:rPr lang="en-US" sz="40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أَنْتُمْ مِنْ أَبٍ هُوَ إِبْلِيسُ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وَشَهَوَاتِ أَبِيكُمْ تُرِيدُونَ أَنْ تَعْمَلُوا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ذَاكَ كَانَ قَتَّالاً لِلنَّاسِ مِنَ الْبَدْءِ،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وَلَمْ يَثْبُتْ فِي الْحَقِّ لأَنَّهُ لَيْسَ فِيهِ حَقٌّ.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مَتَى تَكَلَّمَ بِالْكَذِبِ فَإِنَّمَا يَتَكَلَّمُ مِمَّا لَهُ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لأَنَّهُ كَذَّابٌ وَأَبُو الْكَذَّابِ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2915816" y="1016665"/>
            <a:ext cx="2799184" cy="914400"/>
          </a:xfrm>
          <a:prstGeom prst="roundRect">
            <a:avLst/>
          </a:prstGeom>
          <a:noFill/>
          <a:ln w="9525" cap="flat" cmpd="sng" algn="ctr">
            <a:noFill/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none" anchor="ctr">
            <a:flatTx/>
          </a:bodyPr>
          <a:lstStyle/>
          <a:p>
            <a:pPr lvl="0" rtl="1">
              <a:defRPr/>
            </a:pPr>
            <a:endParaRPr kumimoji="0" lang="en-US" sz="4800" b="1" i="0" u="none" strike="noStrike" kern="0" cap="none" spc="0" normalizeH="0" baseline="0" noProof="0" dirty="0">
              <a:ln>
                <a:noFill/>
              </a:ln>
              <a:solidFill>
                <a:srgbClr val="140000"/>
              </a:solidFill>
              <a:effectLst/>
              <a:uLnTx/>
              <a:uFillTx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790376" y="5840174"/>
            <a:ext cx="156324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4000" b="1" dirty="0">
                <a:solidFill>
                  <a:prstClr val="black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(يو 8: 44)</a:t>
            </a:r>
            <a:endParaRPr lang="en-US" sz="4000" b="1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6F0B6DF-34F4-4DA9-FA70-1C092B43DEE5}"/>
              </a:ext>
            </a:extLst>
          </p:cNvPr>
          <p:cNvSpPr/>
          <p:nvPr/>
        </p:nvSpPr>
        <p:spPr>
          <a:xfrm>
            <a:off x="7308304" y="642868"/>
            <a:ext cx="1175322" cy="830997"/>
          </a:xfrm>
          <a:custGeom>
            <a:avLst/>
            <a:gdLst>
              <a:gd name="connsiteX0" fmla="*/ 0 w 1175322"/>
              <a:gd name="connsiteY0" fmla="*/ 0 h 830997"/>
              <a:gd name="connsiteX1" fmla="*/ 1175322 w 1175322"/>
              <a:gd name="connsiteY1" fmla="*/ 0 h 830997"/>
              <a:gd name="connsiteX2" fmla="*/ 1175322 w 1175322"/>
              <a:gd name="connsiteY2" fmla="*/ 830997 h 830997"/>
              <a:gd name="connsiteX3" fmla="*/ 0 w 1175322"/>
              <a:gd name="connsiteY3" fmla="*/ 830997 h 830997"/>
              <a:gd name="connsiteX4" fmla="*/ 0 w 1175322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322" h="830997" fill="none" extrusionOk="0">
                <a:moveTo>
                  <a:pt x="0" y="0"/>
                </a:moveTo>
                <a:cubicBezTo>
                  <a:pt x="419672" y="-89766"/>
                  <a:pt x="739921" y="-64861"/>
                  <a:pt x="1175322" y="0"/>
                </a:cubicBezTo>
                <a:cubicBezTo>
                  <a:pt x="1217671" y="203623"/>
                  <a:pt x="1201932" y="628794"/>
                  <a:pt x="1175322" y="830997"/>
                </a:cubicBezTo>
                <a:cubicBezTo>
                  <a:pt x="1027688" y="782335"/>
                  <a:pt x="468314" y="869806"/>
                  <a:pt x="0" y="830997"/>
                </a:cubicBezTo>
                <a:cubicBezTo>
                  <a:pt x="-8568" y="420786"/>
                  <a:pt x="41953" y="140737"/>
                  <a:pt x="0" y="0"/>
                </a:cubicBezTo>
                <a:close/>
              </a:path>
              <a:path w="1175322" h="830997" stroke="0" extrusionOk="0">
                <a:moveTo>
                  <a:pt x="0" y="0"/>
                </a:moveTo>
                <a:cubicBezTo>
                  <a:pt x="498314" y="39584"/>
                  <a:pt x="758676" y="22783"/>
                  <a:pt x="1175322" y="0"/>
                </a:cubicBezTo>
                <a:cubicBezTo>
                  <a:pt x="1232104" y="332412"/>
                  <a:pt x="1102465" y="522863"/>
                  <a:pt x="1175322" y="830997"/>
                </a:cubicBezTo>
                <a:cubicBezTo>
                  <a:pt x="737400" y="751572"/>
                  <a:pt x="425075" y="803981"/>
                  <a:pt x="0" y="830997"/>
                </a:cubicBezTo>
                <a:cubicBezTo>
                  <a:pt x="32442" y="617187"/>
                  <a:pt x="2905" y="206874"/>
                  <a:pt x="0" y="0"/>
                </a:cubicBezTo>
                <a:close/>
              </a:path>
            </a:pathLst>
          </a:custGeom>
          <a:ln w="3810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797065742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الكذاب</a:t>
            </a:r>
            <a:endParaRPr lang="en-US" sz="4800" b="1" kern="0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82721130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12935" y="3212977"/>
            <a:ext cx="1482932" cy="93610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76056" y="3927161"/>
            <a:ext cx="1249861" cy="901354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921895" y="2027748"/>
            <a:ext cx="7300210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rtl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«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وَسَمِعْتُ صَوْتاً عَظِيماً قَائِلاً فِي السَّمَاءِ: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«الآنَ صَارَ خَلاَصُ إِلَهِنَا وَقُدْرَتُهُ وَمُلْكُهُ وَسُلْطَانُ مَسِيحِهِ،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لأَنَّهُ قَدْ طُرِحَ الْمُشْتَكِي عَلَى إِخْوَتِنَا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rtl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الَّذِي كَانَ يَشْتَكِي عَلَيْهِمْ أَمَامَ إِلَهِنَا نَهَاراً وَلَيْلاً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».</a:t>
            </a:r>
          </a:p>
        </p:txBody>
      </p:sp>
      <p:sp>
        <p:nvSpPr>
          <p:cNvPr id="5" name="Rectangle 4"/>
          <p:cNvSpPr/>
          <p:nvPr/>
        </p:nvSpPr>
        <p:spPr>
          <a:xfrm>
            <a:off x="3670151" y="4850144"/>
            <a:ext cx="180369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(رؤ 12: 10)</a:t>
            </a:r>
          </a:p>
        </p:txBody>
      </p:sp>
      <p:sp>
        <p:nvSpPr>
          <p:cNvPr id="8" name="Rectangle 7"/>
          <p:cNvSpPr/>
          <p:nvPr/>
        </p:nvSpPr>
        <p:spPr>
          <a:xfrm>
            <a:off x="6372200" y="1196751"/>
            <a:ext cx="172996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0"/>
              </a:spcBef>
            </a:pPr>
            <a:r>
              <a:rPr lang="ar-EG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2- المشتكي</a:t>
            </a:r>
            <a:endParaRPr lang="en-US" altLang="en-US" sz="4800" b="1" dirty="0">
              <a:solidFill>
                <a:srgbClr val="00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04767929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3419872" y="1556792"/>
            <a:ext cx="399660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يشتكينا أمام إلهنا (رؤ 12: 10)</a:t>
            </a: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5119055" y="2365882"/>
            <a:ext cx="22974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يشتكي إلهنا أمامنا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110219" y="3174972"/>
            <a:ext cx="530626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يشتكينا الواحد أمام الآخر (2كو 2: 5-11)</a:t>
            </a:r>
          </a:p>
        </p:txBody>
      </p:sp>
      <p:grpSp>
        <p:nvGrpSpPr>
          <p:cNvPr id="1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719269" y="3379692"/>
            <a:ext cx="360000" cy="360000"/>
            <a:chOff x="5775400" y="680525"/>
            <a:chExt cx="659100" cy="654900"/>
          </a:xfrm>
        </p:grpSpPr>
        <p:sp>
          <p:nvSpPr>
            <p:cNvPr id="1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rgbClr val="D5B48B"/>
            </a:solidFill>
            <a:ln w="28575" cap="flat" cmpd="sng">
              <a:solidFill>
                <a:srgbClr val="FCF2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rgbClr val="FCF2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ar-EG" b="1" kern="0" dirty="0">
                  <a:solidFill>
                    <a:srgbClr val="000000"/>
                  </a:solidFill>
                </a:rPr>
                <a:t>ج</a:t>
              </a:r>
              <a:endParaRPr kumimoji="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719269" y="2570602"/>
            <a:ext cx="360000" cy="360000"/>
            <a:chOff x="5775400" y="680525"/>
            <a:chExt cx="659100" cy="654900"/>
          </a:xfrm>
        </p:grpSpPr>
        <p:sp>
          <p:nvSpPr>
            <p:cNvPr id="1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rgbClr val="D5B48B"/>
            </a:solidFill>
            <a:ln w="28575" cap="flat" cmpd="sng">
              <a:solidFill>
                <a:srgbClr val="FCF2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rgbClr val="FCF2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ar-EG" b="1" kern="0" dirty="0">
                  <a:solidFill>
                    <a:srgbClr val="000000"/>
                  </a:solidFill>
                </a:rPr>
                <a:t>ب</a:t>
              </a:r>
              <a:endParaRPr kumimoji="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7719269" y="1761512"/>
            <a:ext cx="360000" cy="360000"/>
            <a:chOff x="5775400" y="680525"/>
            <a:chExt cx="659100" cy="654900"/>
          </a:xfrm>
        </p:grpSpPr>
        <p:sp>
          <p:nvSpPr>
            <p:cNvPr id="21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rgbClr val="D5B48B"/>
            </a:solidFill>
            <a:ln w="28575" cap="flat" cmpd="sng">
              <a:solidFill>
                <a:srgbClr val="FCF2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rgbClr val="FCF2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ar-EG" b="1" kern="0" dirty="0">
                  <a:solidFill>
                    <a:srgbClr val="000000"/>
                  </a:solidFill>
                </a:rPr>
                <a:t>أ</a:t>
              </a:r>
              <a:endParaRPr kumimoji="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941192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26336" y="4248390"/>
            <a:ext cx="1584176" cy="90636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76860" y="3638721"/>
            <a:ext cx="2515344" cy="90636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18237" y="2836249"/>
            <a:ext cx="2707526" cy="904645"/>
          </a:xfrm>
          <a:prstGeom prst="rect">
            <a:avLst/>
          </a:prstGeom>
        </p:spPr>
      </p:pic>
      <p:sp>
        <p:nvSpPr>
          <p:cNvPr id="102" name="Rectangle 8">
            <a:extLst>
              <a:ext uri="{FF2B5EF4-FFF2-40B4-BE49-F238E27FC236}">
                <a16:creationId xmlns:a16="http://schemas.microsoft.com/office/drawing/2014/main" id="{33A2DA76-ADA7-1116-45D5-B42F7DA3C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1674448"/>
            <a:ext cx="5760640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«اَلْحَقَّ الْحَقَّ أَقُولُ لَكُمْ: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إِنَّ مَنْ يَسْمَعُ كلاَمِي</a:t>
            </a:r>
            <a:r>
              <a:rPr 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وَيُؤْمِنُ بِالَّذِي أَرْسَلَنِي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فَلَهُ حَيَاةٌ أَبَدِيَّةٌ،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3C3C3C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وَلاَ يَأْتِي إِلَى دَيْنُونَةٍ، بَلْ قَدِ انْتَقَلَ مِنَ الْمَوْتِ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إِلَى الْحَيَاةِ»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553ACD97-A053-B1AD-4243-42CD95C820E9}"/>
              </a:ext>
            </a:extLst>
          </p:cNvPr>
          <p:cNvSpPr/>
          <p:nvPr/>
        </p:nvSpPr>
        <p:spPr>
          <a:xfrm>
            <a:off x="3758316" y="5157192"/>
            <a:ext cx="162736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spc="50" dirty="0" err="1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</a:t>
            </a: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5: 24)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cs typeface="Arial" pitchFamily="34" charset="0"/>
            </a:endParaRPr>
          </a:p>
        </p:txBody>
      </p:sp>
      <p:sp>
        <p:nvSpPr>
          <p:cNvPr id="2" name="Rectangle 8">
            <a:extLst>
              <a:ext uri="{FF2B5EF4-FFF2-40B4-BE49-F238E27FC236}">
                <a16:creationId xmlns:a16="http://schemas.microsoft.com/office/drawing/2014/main" id="{57161679-6CAC-8615-5F3E-3CD93E416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838" y="476673"/>
            <a:ext cx="2257349" cy="906592"/>
          </a:xfrm>
          <a:custGeom>
            <a:avLst/>
            <a:gdLst>
              <a:gd name="connsiteX0" fmla="*/ 0 w 2257349"/>
              <a:gd name="connsiteY0" fmla="*/ 0 h 906592"/>
              <a:gd name="connsiteX1" fmla="*/ 2257349 w 2257349"/>
              <a:gd name="connsiteY1" fmla="*/ 0 h 906592"/>
              <a:gd name="connsiteX2" fmla="*/ 2257349 w 2257349"/>
              <a:gd name="connsiteY2" fmla="*/ 906592 h 906592"/>
              <a:gd name="connsiteX3" fmla="*/ 0 w 2257349"/>
              <a:gd name="connsiteY3" fmla="*/ 906592 h 906592"/>
              <a:gd name="connsiteX4" fmla="*/ 0 w 2257349"/>
              <a:gd name="connsiteY4" fmla="*/ 0 h 906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7349" h="906592" extrusionOk="0">
                <a:moveTo>
                  <a:pt x="0" y="0"/>
                </a:moveTo>
                <a:cubicBezTo>
                  <a:pt x="712329" y="-82776"/>
                  <a:pt x="1416330" y="304"/>
                  <a:pt x="2257349" y="0"/>
                </a:cubicBezTo>
                <a:cubicBezTo>
                  <a:pt x="2184671" y="199965"/>
                  <a:pt x="2255030" y="786351"/>
                  <a:pt x="2257349" y="906592"/>
                </a:cubicBezTo>
                <a:cubicBezTo>
                  <a:pt x="1176366" y="796658"/>
                  <a:pt x="331845" y="890225"/>
                  <a:pt x="0" y="906592"/>
                </a:cubicBezTo>
                <a:cubicBezTo>
                  <a:pt x="60844" y="635824"/>
                  <a:pt x="29121" y="240399"/>
                  <a:pt x="0" y="0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3837421978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800" b="1" dirty="0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تغيير في المصير</a:t>
            </a:r>
            <a:r>
              <a:rPr lang="en-US" sz="4800" b="1" dirty="0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grpSp>
        <p:nvGrpSpPr>
          <p:cNvPr id="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339466" y="787765"/>
            <a:ext cx="360000" cy="360000"/>
            <a:chOff x="5775400" y="680525"/>
            <a:chExt cx="659100" cy="654900"/>
          </a:xfrm>
        </p:grpSpPr>
        <p:sp>
          <p:nvSpPr>
            <p:cNvPr id="3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4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0606867"/>
      </p:ext>
    </p:extLst>
  </p:cSld>
  <p:clrMapOvr>
    <a:masterClrMapping/>
  </p:clrMapOvr>
  <p:transition spd="slow"/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3136072" y="1318624"/>
            <a:ext cx="5183128" cy="833178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0000" tIns="46800" rIns="90000" bIns="46800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 - استراتيجيته في الهجوم: (التجربة)</a:t>
            </a:r>
            <a:endParaRPr lang="en-US" altLang="zh-CN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816825" y="2556688"/>
            <a:ext cx="750237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لكي يحقق العدو (إبليس) أهدافه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يستخدم فلسفة خاصة ومتكررة لكن بطرق متنوعة ومبتكرة.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024687" y="4031705"/>
            <a:ext cx="508665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(يو 8: 44)</a:t>
            </a: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«... ذَاكَ كَانَ قَتَّالاً لِلنَّاسِ مِنَ الْبَدْءِ.....» 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E2264F2-55D6-987C-018C-4696D5FDDE5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47791" y="1866285"/>
            <a:ext cx="5771409" cy="45078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0567031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097868" y="2659559"/>
            <a:ext cx="694826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ct val="0"/>
              </a:spcBef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1-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جنة عدن (آدم وحواء)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(تك 3: 1-6)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1851" y="3580218"/>
            <a:ext cx="784428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2- في البرية (يسوع المسيح) (مت4: 1-11) (لو4: 1: 12)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6732240" y="1078926"/>
            <a:ext cx="1960177" cy="1008112"/>
          </a:xfrm>
          <a:prstGeom prst="round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ar-EG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التجربة</a:t>
            </a:r>
            <a:endParaRPr lang="en-US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4717800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414726" y="2169527"/>
            <a:ext cx="6314550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marL="342900" indent="-342900" algn="ctr" rtl="1" eaLnBrk="1" hangingPunct="1">
              <a:buFontTx/>
              <a:buAutoNum type="arabicParenR"/>
              <a:tabLst>
                <a:tab pos="1905000" algn="l"/>
              </a:tabLst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إنه يستخدم مركزية الذات بشقيها الأساسيين :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tabLst>
                <a:tab pos="1905000" algn="l"/>
              </a:tabLs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الأنانية .. الشهوة.. الاهتمام بالذات 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342900" indent="-342900" algn="ctr" rtl="1" eaLnBrk="1" hangingPunct="1">
              <a:tabLst>
                <a:tab pos="1905000" algn="l"/>
              </a:tabLs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الكبرياء.. الغرور.. الاعتماد على الذات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5310113" y="1167606"/>
            <a:ext cx="292900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نلاحظ أمرين هامين: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885207" y="4464109"/>
            <a:ext cx="5373587" cy="769441"/>
          </a:xfrm>
          <a:prstGeom prst="rect">
            <a:avLst/>
          </a:prstGeom>
          <a:noFill/>
          <a:ln>
            <a:noFill/>
          </a:ln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الموت عن الذات ي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ُ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غلق هذا الباب في وجهه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63319832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4892640" y="980728"/>
            <a:ext cx="364234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marL="342900" indent="-342900" algn="r" rtl="1" eaLnBrk="1" hangingPunct="1">
              <a:buFontTx/>
              <a:buAutoNum type="arabicParenR" startAt="2"/>
              <a:tabLst>
                <a:tab pos="685800" algn="l"/>
              </a:tabLst>
              <a:defRPr/>
            </a:pPr>
            <a:r>
              <a:rPr lang="ar-EG" altLang="zh-CN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يستخدم العالم الحاضر: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4142" y="2117426"/>
            <a:ext cx="756084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1- ليعرض علينا أفكاره ومبادئه</a:t>
            </a:r>
          </a:p>
          <a:p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2- ليضغط علينا بطرق مختلفة لنقبل هذه العروض المغرية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84643031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 noChangeArrowheads="1"/>
          </p:cNvSpPr>
          <p:nvPr/>
        </p:nvSpPr>
        <p:spPr>
          <a:xfrm>
            <a:off x="1655143" y="1484784"/>
            <a:ext cx="5843587" cy="784225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 cap="none" spc="-100" baseline="0">
                <a:solidFill>
                  <a:srgbClr val="C1EEFF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rgbClr val="C1EEFF"/>
                </a:solidFill>
                <a:latin typeface="Consolas" pitchFamily="49" charset="0"/>
              </a:defRPr>
            </a:lvl9pPr>
            <a:extLst/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800" b="1" i="0" u="none" strike="noStrike" kern="120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abic Typesetting" panose="03020402040406030203" pitchFamily="66" charset="-78"/>
                <a:cs typeface="Arabic Typesetting" panose="03020402040406030203" pitchFamily="66" charset="-78"/>
              </a:rPr>
              <a:t>جـ - الطرق التي يستخدمها العالم ليضغط علينا</a:t>
            </a:r>
            <a:endParaRPr kumimoji="0" lang="en-US" sz="4800" b="1" i="0" u="none" strike="noStrike" kern="1200" cap="none" spc="-1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12" name="Oval 4"/>
          <p:cNvSpPr>
            <a:spLocks noChangeArrowheads="1"/>
          </p:cNvSpPr>
          <p:nvPr/>
        </p:nvSpPr>
        <p:spPr bwMode="auto">
          <a:xfrm>
            <a:off x="5296867" y="3558694"/>
            <a:ext cx="2201863" cy="1168539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الترغيب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13" name="Oval 5"/>
          <p:cNvSpPr>
            <a:spLocks noChangeArrowheads="1"/>
          </p:cNvSpPr>
          <p:nvPr/>
        </p:nvSpPr>
        <p:spPr bwMode="auto">
          <a:xfrm>
            <a:off x="1337642" y="3558694"/>
            <a:ext cx="2201863" cy="1168539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الترهيب</a:t>
            </a:r>
            <a:endParaRPr lang="en-US" altLang="en-US" sz="4800" b="1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80C93FA-81C1-3FA0-1586-85BBCBE346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82920" y="1965249"/>
            <a:ext cx="7778159" cy="60751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58534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</p:bld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071ED959-D204-6E4E-01EE-DA101C5D5C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11565" y="3807149"/>
            <a:ext cx="2016224" cy="991203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3657600" y="980728"/>
            <a:ext cx="1828800" cy="822960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72000" y="3861048"/>
            <a:ext cx="2016224" cy="99120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47864" y="4556509"/>
            <a:ext cx="2326654" cy="957262"/>
          </a:xfrm>
          <a:prstGeom prst="rect">
            <a:avLst/>
          </a:prstGeom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1803454" y="1988840"/>
            <a:ext cx="5537093" cy="4154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«لاَ تُحِبُّوا الْعَالَمَ وَلاَ الأَشْيَاءَ الَّتِي فِي الْعَالَمِ.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إِنْ أَحَبَّ أَحَدٌ الْعَالَمَ فَلَيْسَتْ فِيهِ مَحَبَّةُ الآبِ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كُلَّ مَا فِي الْعَالَمِ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شَهْوَةَ الْجَسَدِ، وَشَهْوَةَ الْعُيُونِ،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وَتَعَظُّمَ الْمَعِيشَةِ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لَيْسَ مِنَ الآبِ، بَلْ مِنَ الْعَالَمِ</a:t>
            </a:r>
            <a:r>
              <a:rPr lang="ar-SA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 </a:t>
            </a:r>
          </a:p>
        </p:txBody>
      </p:sp>
      <p:sp>
        <p:nvSpPr>
          <p:cNvPr id="4" name="Rectangle 3"/>
          <p:cNvSpPr/>
          <p:nvPr/>
        </p:nvSpPr>
        <p:spPr>
          <a:xfrm>
            <a:off x="3638090" y="6021288"/>
            <a:ext cx="186782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1يو 2: 15 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  <p:sp>
        <p:nvSpPr>
          <p:cNvPr id="7" name="Rectangle 6"/>
          <p:cNvSpPr/>
          <p:nvPr/>
        </p:nvSpPr>
        <p:spPr>
          <a:xfrm>
            <a:off x="3956286" y="980728"/>
            <a:ext cx="123142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الترغيب</a:t>
            </a:r>
            <a:endParaRPr lang="en-US" alt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8557721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93244" y="3082569"/>
            <a:ext cx="2957512" cy="970656"/>
          </a:xfrm>
          <a:prstGeom prst="rect">
            <a:avLst/>
          </a:prstGeom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2733675" y="1772816"/>
            <a:ext cx="367665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فلسفة هذا العالم مبنية </a:t>
            </a:r>
            <a:endParaRPr lang="ar-EG" alt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على </a:t>
            </a:r>
            <a:endParaRPr lang="ar-EG" alt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الشهوة والكبرياء </a:t>
            </a:r>
          </a:p>
        </p:txBody>
      </p:sp>
    </p:spTree>
    <p:extLst>
      <p:ext uri="{BB962C8B-B14F-4D97-AF65-F5344CB8AC3E}">
        <p14:creationId xmlns:p14="http://schemas.microsoft.com/office/powerpoint/2010/main" val="3982753823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63888" y="2346116"/>
            <a:ext cx="2160239" cy="98583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33417" y="5105101"/>
            <a:ext cx="1674686" cy="810120"/>
          </a:xfrm>
          <a:prstGeom prst="rect">
            <a:avLst/>
          </a:prstGeom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695415" y="1885403"/>
            <a:ext cx="5791970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أشتهي احتياجات الجسد (الطعام... الجنس)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الاحتياجات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1608204" y="4550945"/>
            <a:ext cx="5848350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أشتهي ماتراه العين (الأشياء والمصنوعات)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المغريات.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41FE15E-F6CA-331A-B9E1-FCD352110423}"/>
              </a:ext>
            </a:extLst>
          </p:cNvPr>
          <p:cNvSpPr/>
          <p:nvPr/>
        </p:nvSpPr>
        <p:spPr>
          <a:xfrm>
            <a:off x="3784140" y="942779"/>
            <a:ext cx="1773241" cy="830997"/>
          </a:xfrm>
          <a:custGeom>
            <a:avLst/>
            <a:gdLst>
              <a:gd name="connsiteX0" fmla="*/ 0 w 1773241"/>
              <a:gd name="connsiteY0" fmla="*/ 0 h 830997"/>
              <a:gd name="connsiteX1" fmla="*/ 1773241 w 1773241"/>
              <a:gd name="connsiteY1" fmla="*/ 0 h 830997"/>
              <a:gd name="connsiteX2" fmla="*/ 1773241 w 1773241"/>
              <a:gd name="connsiteY2" fmla="*/ 830997 h 830997"/>
              <a:gd name="connsiteX3" fmla="*/ 0 w 1773241"/>
              <a:gd name="connsiteY3" fmla="*/ 830997 h 830997"/>
              <a:gd name="connsiteX4" fmla="*/ 0 w 1773241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3241" h="830997" fill="none" extrusionOk="0">
                <a:moveTo>
                  <a:pt x="0" y="0"/>
                </a:moveTo>
                <a:cubicBezTo>
                  <a:pt x="817368" y="-81391"/>
                  <a:pt x="1148538" y="118522"/>
                  <a:pt x="1773241" y="0"/>
                </a:cubicBezTo>
                <a:cubicBezTo>
                  <a:pt x="1815590" y="203623"/>
                  <a:pt x="1799851" y="628794"/>
                  <a:pt x="1773241" y="830997"/>
                </a:cubicBezTo>
                <a:cubicBezTo>
                  <a:pt x="1083700" y="815282"/>
                  <a:pt x="340570" y="870702"/>
                  <a:pt x="0" y="830997"/>
                </a:cubicBezTo>
                <a:cubicBezTo>
                  <a:pt x="-8568" y="420786"/>
                  <a:pt x="41953" y="140737"/>
                  <a:pt x="0" y="0"/>
                </a:cubicBezTo>
                <a:close/>
              </a:path>
              <a:path w="1773241" h="830997" stroke="0" extrusionOk="0">
                <a:moveTo>
                  <a:pt x="0" y="0"/>
                </a:moveTo>
                <a:cubicBezTo>
                  <a:pt x="655903" y="9570"/>
                  <a:pt x="1267909" y="-7277"/>
                  <a:pt x="1773241" y="0"/>
                </a:cubicBezTo>
                <a:cubicBezTo>
                  <a:pt x="1830023" y="332412"/>
                  <a:pt x="1700384" y="522863"/>
                  <a:pt x="1773241" y="830997"/>
                </a:cubicBezTo>
                <a:cubicBezTo>
                  <a:pt x="1367100" y="850246"/>
                  <a:pt x="677077" y="798905"/>
                  <a:pt x="0" y="830997"/>
                </a:cubicBezTo>
                <a:cubicBezTo>
                  <a:pt x="32442" y="617187"/>
                  <a:pt x="2905" y="206874"/>
                  <a:pt x="0" y="0"/>
                </a:cubicBezTo>
                <a:close/>
              </a:path>
            </a:pathLst>
          </a:custGeom>
          <a:ln w="3810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797065742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شهوة الجسد</a:t>
            </a:r>
            <a:endParaRPr lang="ar-EG" altLang="zh-CN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C1E4E9-6CA2-1241-DF54-519E49AB8780}"/>
              </a:ext>
            </a:extLst>
          </p:cNvPr>
          <p:cNvSpPr/>
          <p:nvPr/>
        </p:nvSpPr>
        <p:spPr>
          <a:xfrm>
            <a:off x="3708022" y="3607098"/>
            <a:ext cx="1786066" cy="830997"/>
          </a:xfrm>
          <a:custGeom>
            <a:avLst/>
            <a:gdLst>
              <a:gd name="connsiteX0" fmla="*/ 0 w 1786066"/>
              <a:gd name="connsiteY0" fmla="*/ 0 h 830997"/>
              <a:gd name="connsiteX1" fmla="*/ 1786066 w 1786066"/>
              <a:gd name="connsiteY1" fmla="*/ 0 h 830997"/>
              <a:gd name="connsiteX2" fmla="*/ 1786066 w 1786066"/>
              <a:gd name="connsiteY2" fmla="*/ 830997 h 830997"/>
              <a:gd name="connsiteX3" fmla="*/ 0 w 1786066"/>
              <a:gd name="connsiteY3" fmla="*/ 830997 h 830997"/>
              <a:gd name="connsiteX4" fmla="*/ 0 w 1786066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6066" h="830997" fill="none" extrusionOk="0">
                <a:moveTo>
                  <a:pt x="0" y="0"/>
                </a:moveTo>
                <a:cubicBezTo>
                  <a:pt x="318625" y="62553"/>
                  <a:pt x="1521578" y="-109123"/>
                  <a:pt x="1786066" y="0"/>
                </a:cubicBezTo>
                <a:cubicBezTo>
                  <a:pt x="1828415" y="203623"/>
                  <a:pt x="1812676" y="628794"/>
                  <a:pt x="1786066" y="830997"/>
                </a:cubicBezTo>
                <a:cubicBezTo>
                  <a:pt x="1239041" y="970785"/>
                  <a:pt x="596555" y="876552"/>
                  <a:pt x="0" y="830997"/>
                </a:cubicBezTo>
                <a:cubicBezTo>
                  <a:pt x="-8568" y="420786"/>
                  <a:pt x="41953" y="140737"/>
                  <a:pt x="0" y="0"/>
                </a:cubicBezTo>
                <a:close/>
              </a:path>
              <a:path w="1786066" h="830997" stroke="0" extrusionOk="0">
                <a:moveTo>
                  <a:pt x="0" y="0"/>
                </a:moveTo>
                <a:cubicBezTo>
                  <a:pt x="530592" y="-133459"/>
                  <a:pt x="1093096" y="-53991"/>
                  <a:pt x="1786066" y="0"/>
                </a:cubicBezTo>
                <a:cubicBezTo>
                  <a:pt x="1842848" y="332412"/>
                  <a:pt x="1713209" y="522863"/>
                  <a:pt x="1786066" y="830997"/>
                </a:cubicBezTo>
                <a:cubicBezTo>
                  <a:pt x="1345166" y="949069"/>
                  <a:pt x="742794" y="811148"/>
                  <a:pt x="0" y="830997"/>
                </a:cubicBezTo>
                <a:cubicBezTo>
                  <a:pt x="32442" y="617187"/>
                  <a:pt x="2905" y="206874"/>
                  <a:pt x="0" y="0"/>
                </a:cubicBezTo>
                <a:close/>
              </a:path>
            </a:pathLst>
          </a:custGeom>
          <a:ln w="3810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797065742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zh-CN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شهوة العيون</a:t>
            </a:r>
            <a:endParaRPr lang="ar-EG" altLang="zh-CN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36314588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3691510-9D4F-209C-6A20-DB8F3104A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" y="2204864"/>
            <a:ext cx="7978775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indent="15875">
              <a:tabLst>
                <a:tab pos="457200" algn="l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tabLst>
                <a:tab pos="457200" algn="l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tabLst>
                <a:tab pos="457200" algn="l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tabLst>
                <a:tab pos="457200" algn="l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tabLst>
                <a:tab pos="457200" algn="l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571500" indent="-571500" algn="r" rtl="1" eaLnBrk="1" hangingPunct="1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الافتخار بما عندي وبما حققته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المقارنة.. المنافسة المبنية على الغيرة والحسد والحقد.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محاولة إثبات الذات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بالتعالي على الآخرين والتحقير من شأنهم.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E681B26-EAEC-0AD7-B8B4-44F89C773BCA}"/>
              </a:ext>
            </a:extLst>
          </p:cNvPr>
          <p:cNvSpPr/>
          <p:nvPr/>
        </p:nvSpPr>
        <p:spPr>
          <a:xfrm>
            <a:off x="2562034" y="1002503"/>
            <a:ext cx="4198586" cy="830997"/>
          </a:xfrm>
          <a:custGeom>
            <a:avLst/>
            <a:gdLst>
              <a:gd name="connsiteX0" fmla="*/ 0 w 4198586"/>
              <a:gd name="connsiteY0" fmla="*/ 0 h 830997"/>
              <a:gd name="connsiteX1" fmla="*/ 4198586 w 4198586"/>
              <a:gd name="connsiteY1" fmla="*/ 0 h 830997"/>
              <a:gd name="connsiteX2" fmla="*/ 4198586 w 4198586"/>
              <a:gd name="connsiteY2" fmla="*/ 830997 h 830997"/>
              <a:gd name="connsiteX3" fmla="*/ 0 w 4198586"/>
              <a:gd name="connsiteY3" fmla="*/ 830997 h 830997"/>
              <a:gd name="connsiteX4" fmla="*/ 0 w 4198586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98586" h="830997" fill="none" extrusionOk="0">
                <a:moveTo>
                  <a:pt x="0" y="0"/>
                </a:moveTo>
                <a:cubicBezTo>
                  <a:pt x="725496" y="29275"/>
                  <a:pt x="2315949" y="-96368"/>
                  <a:pt x="4198586" y="0"/>
                </a:cubicBezTo>
                <a:cubicBezTo>
                  <a:pt x="4240935" y="203623"/>
                  <a:pt x="4225196" y="628794"/>
                  <a:pt x="4198586" y="830997"/>
                </a:cubicBezTo>
                <a:cubicBezTo>
                  <a:pt x="3099162" y="930895"/>
                  <a:pt x="1277252" y="888663"/>
                  <a:pt x="0" y="830997"/>
                </a:cubicBezTo>
                <a:cubicBezTo>
                  <a:pt x="-8568" y="420786"/>
                  <a:pt x="41953" y="140737"/>
                  <a:pt x="0" y="0"/>
                </a:cubicBezTo>
                <a:close/>
              </a:path>
              <a:path w="4198586" h="830997" stroke="0" extrusionOk="0">
                <a:moveTo>
                  <a:pt x="0" y="0"/>
                </a:moveTo>
                <a:cubicBezTo>
                  <a:pt x="1753501" y="94039"/>
                  <a:pt x="3529301" y="72472"/>
                  <a:pt x="4198586" y="0"/>
                </a:cubicBezTo>
                <a:cubicBezTo>
                  <a:pt x="4255368" y="332412"/>
                  <a:pt x="4125729" y="522863"/>
                  <a:pt x="4198586" y="830997"/>
                </a:cubicBezTo>
                <a:cubicBezTo>
                  <a:pt x="2424264" y="814057"/>
                  <a:pt x="1035710" y="678745"/>
                  <a:pt x="0" y="830997"/>
                </a:cubicBezTo>
                <a:cubicBezTo>
                  <a:pt x="32442" y="617187"/>
                  <a:pt x="2905" y="206874"/>
                  <a:pt x="0" y="0"/>
                </a:cubicBezTo>
                <a:close/>
              </a:path>
            </a:pathLst>
          </a:custGeom>
          <a:ln w="3810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797065742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none">
            <a:spAutoFit/>
          </a:bodyPr>
          <a:lstStyle/>
          <a:p>
            <a:pPr eaLnBrk="1" hangingPunct="1"/>
            <a:r>
              <a:rPr lang="ar-SA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تعظم المعيشة: (زهو الكبرياء ) </a:t>
            </a:r>
            <a:endParaRPr lang="en-US" altLang="zh-CN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41486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B885E3D-6CA4-9F81-B124-83782C279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366" y="207688"/>
            <a:ext cx="578555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justLow" rtl="1" eaLnBrk="1" hangingPunct="1">
              <a:defRPr/>
            </a:pPr>
            <a:r>
              <a:rPr lang="ar-SA" sz="4400" b="1" u="sng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# لذلك وجب علينا أن ننتبه جيداً لهذه الوصية: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075E0C9-6F41-2F24-05F9-73E174957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7744" y="1412776"/>
            <a:ext cx="6067687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marL="742950" indent="-742950" rtl="1" eaLnBrk="1" hangingPunct="1">
              <a:buFontTx/>
              <a:buAutoNum type="arabic1Minus"/>
              <a:defRPr/>
            </a:pPr>
            <a:r>
              <a:rPr lang="ar-SA" sz="4400" b="1" u="sng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ألا نحب العالم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742950" indent="-742950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كما فعل ديماس إذ ترك بولس وأحب العالم الحاضر.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C410C271-D883-BCDA-03EA-A6D746A69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582" y="3265325"/>
            <a:ext cx="7731125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«لأَنَّ دِيمَاسَ قَدْ تَرَكَنِي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إِذْ أَحَبَّ الْعَالَمَ الْحَاضِرَ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وَذَهَبَ إِلَى تَسَالُونِيكِي،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..........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(2تي 4: 10)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1203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6618" y="1988840"/>
            <a:ext cx="4644516" cy="893808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3257854" y="4509120"/>
            <a:ext cx="262829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spc="50" dirty="0" err="1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</a:t>
            </a: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/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 11: 25، 26)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/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615362" y="759818"/>
            <a:ext cx="5913276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«قَالَ لَهَا يَسُوعُ: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أَنَا هُوَ الْقِيَامَةُ وَالْحَيَاةُ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مَنْ آمَنَ بِي وَلَوْ مَاتَ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 err="1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فَسَيَحْيَا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وَكُلُّ مَنْ كَانَ حَيّاً وَآمَنَ بِي فَلَنْ يَمُوتَ إِلَى الأَبَدِ. أَتُؤْمِنِينَ بِهَذَا؟» 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84916590"/>
      </p:ext>
    </p:extLst>
  </p:cSld>
  <p:clrMapOvr>
    <a:masterClrMapping/>
  </p:clrMapOvr>
  <p:transition spd="slow"/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73880" y="3552154"/>
            <a:ext cx="5046392" cy="874037"/>
          </a:xfrm>
          <a:prstGeom prst="rect">
            <a:avLst/>
          </a:prstGeom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973880" y="3742549"/>
            <a:ext cx="4620176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 لَسْتُ أَسْأَلُ أَنْ تَأْخُذَهُمْ مِنَ الْعَالَمِ،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بَلْ أَنْ تَحْفَظَهُمْ مِنَ الشِّرِّيرِ»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539552" y="1295045"/>
            <a:ext cx="8352928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 -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ألا نخرج من العالم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كما صلى المسيح لأجلنا 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نكون فيه رسلاً.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638090" y="5363667"/>
            <a:ext cx="186781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 17: 15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957223335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16016" y="2924944"/>
            <a:ext cx="1872208" cy="108012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08104" y="1052736"/>
            <a:ext cx="1872208" cy="936104"/>
          </a:xfrm>
          <a:prstGeom prst="rect">
            <a:avLst/>
          </a:prstGeom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202328" y="1218232"/>
            <a:ext cx="6739344" cy="4154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أَنْتُمْ مِلْحُ الأَرْضِ. وَلَكِنْ إِنْ فَسَدَ الْمِلْحُ، فَبِمَاذَا يُمَلَّحُ؟ 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لاَ يَصْلُحُ بَعْدُ لِشَيْءٍ إِلاَّ لأَنْ يُطْرَحَ خَارِجاً 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وَيُدَاسَ مِنَ النَّاسِ. </a:t>
            </a:r>
          </a:p>
          <a:p>
            <a:pPr algn="ctr" rtl="1" eaLnBrk="1" hangingPunct="1">
              <a:defRPr/>
            </a:pPr>
            <a:r>
              <a:rPr lang="ar-EG" sz="4400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فَلْيُضِئْ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نُورُكُمْ هَكَذَا قُدَّامَ النَّاسِ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لِكَيْ يَرَوْا أَعْمَالَكُمُ الْحَسَنَةَ 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وَيُمَجِّدُوا أَبَاكُمُ الَّذِي فِي السَّمَاوَاتِ.» </a:t>
            </a:r>
          </a:p>
        </p:txBody>
      </p:sp>
      <p:sp>
        <p:nvSpPr>
          <p:cNvPr id="3" name="Rectangle 2"/>
          <p:cNvSpPr/>
          <p:nvPr/>
        </p:nvSpPr>
        <p:spPr>
          <a:xfrm>
            <a:off x="3319002" y="5342983"/>
            <a:ext cx="250902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مت 5: 13، 16 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811288037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BB35E249-BF06-D56A-FDE6-2FE5ED830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3848" y="908720"/>
            <a:ext cx="543931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ج- أن نكون </a:t>
            </a:r>
            <a:r>
              <a:rPr lang="ar-SA" sz="4400" b="1" u="sng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حكماء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كالحيات وبسطاء كالحمام.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E228892-86F9-69EB-D0EE-9C546652C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648" y="2874422"/>
            <a:ext cx="6768752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«هَا أَنَا أُرْسِلُكُمْ كَغَنَمٍ فِي وَسَطِ ذِئَابٍ،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فَكُونُوا حُكَمَاءَ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كَالْحَيَّاتِ وَبُسَطَاءَ كَالْحَمَامِ».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مت 10: 16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3657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40F97DDB-F31C-B0D5-3F88-39F9618E6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8038" y="414129"/>
            <a:ext cx="5767926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الحديث عن العالم كسلاح استراتيجي للعدو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هناك </a:t>
            </a:r>
            <a:r>
              <a:rPr lang="ar-SA" sz="4400" b="1" u="sng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عبارتين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استخدمهم الكتاب المقدس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في غاية الأهمية لتوضيح المعنى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وربط الحقائق بعضها ببعض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 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0DC9919B-4242-B019-97A6-DC004D86E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9270" y="2647405"/>
            <a:ext cx="1847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4D744A93-87B6-B0AF-E68E-D29D704C7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763" y="3771315"/>
            <a:ext cx="2038350" cy="2123658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1" hangingPunct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 </a:t>
            </a:r>
            <a:r>
              <a:rPr lang="ar-SA" altLang="en-US" sz="4400" b="1" u="sng" dirty="0">
                <a:solidFill>
                  <a:srgbClr val="00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الطمع</a:t>
            </a:r>
            <a:endParaRPr lang="en-US" altLang="en-US" sz="4400" b="1" u="sng" dirty="0">
              <a:solidFill>
                <a:srgbClr val="00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الذي هو عبادة الأوثان                                                                                                   </a:t>
            </a:r>
            <a:endParaRPr lang="ar-SA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A4E87CFF-9033-2F06-E756-7C5A2280E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056" y="3772903"/>
            <a:ext cx="3385863" cy="2123658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 eaLnBrk="1" hangingPunct="1"/>
            <a:r>
              <a:rPr lang="ar-SA" altLang="en-US" sz="4400" b="1" u="sng" dirty="0">
                <a:solidFill>
                  <a:srgbClr val="00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محبة المال </a:t>
            </a:r>
            <a:endParaRPr lang="en-US" altLang="en-US" sz="4400" b="1" u="sng" dirty="0">
              <a:solidFill>
                <a:srgbClr val="00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التي هي أصل لكل الشرور</a:t>
            </a:r>
            <a:endParaRPr lang="ar-EG" altLang="en-US" sz="4400" b="1" dirty="0">
              <a:solidFill>
                <a:srgbClr val="00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  <a:p>
            <a:pPr algn="ctr" rtl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     (محبة وعبادة الأشياء)</a:t>
            </a:r>
            <a:endParaRPr lang="ar-SA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Oval 10">
            <a:extLst>
              <a:ext uri="{FF2B5EF4-FFF2-40B4-BE49-F238E27FC236}">
                <a16:creationId xmlns:a16="http://schemas.microsoft.com/office/drawing/2014/main" id="{C19E428F-ADEA-A105-7B24-325BF03FA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8488" y="3429000"/>
            <a:ext cx="576262" cy="5032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ar-EG" altLang="en-US"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</a:t>
            </a:r>
            <a:endParaRPr lang="en-US" altLang="en-US"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Oval 11">
            <a:extLst>
              <a:ext uri="{FF2B5EF4-FFF2-40B4-BE49-F238E27FC236}">
                <a16:creationId xmlns:a16="http://schemas.microsoft.com/office/drawing/2014/main" id="{AD22D39F-E0F5-D238-B1BC-11A451B84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429000"/>
            <a:ext cx="576262" cy="5032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ar-EG" altLang="en-US" sz="4400" b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</a:t>
            </a:r>
            <a:endParaRPr lang="en-US" altLang="en-US"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93687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  <p:bldP spid="5" grpId="0" animBg="1"/>
      <p:bldP spid="6" grpId="0" animBg="1"/>
      <p:bldP spid="7" grpId="0" animBg="1"/>
    </p:bldLst>
  </p:timing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563888" y="764704"/>
            <a:ext cx="2016224" cy="792088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834743" y="2103815"/>
            <a:ext cx="6620723" cy="4154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marL="571500" indent="-571500" algn="r" rtl="1" eaLnBrk="1" hangingPunct="1">
              <a:lnSpc>
                <a:spcPct val="150000"/>
              </a:lnSpc>
              <a:buClr>
                <a:srgbClr val="140000"/>
              </a:buClr>
              <a:buFont typeface="Wingdings" panose="05000000000000000000" pitchFamily="2" charset="2"/>
              <a:buChar char="Ø"/>
              <a:tabLst>
                <a:tab pos="457200" algn="l"/>
              </a:tabLst>
              <a:defRPr/>
            </a:pPr>
            <a:r>
              <a:rPr lang="ar-EG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الضغط علينا بالخوف </a:t>
            </a:r>
          </a:p>
          <a:p>
            <a:pPr marL="571500" indent="-571500" algn="r" rtl="1" eaLnBrk="1" hangingPunct="1">
              <a:lnSpc>
                <a:spcPct val="150000"/>
              </a:lnSpc>
              <a:buClr>
                <a:srgbClr val="140000"/>
              </a:buClr>
              <a:buFont typeface="Wingdings" panose="05000000000000000000" pitchFamily="2" charset="2"/>
              <a:buChar char="Ø"/>
              <a:tabLst>
                <a:tab pos="457200" algn="l"/>
              </a:tabLst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الظروف والأحداث من خلال التجارب المادية</a:t>
            </a:r>
            <a:endParaRPr lang="ar-EG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 algn="r" rtl="1" eaLnBrk="1" hangingPunct="1">
              <a:lnSpc>
                <a:spcPct val="150000"/>
              </a:lnSpc>
              <a:buClr>
                <a:srgbClr val="140000"/>
              </a:buClr>
              <a:buFont typeface="Wingdings" panose="05000000000000000000" pitchFamily="2" charset="2"/>
              <a:buChar char="Ø"/>
              <a:tabLst>
                <a:tab pos="457200" algn="l"/>
              </a:tabLst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الآخرين على الأقل بالتهديد بالرفض من المجتمع</a:t>
            </a:r>
            <a:endParaRPr lang="ar-EG" altLang="zh-CN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 algn="r" rtl="1" eaLnBrk="1" hangingPunct="1">
              <a:lnSpc>
                <a:spcPct val="150000"/>
              </a:lnSpc>
              <a:buClr>
                <a:srgbClr val="140000"/>
              </a:buClr>
              <a:buFont typeface="Wingdings" panose="05000000000000000000" pitchFamily="2" charset="2"/>
              <a:buChar char="Ø"/>
              <a:tabLst>
                <a:tab pos="457200" algn="l"/>
              </a:tabLst>
              <a:defRPr/>
            </a:pPr>
            <a:r>
              <a:rPr lang="ar-SA" altLang="zh-CN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 السلطة والأسرة بالاضطهاد والتعذيب.</a:t>
            </a:r>
          </a:p>
        </p:txBody>
      </p:sp>
      <p:sp>
        <p:nvSpPr>
          <p:cNvPr id="5" name="Rectangle 4"/>
          <p:cNvSpPr/>
          <p:nvPr/>
        </p:nvSpPr>
        <p:spPr>
          <a:xfrm>
            <a:off x="3953882" y="836712"/>
            <a:ext cx="123623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الترهيب</a:t>
            </a:r>
            <a:endParaRPr lang="en-US" alt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3570039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349642" y="1340768"/>
            <a:ext cx="6444716" cy="1944216"/>
          </a:xfrm>
          <a:prstGeom prst="rect">
            <a:avLst/>
          </a:prstGeom>
        </p:spPr>
        <p:txBody>
          <a:bodyPr/>
          <a:lstStyle/>
          <a:p>
            <a:pPr algn="ctr" rtl="1" eaLnBrk="1" fontAlgn="auto" hangingPunct="1">
              <a:spcAft>
                <a:spcPts val="0"/>
              </a:spcAft>
              <a:defRPr/>
            </a:pPr>
            <a:r>
              <a:rPr lang="ar-EG" sz="48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عودة إلى</a:t>
            </a:r>
            <a:r>
              <a:rPr lang="en-US" sz="48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جنة عدن</a:t>
            </a:r>
            <a:r>
              <a:rPr lang="en-US" sz="48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والبرية</a:t>
            </a:r>
            <a:br>
              <a:rPr 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</a:b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لدراسة منطق التجربة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50164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4" name="Rectangle 4"/>
          <p:cNvSpPr>
            <a:spLocks noChangeArrowheads="1"/>
          </p:cNvSpPr>
          <p:nvPr/>
        </p:nvSpPr>
        <p:spPr bwMode="auto">
          <a:xfrm>
            <a:off x="1547664" y="1043808"/>
            <a:ext cx="5702202" cy="830997"/>
          </a:xfrm>
          <a:custGeom>
            <a:avLst/>
            <a:gdLst>
              <a:gd name="connsiteX0" fmla="*/ 0 w 5702202"/>
              <a:gd name="connsiteY0" fmla="*/ 0 h 830997"/>
              <a:gd name="connsiteX1" fmla="*/ 462512 w 5702202"/>
              <a:gd name="connsiteY1" fmla="*/ 0 h 830997"/>
              <a:gd name="connsiteX2" fmla="*/ 1096090 w 5702202"/>
              <a:gd name="connsiteY2" fmla="*/ 0 h 830997"/>
              <a:gd name="connsiteX3" fmla="*/ 1615624 w 5702202"/>
              <a:gd name="connsiteY3" fmla="*/ 0 h 830997"/>
              <a:gd name="connsiteX4" fmla="*/ 2192180 w 5702202"/>
              <a:gd name="connsiteY4" fmla="*/ 0 h 830997"/>
              <a:gd name="connsiteX5" fmla="*/ 2711714 w 5702202"/>
              <a:gd name="connsiteY5" fmla="*/ 0 h 830997"/>
              <a:gd name="connsiteX6" fmla="*/ 3231248 w 5702202"/>
              <a:gd name="connsiteY6" fmla="*/ 0 h 830997"/>
              <a:gd name="connsiteX7" fmla="*/ 3921848 w 5702202"/>
              <a:gd name="connsiteY7" fmla="*/ 0 h 830997"/>
              <a:gd name="connsiteX8" fmla="*/ 4441382 w 5702202"/>
              <a:gd name="connsiteY8" fmla="*/ 0 h 830997"/>
              <a:gd name="connsiteX9" fmla="*/ 5074960 w 5702202"/>
              <a:gd name="connsiteY9" fmla="*/ 0 h 830997"/>
              <a:gd name="connsiteX10" fmla="*/ 5702202 w 5702202"/>
              <a:gd name="connsiteY10" fmla="*/ 0 h 830997"/>
              <a:gd name="connsiteX11" fmla="*/ 5702202 w 5702202"/>
              <a:gd name="connsiteY11" fmla="*/ 390569 h 830997"/>
              <a:gd name="connsiteX12" fmla="*/ 5702202 w 5702202"/>
              <a:gd name="connsiteY12" fmla="*/ 830997 h 830997"/>
              <a:gd name="connsiteX13" fmla="*/ 5125646 w 5702202"/>
              <a:gd name="connsiteY13" fmla="*/ 830997 h 830997"/>
              <a:gd name="connsiteX14" fmla="*/ 4378024 w 5702202"/>
              <a:gd name="connsiteY14" fmla="*/ 830997 h 830997"/>
              <a:gd name="connsiteX15" fmla="*/ 3687424 w 5702202"/>
              <a:gd name="connsiteY15" fmla="*/ 830997 h 830997"/>
              <a:gd name="connsiteX16" fmla="*/ 2939802 w 5702202"/>
              <a:gd name="connsiteY16" fmla="*/ 830997 h 830997"/>
              <a:gd name="connsiteX17" fmla="*/ 2363246 w 5702202"/>
              <a:gd name="connsiteY17" fmla="*/ 830997 h 830997"/>
              <a:gd name="connsiteX18" fmla="*/ 1786690 w 5702202"/>
              <a:gd name="connsiteY18" fmla="*/ 830997 h 830997"/>
              <a:gd name="connsiteX19" fmla="*/ 1324178 w 5702202"/>
              <a:gd name="connsiteY19" fmla="*/ 830997 h 830997"/>
              <a:gd name="connsiteX20" fmla="*/ 690600 w 5702202"/>
              <a:gd name="connsiteY20" fmla="*/ 830997 h 830997"/>
              <a:gd name="connsiteX21" fmla="*/ 0 w 5702202"/>
              <a:gd name="connsiteY21" fmla="*/ 830997 h 830997"/>
              <a:gd name="connsiteX22" fmla="*/ 0 w 5702202"/>
              <a:gd name="connsiteY22" fmla="*/ 432118 h 830997"/>
              <a:gd name="connsiteX23" fmla="*/ 0 w 5702202"/>
              <a:gd name="connsiteY23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02202" h="830997" fill="none" extrusionOk="0">
                <a:moveTo>
                  <a:pt x="0" y="0"/>
                </a:moveTo>
                <a:cubicBezTo>
                  <a:pt x="208551" y="-9132"/>
                  <a:pt x="301760" y="15846"/>
                  <a:pt x="462512" y="0"/>
                </a:cubicBezTo>
                <a:cubicBezTo>
                  <a:pt x="623264" y="-15846"/>
                  <a:pt x="810047" y="-22743"/>
                  <a:pt x="1096090" y="0"/>
                </a:cubicBezTo>
                <a:cubicBezTo>
                  <a:pt x="1382133" y="22743"/>
                  <a:pt x="1477994" y="14518"/>
                  <a:pt x="1615624" y="0"/>
                </a:cubicBezTo>
                <a:cubicBezTo>
                  <a:pt x="1753254" y="-14518"/>
                  <a:pt x="2027905" y="-1768"/>
                  <a:pt x="2192180" y="0"/>
                </a:cubicBezTo>
                <a:cubicBezTo>
                  <a:pt x="2356455" y="1768"/>
                  <a:pt x="2530360" y="-19669"/>
                  <a:pt x="2711714" y="0"/>
                </a:cubicBezTo>
                <a:cubicBezTo>
                  <a:pt x="2893068" y="19669"/>
                  <a:pt x="3073338" y="-3290"/>
                  <a:pt x="3231248" y="0"/>
                </a:cubicBezTo>
                <a:cubicBezTo>
                  <a:pt x="3389158" y="3290"/>
                  <a:pt x="3583000" y="18860"/>
                  <a:pt x="3921848" y="0"/>
                </a:cubicBezTo>
                <a:cubicBezTo>
                  <a:pt x="4260696" y="-18860"/>
                  <a:pt x="4332390" y="23450"/>
                  <a:pt x="4441382" y="0"/>
                </a:cubicBezTo>
                <a:cubicBezTo>
                  <a:pt x="4550374" y="-23450"/>
                  <a:pt x="4835022" y="4708"/>
                  <a:pt x="5074960" y="0"/>
                </a:cubicBezTo>
                <a:cubicBezTo>
                  <a:pt x="5314898" y="-4708"/>
                  <a:pt x="5410527" y="31309"/>
                  <a:pt x="5702202" y="0"/>
                </a:cubicBezTo>
                <a:cubicBezTo>
                  <a:pt x="5701211" y="193211"/>
                  <a:pt x="5701954" y="221771"/>
                  <a:pt x="5702202" y="390569"/>
                </a:cubicBezTo>
                <a:cubicBezTo>
                  <a:pt x="5702450" y="559367"/>
                  <a:pt x="5708542" y="636788"/>
                  <a:pt x="5702202" y="830997"/>
                </a:cubicBezTo>
                <a:cubicBezTo>
                  <a:pt x="5562569" y="851835"/>
                  <a:pt x="5387187" y="823169"/>
                  <a:pt x="5125646" y="830997"/>
                </a:cubicBezTo>
                <a:cubicBezTo>
                  <a:pt x="4864105" y="838825"/>
                  <a:pt x="4628854" y="814285"/>
                  <a:pt x="4378024" y="830997"/>
                </a:cubicBezTo>
                <a:cubicBezTo>
                  <a:pt x="4127194" y="847709"/>
                  <a:pt x="3929369" y="807346"/>
                  <a:pt x="3687424" y="830997"/>
                </a:cubicBezTo>
                <a:cubicBezTo>
                  <a:pt x="3445479" y="854648"/>
                  <a:pt x="3093080" y="856853"/>
                  <a:pt x="2939802" y="830997"/>
                </a:cubicBezTo>
                <a:cubicBezTo>
                  <a:pt x="2786524" y="805141"/>
                  <a:pt x="2545901" y="846085"/>
                  <a:pt x="2363246" y="830997"/>
                </a:cubicBezTo>
                <a:cubicBezTo>
                  <a:pt x="2180591" y="815909"/>
                  <a:pt x="2023740" y="844429"/>
                  <a:pt x="1786690" y="830997"/>
                </a:cubicBezTo>
                <a:cubicBezTo>
                  <a:pt x="1549640" y="817565"/>
                  <a:pt x="1422218" y="834701"/>
                  <a:pt x="1324178" y="830997"/>
                </a:cubicBezTo>
                <a:cubicBezTo>
                  <a:pt x="1226138" y="827293"/>
                  <a:pt x="907873" y="809012"/>
                  <a:pt x="690600" y="830997"/>
                </a:cubicBezTo>
                <a:cubicBezTo>
                  <a:pt x="473327" y="852982"/>
                  <a:pt x="233641" y="856753"/>
                  <a:pt x="0" y="830997"/>
                </a:cubicBezTo>
                <a:cubicBezTo>
                  <a:pt x="16331" y="725916"/>
                  <a:pt x="-11407" y="580397"/>
                  <a:pt x="0" y="432118"/>
                </a:cubicBezTo>
                <a:cubicBezTo>
                  <a:pt x="11407" y="283839"/>
                  <a:pt x="19754" y="147709"/>
                  <a:pt x="0" y="0"/>
                </a:cubicBezTo>
                <a:close/>
              </a:path>
              <a:path w="5702202" h="830997" stroke="0" extrusionOk="0">
                <a:moveTo>
                  <a:pt x="0" y="0"/>
                </a:moveTo>
                <a:cubicBezTo>
                  <a:pt x="169352" y="16449"/>
                  <a:pt x="334430" y="-20209"/>
                  <a:pt x="462512" y="0"/>
                </a:cubicBezTo>
                <a:cubicBezTo>
                  <a:pt x="590594" y="20209"/>
                  <a:pt x="870450" y="2039"/>
                  <a:pt x="1039068" y="0"/>
                </a:cubicBezTo>
                <a:cubicBezTo>
                  <a:pt x="1207686" y="-2039"/>
                  <a:pt x="1470486" y="-9693"/>
                  <a:pt x="1786690" y="0"/>
                </a:cubicBezTo>
                <a:cubicBezTo>
                  <a:pt x="2102894" y="9693"/>
                  <a:pt x="2192408" y="12856"/>
                  <a:pt x="2534312" y="0"/>
                </a:cubicBezTo>
                <a:cubicBezTo>
                  <a:pt x="2876216" y="-12856"/>
                  <a:pt x="2900032" y="10572"/>
                  <a:pt x="3053846" y="0"/>
                </a:cubicBezTo>
                <a:cubicBezTo>
                  <a:pt x="3207660" y="-10572"/>
                  <a:pt x="3461225" y="11337"/>
                  <a:pt x="3744446" y="0"/>
                </a:cubicBezTo>
                <a:cubicBezTo>
                  <a:pt x="4027667" y="-11337"/>
                  <a:pt x="4092825" y="-15604"/>
                  <a:pt x="4435046" y="0"/>
                </a:cubicBezTo>
                <a:cubicBezTo>
                  <a:pt x="4777267" y="15604"/>
                  <a:pt x="4819947" y="-15150"/>
                  <a:pt x="5125646" y="0"/>
                </a:cubicBezTo>
                <a:cubicBezTo>
                  <a:pt x="5431345" y="15150"/>
                  <a:pt x="5455397" y="18496"/>
                  <a:pt x="5702202" y="0"/>
                </a:cubicBezTo>
                <a:cubicBezTo>
                  <a:pt x="5684022" y="186501"/>
                  <a:pt x="5694060" y="246030"/>
                  <a:pt x="5702202" y="415499"/>
                </a:cubicBezTo>
                <a:cubicBezTo>
                  <a:pt x="5710344" y="584968"/>
                  <a:pt x="5682895" y="736442"/>
                  <a:pt x="5702202" y="830997"/>
                </a:cubicBezTo>
                <a:cubicBezTo>
                  <a:pt x="5450658" y="838285"/>
                  <a:pt x="5309292" y="822679"/>
                  <a:pt x="4954580" y="830997"/>
                </a:cubicBezTo>
                <a:cubicBezTo>
                  <a:pt x="4599868" y="839315"/>
                  <a:pt x="4709945" y="826584"/>
                  <a:pt x="4492068" y="830997"/>
                </a:cubicBezTo>
                <a:cubicBezTo>
                  <a:pt x="4274191" y="835410"/>
                  <a:pt x="4139389" y="859995"/>
                  <a:pt x="3858490" y="830997"/>
                </a:cubicBezTo>
                <a:cubicBezTo>
                  <a:pt x="3577591" y="801999"/>
                  <a:pt x="3290063" y="838140"/>
                  <a:pt x="3110868" y="830997"/>
                </a:cubicBezTo>
                <a:cubicBezTo>
                  <a:pt x="2931673" y="823854"/>
                  <a:pt x="2777042" y="853715"/>
                  <a:pt x="2477290" y="830997"/>
                </a:cubicBezTo>
                <a:cubicBezTo>
                  <a:pt x="2177538" y="808279"/>
                  <a:pt x="2135382" y="845527"/>
                  <a:pt x="2014778" y="830997"/>
                </a:cubicBezTo>
                <a:cubicBezTo>
                  <a:pt x="1894174" y="816467"/>
                  <a:pt x="1549509" y="833524"/>
                  <a:pt x="1324178" y="830997"/>
                </a:cubicBezTo>
                <a:cubicBezTo>
                  <a:pt x="1098847" y="828470"/>
                  <a:pt x="889622" y="825600"/>
                  <a:pt x="576556" y="830997"/>
                </a:cubicBezTo>
                <a:cubicBezTo>
                  <a:pt x="263490" y="836394"/>
                  <a:pt x="213751" y="849982"/>
                  <a:pt x="0" y="830997"/>
                </a:cubicBezTo>
                <a:cubicBezTo>
                  <a:pt x="-9251" y="649468"/>
                  <a:pt x="8591" y="548091"/>
                  <a:pt x="0" y="440428"/>
                </a:cubicBezTo>
                <a:cubicBezTo>
                  <a:pt x="-8591" y="332765"/>
                  <a:pt x="9080" y="138544"/>
                  <a:pt x="0" y="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285240507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None/>
            </a:pPr>
            <a:r>
              <a:rPr lang="ar-SA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طرق العدو والمداخل التي يأتينا من خلالها:</a:t>
            </a:r>
          </a:p>
        </p:txBody>
      </p:sp>
      <p:sp>
        <p:nvSpPr>
          <p:cNvPr id="348165" name="Rectangle 5"/>
          <p:cNvSpPr>
            <a:spLocks noChangeArrowheads="1"/>
          </p:cNvSpPr>
          <p:nvPr/>
        </p:nvSpPr>
        <p:spPr bwMode="auto">
          <a:xfrm>
            <a:off x="281643" y="2492896"/>
            <a:ext cx="8580714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rtl="1" eaLnBrk="1" hangingPunct="1">
              <a:buClr>
                <a:srgbClr val="CCFF33"/>
              </a:buClr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1-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يحاول العدو دائماً أن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يجتذب أطراف الحديث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معنا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وهذا ما نراه في جنة عدن تك 3</a:t>
            </a:r>
            <a:r>
              <a:rPr 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63202486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4" name="Rectangle 14"/>
          <p:cNvSpPr>
            <a:spLocks noChangeArrowheads="1"/>
          </p:cNvSpPr>
          <p:nvPr/>
        </p:nvSpPr>
        <p:spPr bwMode="auto">
          <a:xfrm>
            <a:off x="2261111" y="2072394"/>
            <a:ext cx="4621778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فَبَعْدَ مَا صَامَ أَرْبَعِينَ نَهَاراً وَأَرْبَعِينَ لَيْلَةً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جَاعَ أَخِيراً.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فَتَقَدَّمَ إِلَيْهِ الْمُجَرِّبُ وَقَالَ لَهُ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……</a:t>
            </a:r>
          </a:p>
        </p:txBody>
      </p:sp>
      <p:sp>
        <p:nvSpPr>
          <p:cNvPr id="348175" name="Rectangle 15"/>
          <p:cNvSpPr>
            <a:spLocks noChangeArrowheads="1"/>
          </p:cNvSpPr>
          <p:nvPr/>
        </p:nvSpPr>
        <p:spPr bwMode="auto">
          <a:xfrm>
            <a:off x="2286804" y="985244"/>
            <a:ext cx="650690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buClr>
                <a:srgbClr val="CCFF33"/>
              </a:buClr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2-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يأتي إلينا</a:t>
            </a:r>
            <a:r>
              <a:rPr 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وقت الاحتياج ليقترح علينا طرقه</a:t>
            </a:r>
            <a:r>
              <a:rPr 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48176" name="Text Box 16"/>
          <p:cNvSpPr txBox="1">
            <a:spLocks noChangeArrowheads="1"/>
          </p:cNvSpPr>
          <p:nvPr/>
        </p:nvSpPr>
        <p:spPr bwMode="auto">
          <a:xfrm>
            <a:off x="3664540" y="4159817"/>
            <a:ext cx="181492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(مت4: 2و3)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1522746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3" name="Rectangle 5"/>
          <p:cNvSpPr>
            <a:spLocks noChangeArrowheads="1"/>
          </p:cNvSpPr>
          <p:nvPr/>
        </p:nvSpPr>
        <p:spPr bwMode="auto">
          <a:xfrm>
            <a:off x="2387287" y="1305578"/>
            <a:ext cx="652294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buClr>
                <a:srgbClr val="CCFF33"/>
              </a:buClr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3-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يأتي إلينا من</a:t>
            </a:r>
            <a:r>
              <a:rPr 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خلال نقطة الضعف التي عندنا</a:t>
            </a:r>
            <a:r>
              <a:rPr 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67918" y="4238333"/>
            <a:ext cx="2304255" cy="116526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57976" y="4238333"/>
            <a:ext cx="1152128" cy="1012206"/>
          </a:xfrm>
          <a:prstGeom prst="rect">
            <a:avLst/>
          </a:prstGeom>
        </p:spPr>
      </p:pic>
      <p:sp>
        <p:nvSpPr>
          <p:cNvPr id="355334" name="Rectangle 6"/>
          <p:cNvSpPr>
            <a:spLocks noChangeArrowheads="1"/>
          </p:cNvSpPr>
          <p:nvPr/>
        </p:nvSpPr>
        <p:spPr bwMode="auto">
          <a:xfrm>
            <a:off x="233772" y="2924944"/>
            <a:ext cx="867645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rtl="1" eaLnBrk="1" hangingPunct="1">
              <a:buClr>
                <a:srgbClr val="CCFF33"/>
              </a:buClr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4- 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يأتي إلينا أحياناً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من حيث لا نتوقع من نقطة القوة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التي عندنا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3760827" y="5273669"/>
            <a:ext cx="1842171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أم 16: 18</a:t>
            </a:r>
            <a:r>
              <a:rPr 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Rectangle 12"/>
          <p:cNvSpPr>
            <a:spLocks noChangeArrowheads="1"/>
          </p:cNvSpPr>
          <p:nvPr/>
        </p:nvSpPr>
        <p:spPr bwMode="auto">
          <a:xfrm>
            <a:off x="1567918" y="4501683"/>
            <a:ext cx="622798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قَبْلَ الْكَسْرِ الْكِبْرِيَاءُ وَقَبْلَ السُّقُوطِ تَشَامُخُ الرُّوحِ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30890380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55976" y="3084505"/>
            <a:ext cx="1295360" cy="889655"/>
          </a:xfrm>
          <a:prstGeom prst="rect">
            <a:avLst/>
          </a:prstGeom>
        </p:spPr>
      </p:pic>
      <p:sp>
        <p:nvSpPr>
          <p:cNvPr id="355335" name="Rectangle 7"/>
          <p:cNvSpPr>
            <a:spLocks noChangeArrowheads="1"/>
          </p:cNvSpPr>
          <p:nvPr/>
        </p:nvSpPr>
        <p:spPr bwMode="auto">
          <a:xfrm>
            <a:off x="755576" y="1181519"/>
            <a:ext cx="795688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rtl="1" eaLnBrk="1" hangingPunct="1">
              <a:buClr>
                <a:srgbClr val="CCFF33"/>
              </a:buClr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5- 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أوقات</a:t>
            </a:r>
            <a:r>
              <a:rPr 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التعب والإجهاد الشديد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حيث تضعف المقاومة</a:t>
            </a:r>
            <a:r>
              <a:rPr 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55341" name="Rectangle 13"/>
          <p:cNvSpPr>
            <a:spLocks noChangeArrowheads="1"/>
          </p:cNvSpPr>
          <p:nvPr/>
        </p:nvSpPr>
        <p:spPr bwMode="auto">
          <a:xfrm>
            <a:off x="2301988" y="2549706"/>
            <a:ext cx="454002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«تَعَالَوْا أَنْتُمْ مُنْفَرِدِينَ إِلَى مَوْضِعٍ خَلاَءٍ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وَاسْتَرِيحُوا قَلِيلاً»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64728" y="4079124"/>
            <a:ext cx="161454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مر 6: 31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8904347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07904" y="1772816"/>
            <a:ext cx="2088232" cy="989290"/>
          </a:xfrm>
          <a:prstGeom prst="rect">
            <a:avLst/>
          </a:prstGeom>
        </p:spPr>
      </p:pic>
      <p:sp>
        <p:nvSpPr>
          <p:cNvPr id="194566" name="Rectangle 6"/>
          <p:cNvSpPr>
            <a:spLocks noChangeArrowheads="1"/>
          </p:cNvSpPr>
          <p:nvPr/>
        </p:nvSpPr>
        <p:spPr bwMode="auto">
          <a:xfrm>
            <a:off x="2285156" y="1315556"/>
            <a:ext cx="4573688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«وَهَذَا هُوَ الْوَعْدُ الَّذِي وَعَدَنَا هُوَ بِهِ: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الْحَيَاةُ الأَبَدِيَّةُ»</a:t>
            </a:r>
            <a:r>
              <a:rPr lang="ar-SA" sz="4400" b="1" dirty="0">
                <a:solidFill>
                  <a:srgbClr val="14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 </a:t>
            </a:r>
            <a:endParaRPr lang="en-US" sz="4400" b="1" dirty="0">
              <a:solidFill>
                <a:srgbClr val="14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542236" y="3068960"/>
            <a:ext cx="196586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000000">
                    <a:alpha val="95000"/>
                  </a:srgbClr>
                </a:soli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(1يو 2: 25) </a:t>
            </a:r>
            <a:endParaRPr lang="en-US" sz="40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000000">
                  <a:alpha val="95000"/>
                </a:srgbClr>
              </a:soli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12371081"/>
      </p:ext>
    </p:extLst>
  </p:cSld>
  <p:clrMapOvr>
    <a:masterClrMapping/>
  </p:clrMapOvr>
  <p:transition spd="slow"/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60" name="Rectangle 8"/>
          <p:cNvSpPr>
            <a:spLocks noChangeArrowheads="1"/>
          </p:cNvSpPr>
          <p:nvPr/>
        </p:nvSpPr>
        <p:spPr bwMode="auto">
          <a:xfrm>
            <a:off x="2483768" y="1124744"/>
            <a:ext cx="6301726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buClr>
                <a:srgbClr val="CCFF33"/>
              </a:buClr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6- 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عندما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ينفرد بنا بعيد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اً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عن الجسد 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الكنيسة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356363" name="Rectangle 11"/>
          <p:cNvSpPr>
            <a:spLocks noChangeArrowheads="1"/>
          </p:cNvSpPr>
          <p:nvPr/>
        </p:nvSpPr>
        <p:spPr bwMode="auto">
          <a:xfrm>
            <a:off x="1439572" y="2348880"/>
            <a:ext cx="6264857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«مِثْلُ هَذَا يَكْفِيهِ هَذَا الْقِصَاصُ الَّذِي مِنَ الأَكْثَرِينَ،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حَتَّى تَكُونُوا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تُسَامِحُونَهُ بِالْحَرِيِّ وَتُعَزُّونَهُ،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لِئَلاَّ يُبْتَلَعَ مِثْلُ هَذَا مِنَ الْحُزْنِ الْمُفْرِطِ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لِذَلِكَ أَطْلُبُ أَنْ تُمَكِّنُوا لَهُ الْمَحَبَّةَ».</a:t>
            </a:r>
          </a:p>
        </p:txBody>
      </p:sp>
      <p:sp>
        <p:nvSpPr>
          <p:cNvPr id="2" name="Rectangle 1"/>
          <p:cNvSpPr/>
          <p:nvPr/>
        </p:nvSpPr>
        <p:spPr>
          <a:xfrm>
            <a:off x="3639693" y="5142722"/>
            <a:ext cx="186461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2كو 2: 6-8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189063233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61" name="Rectangle 9"/>
          <p:cNvSpPr>
            <a:spLocks noChangeArrowheads="1"/>
          </p:cNvSpPr>
          <p:nvPr/>
        </p:nvSpPr>
        <p:spPr bwMode="auto">
          <a:xfrm>
            <a:off x="2464050" y="1124744"/>
            <a:ext cx="641072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buClr>
                <a:srgbClr val="CCFF33"/>
              </a:buClr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7- 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وقت الاسترخاء بعيداً عن دعوة الله لحياتنا</a:t>
            </a:r>
            <a:r>
              <a:rPr 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56364" name="Rectangle 12"/>
          <p:cNvSpPr>
            <a:spLocks noChangeArrowheads="1"/>
          </p:cNvSpPr>
          <p:nvPr/>
        </p:nvSpPr>
        <p:spPr bwMode="auto">
          <a:xfrm>
            <a:off x="2031079" y="2130422"/>
            <a:ext cx="5081840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والمثال هنا داود عندما لم يذهب للمعركة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وصعد إلى السطح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ورأى واشتهى وزنى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474583" y="4256514"/>
            <a:ext cx="219483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2صم 11: 1-4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ar-SA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45182735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03648" y="2348880"/>
            <a:ext cx="6624736" cy="1008112"/>
          </a:xfrm>
          <a:prstGeom prst="rect">
            <a:avLst/>
          </a:prstGeom>
        </p:spPr>
      </p:pic>
      <p:sp>
        <p:nvSpPr>
          <p:cNvPr id="357380" name="Rectangle 4"/>
          <p:cNvSpPr>
            <a:spLocks noChangeArrowheads="1"/>
          </p:cNvSpPr>
          <p:nvPr/>
        </p:nvSpPr>
        <p:spPr bwMode="auto">
          <a:xfrm>
            <a:off x="4571999" y="829548"/>
            <a:ext cx="413606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buClr>
                <a:srgbClr val="CCFF33"/>
              </a:buClr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8-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عندما نسقط في الخطية</a:t>
            </a:r>
            <a:r>
              <a:rPr 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 </a:t>
            </a: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1115617" y="1803206"/>
            <a:ext cx="6912767" cy="4154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وَلَكِنَّنِي أُرَاقِبُ الرَّبَّ أَصْبِرُ لإِلَهِ خَلاَصِي. يَسْمَعُنِي إِلَهِي.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لا</a:t>
            </a: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تَشْمَتِي بِي يَا عَدُوَّتِي. إِذَا سَقَطْتُ أَقُومُ.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إِذَا جَلَسْتُ فِي الظُّلْمَةِ فَالرَّبُّ نُورٌ لِي.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أَحْتَمِلُ غَضَبَ الرَّبِّ لأَنِّي أَخْطَأْتُ إِلَيْهِ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حَتَّى يُقِيمَ دَعْوَايَ وَيُجْرِيَ حَقِّي</a:t>
            </a:r>
            <a:endParaRPr 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سَيُخْرِجُنِي إِلَى النُّورِ. سَأَنْظُرُ بِرَّهُ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. 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3663738" y="5958190"/>
            <a:ext cx="181652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(م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7: 7-9</a:t>
            </a:r>
            <a:r>
              <a:rPr 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 </a:t>
            </a:r>
          </a:p>
        </p:txBody>
      </p:sp>
    </p:spTree>
    <p:extLst>
      <p:ext uri="{BB962C8B-B14F-4D97-AF65-F5344CB8AC3E}">
        <p14:creationId xmlns:p14="http://schemas.microsoft.com/office/powerpoint/2010/main" val="3527394816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83768" y="5021561"/>
            <a:ext cx="4329390" cy="85852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75656" y="2204864"/>
            <a:ext cx="4320480" cy="100811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26570" y="5727686"/>
            <a:ext cx="5328592" cy="858525"/>
          </a:xfrm>
          <a:prstGeom prst="rect">
            <a:avLst/>
          </a:prstGeom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3833651" y="763774"/>
            <a:ext cx="4860626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buClr>
                <a:srgbClr val="CCFF33"/>
              </a:buClr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9- 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يستخدم</a:t>
            </a:r>
            <a:r>
              <a:rPr 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فكرة المقارنة مع الآخرين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1737730" y="1815674"/>
            <a:ext cx="5668539" cy="4770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يع 3: 14-16</a:t>
            </a: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«وَلَكِنْ إِنْ كَانَ لَكُمْ غَيْرَةٌ مُرَّةٌ وَتَحَزُّبٌ فِي قُلُوبِكُمْ،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فَلاَ تَفْتَخِرُوا وَتَكْذِبُوا عَلَى الْحَقِّ.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لَيْسَتْ هَذِهِ الْحِكْمَةُ نَازِلَةً مِنْ فَوْقُ،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بَلْ هِيَ أَرْضِيَّةٌ نَفْسَانِيَّةٌ شَيْطَانِيَّةٌ.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لأَنَّهُ حَيْثُ الْغَيْرَةُ وَالتَّحَزُّبُ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هُنَاكَ التَّشْوِيشُ وَكُلُّ أَمْرٍ رَدِيءٍ». </a:t>
            </a:r>
          </a:p>
        </p:txBody>
      </p:sp>
    </p:spTree>
    <p:extLst>
      <p:ext uri="{BB962C8B-B14F-4D97-AF65-F5344CB8AC3E}">
        <p14:creationId xmlns:p14="http://schemas.microsoft.com/office/powerpoint/2010/main" val="1392597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655676" y="1844824"/>
            <a:ext cx="5832648" cy="923330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>
            <a:spAutoFit/>
          </a:bodyPr>
          <a:lstStyle/>
          <a:p>
            <a:pPr algn="ctr">
              <a:spcBef>
                <a:spcPct val="0"/>
              </a:spcBef>
            </a:pPr>
            <a:r>
              <a:rPr lang="ar-EG" altLang="zh-CN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النصرة في الرب وفي سلاحه الكامل</a:t>
            </a:r>
            <a:endParaRPr lang="en-US" altLang="zh-CN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54135690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8" name="Rectangle 4"/>
          <p:cNvSpPr>
            <a:spLocks noChangeArrowheads="1"/>
          </p:cNvSpPr>
          <p:nvPr/>
        </p:nvSpPr>
        <p:spPr bwMode="auto">
          <a:xfrm>
            <a:off x="273387" y="404664"/>
            <a:ext cx="8597225" cy="550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«أَخِيراً يَا إِخْوَتِي تَقَوُّوا فِي الرَّبِّ وَفِي شِدَّةِ قُوَّتِهِ.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الْبَسُوا سِلاَحَ اللهِ الْكَامِلَ لِكَيْ تَقْدِرُوا أَنْ تَثْبُتُوا ضِدَّ مَكَايِدِ إِبْلِيسَ.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فَإِنَّ مُصَارَعَتَنَا لَيْسَتْ مَعَ دَمٍ وَلَحْمٍ،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بَلْ مَعَ الرُّؤَسَاءِ، مَعَ السَّلاَطِينِ، مَعَ وُلاَةِ الْعَالَمِ، عَلَى ظُلْمَةِ هَذَا الدَّهْرِ،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مَعَ أَجْنَادِ الشَّرِّ الرُّوحِيَّةِ فِي السَّمَاوِيَّاتِ. مِنْ أَجْلِ ذَلِكَ 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احْمِلُوا سِلاَحَ اللهِ الْكَامِلَ لِكَيْ تَقْدِرُوا أَنْ تُقَاوِمُوا فِي الْيَوْمِ الشِّرِّيرِ،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وَبَعْدَ أَنْ تُتَمِّمُوا كُلَّ شَيْءٍ أَنْ تَثْبُتُوا.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فَاثْبُتُوا مُمَنْطِقِينَ أَحْقَاءَكُمْ بِالْحَقِّ، وَلاَبِسِينَ دِرْعَ الْبِرِّ،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04240" y="5913864"/>
            <a:ext cx="213552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 6: 10-20)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2793256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79712" y="260648"/>
            <a:ext cx="2376264" cy="108012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44008" y="2348880"/>
            <a:ext cx="2376264" cy="92715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79712" y="1628800"/>
            <a:ext cx="2592288" cy="10081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88024" y="1052736"/>
            <a:ext cx="2088232" cy="895416"/>
          </a:xfrm>
          <a:prstGeom prst="rect">
            <a:avLst/>
          </a:prstGeom>
        </p:spPr>
      </p:pic>
      <p:sp>
        <p:nvSpPr>
          <p:cNvPr id="350212" name="Rectangle 4"/>
          <p:cNvSpPr>
            <a:spLocks noChangeArrowheads="1"/>
          </p:cNvSpPr>
          <p:nvPr/>
        </p:nvSpPr>
        <p:spPr bwMode="auto">
          <a:xfrm>
            <a:off x="234950" y="476250"/>
            <a:ext cx="8675688" cy="61863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وَحَاذِينَ أَرْجُلَكُمْ بِاسْتِعْدَادِ إِنْجِيلِ السَّلاَمِ.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حَامِلِينَ فَوْقَ الْكُلِّ تُرْسَ الإِيمَانِ، الَّذِي بِهِ تَقْدِرُونَ أَنْ تُطْفِئُوا جَمِيعَ سِهَامِ الشِّرِّيرِ الْمُلْتَهِبَةِ. وَخُذُوا خُوذَةَ الْخَلاَصِ،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وَسَيْفَ الرُّوحِ الَّذِي هُوَ كَلِمَةُ اللهِ.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مُصَلِّينَ بِكُلِّ صَلاَةٍ وَطِلْبَةٍ كُلَّ وَقْتٍ فِي الرُّوحِ، وَسَاهِرِينَ لِهَذَا بِعَيْنِهِ بِكُلِّ مُواظَبَةٍ وَطِلْبَةٍ، لأَجْلِ جَمِيعِ الْقِدِّيسِينَ، 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وَلأَجْلِي، لِكَيْ يُعْطَى لِي كَلاَمٌ عِنْدَ افْتِتَاحِ فَمِي، 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لأُعْلِمَ جِهَاراً بِسِرِّ الإِنْجِيلِ، الَّذِي لأَجْلِهِ أَنَا سَفِيرٌ فِي سَلاَسِلَ،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لِكَيْ أُجَاهِرَ فِيهِ كَمَا يَجِبُ أَنْ أَتَكَلَّم». </a:t>
            </a:r>
          </a:p>
        </p:txBody>
      </p:sp>
    </p:spTree>
    <p:extLst>
      <p:ext uri="{BB962C8B-B14F-4D97-AF65-F5344CB8AC3E}">
        <p14:creationId xmlns:p14="http://schemas.microsoft.com/office/powerpoint/2010/main" val="1411069258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75182" y="1910764"/>
            <a:ext cx="2368555" cy="902395"/>
          </a:xfrm>
          <a:prstGeom prst="rect">
            <a:avLst/>
          </a:prstGeom>
        </p:spPr>
      </p:pic>
      <p:sp>
        <p:nvSpPr>
          <p:cNvPr id="351236" name="Rectangle 4"/>
          <p:cNvSpPr>
            <a:spLocks noChangeArrowheads="1"/>
          </p:cNvSpPr>
          <p:nvPr/>
        </p:nvSpPr>
        <p:spPr bwMode="auto">
          <a:xfrm>
            <a:off x="1785019" y="1412776"/>
            <a:ext cx="5573962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إِذْ أَسْلِحَةُ مُحَارَبَتِنَا لَيْسَتْ جَسَدِيَّةً،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بَلْ قَادِرَةٌ بِاللَّهِ عَلَى هَدْمِ حُصُونٍ.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هَادِمِينَ ظُنُوناً وَكُلَّ عُلْوٍ يَرْتَفِعُ ضِدَّ مَعْرِفَةِ اللهِ،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وَمُسْتَأْسِرِينَ كُلَّ فِكْرٍ إِلَى طَاعَةِ الْمَسِيحِ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</a:t>
            </a:r>
          </a:p>
        </p:txBody>
      </p:sp>
      <p:sp>
        <p:nvSpPr>
          <p:cNvPr id="4" name="Rectangle 3"/>
          <p:cNvSpPr/>
          <p:nvPr/>
        </p:nvSpPr>
        <p:spPr>
          <a:xfrm>
            <a:off x="3519469" y="4258297"/>
            <a:ext cx="210506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(2كو 10: 4، 5) </a:t>
            </a:r>
          </a:p>
        </p:txBody>
      </p:sp>
    </p:spTree>
    <p:extLst>
      <p:ext uri="{BB962C8B-B14F-4D97-AF65-F5344CB8AC3E}">
        <p14:creationId xmlns:p14="http://schemas.microsoft.com/office/powerpoint/2010/main" val="3694941115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4" name="Rectangle 4"/>
          <p:cNvSpPr>
            <a:spLocks noChangeArrowheads="1"/>
          </p:cNvSpPr>
          <p:nvPr/>
        </p:nvSpPr>
        <p:spPr bwMode="auto">
          <a:xfrm>
            <a:off x="3639686" y="791320"/>
            <a:ext cx="186621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 6: 10)</a:t>
            </a:r>
          </a:p>
        </p:txBody>
      </p:sp>
      <p:sp>
        <p:nvSpPr>
          <p:cNvPr id="358405" name="Rectangle 5"/>
          <p:cNvSpPr>
            <a:spLocks noChangeArrowheads="1"/>
          </p:cNvSpPr>
          <p:nvPr/>
        </p:nvSpPr>
        <p:spPr bwMode="auto">
          <a:xfrm>
            <a:off x="4829175" y="1560761"/>
            <a:ext cx="391795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تَقَوُّوا فِي الرَّبِّ وَفِي شِدَّةِ قُوَّتِهِ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8406" name="Rectangle 6"/>
          <p:cNvSpPr>
            <a:spLocks noChangeArrowheads="1"/>
          </p:cNvSpPr>
          <p:nvPr/>
        </p:nvSpPr>
        <p:spPr bwMode="auto">
          <a:xfrm>
            <a:off x="469308" y="1569492"/>
            <a:ext cx="31662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الْبَسُوا سِلاَحَ اللهِ الْكَامِلَ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8408" name="Rectangle 8"/>
          <p:cNvSpPr>
            <a:spLocks noChangeArrowheads="1"/>
          </p:cNvSpPr>
          <p:nvPr/>
        </p:nvSpPr>
        <p:spPr bwMode="auto">
          <a:xfrm>
            <a:off x="1063624" y="5410628"/>
            <a:ext cx="199587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بَلْ قَادِرَةٌ بِاللَّهِ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8409" name="Rectangle 9"/>
          <p:cNvSpPr>
            <a:spLocks noChangeArrowheads="1"/>
          </p:cNvSpPr>
          <p:nvPr/>
        </p:nvSpPr>
        <p:spPr bwMode="auto">
          <a:xfrm>
            <a:off x="4471755" y="5432187"/>
            <a:ext cx="422263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إِذْ أَسْلِحَةُ مُحَارَبَتِنَا لَيْسَتْ جَسَدِيَّةً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8407" name="Rectangle 7"/>
          <p:cNvSpPr>
            <a:spLocks noChangeArrowheads="1"/>
          </p:cNvSpPr>
          <p:nvPr/>
        </p:nvSpPr>
        <p:spPr bwMode="auto">
          <a:xfrm>
            <a:off x="3495416" y="4641187"/>
            <a:ext cx="202811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(2كو 10: 4)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cxnSp>
        <p:nvCxnSpPr>
          <p:cNvPr id="4" name="Straight Arrow Connector 3"/>
          <p:cNvCxnSpPr>
            <a:endCxn id="358408" idx="0"/>
          </p:cNvCxnSpPr>
          <p:nvPr/>
        </p:nvCxnSpPr>
        <p:spPr>
          <a:xfrm flipH="1">
            <a:off x="2061562" y="2338933"/>
            <a:ext cx="4196363" cy="3071695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 flipH="1" flipV="1">
            <a:off x="2628901" y="2272353"/>
            <a:ext cx="4159249" cy="3168565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0081210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8" name="Rectangle 4"/>
          <p:cNvSpPr>
            <a:spLocks noChangeArrowheads="1"/>
          </p:cNvSpPr>
          <p:nvPr/>
        </p:nvSpPr>
        <p:spPr bwMode="auto">
          <a:xfrm>
            <a:off x="3423912" y="2376398"/>
            <a:ext cx="4312399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أ- نكون أقوياء في الرب وبقوته هو.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ب- نلبس سلاحه الكامل.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59429" name="Rectangle 5"/>
          <p:cNvSpPr>
            <a:spLocks noChangeArrowheads="1"/>
          </p:cNvSpPr>
          <p:nvPr/>
        </p:nvSpPr>
        <p:spPr bwMode="auto">
          <a:xfrm>
            <a:off x="5580112" y="1340768"/>
            <a:ext cx="264207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فنحن مدعوون أن: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159732" y="3866376"/>
            <a:ext cx="482453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حتى نثبت ضد مكايد العدو وأن نتمم كل شئ (الدعوة التى دُعينا إليها)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3216639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" name="Picture 99">
            <a:extLst>
              <a:ext uri="{FF2B5EF4-FFF2-40B4-BE49-F238E27FC236}">
                <a16:creationId xmlns:a16="http://schemas.microsoft.com/office/drawing/2014/main" id="{FCF3A661-C7FE-0C90-A500-292613B23F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79913" y="1672478"/>
            <a:ext cx="1724830" cy="848028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3100337" y="1793595"/>
            <a:ext cx="2943326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الله </a:t>
            </a:r>
            <a:r>
              <a:rPr lang="ar-EG" altLang="en-US" sz="44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عايز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5CD3F99-D86E-1D71-13C9-7522F381AE68}"/>
              </a:ext>
            </a:extLst>
          </p:cNvPr>
          <p:cNvSpPr/>
          <p:nvPr/>
        </p:nvSpPr>
        <p:spPr>
          <a:xfrm>
            <a:off x="6172677" y="3680882"/>
            <a:ext cx="165618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مني</a:t>
            </a:r>
            <a:endParaRPr lang="en-US" altLang="en-US" sz="48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DE99303-C8C0-1914-B0D0-925AE954791C}"/>
              </a:ext>
            </a:extLst>
          </p:cNvPr>
          <p:cNvSpPr/>
          <p:nvPr/>
        </p:nvSpPr>
        <p:spPr>
          <a:xfrm>
            <a:off x="1324305" y="3645024"/>
            <a:ext cx="206093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 err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عايز</a:t>
            </a: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لي</a:t>
            </a:r>
            <a:endParaRPr lang="en-US" altLang="en-US" sz="48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C24A17D-DEC5-9F43-903F-C411629116BF}"/>
              </a:ext>
            </a:extLst>
          </p:cNvPr>
          <p:cNvSpPr/>
          <p:nvPr/>
        </p:nvSpPr>
        <p:spPr>
          <a:xfrm>
            <a:off x="4006490" y="3537046"/>
            <a:ext cx="151380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ولا</a:t>
            </a:r>
            <a:endParaRPr lang="en-US" altLang="en-US" sz="480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Google Shape;9394;p104">
            <a:extLst>
              <a:ext uri="{FF2B5EF4-FFF2-40B4-BE49-F238E27FC236}">
                <a16:creationId xmlns:a16="http://schemas.microsoft.com/office/drawing/2014/main" id="{D5056EE9-5B81-7380-BFB0-F36FAA5B2F38}"/>
              </a:ext>
            </a:extLst>
          </p:cNvPr>
          <p:cNvSpPr/>
          <p:nvPr/>
        </p:nvSpPr>
        <p:spPr>
          <a:xfrm>
            <a:off x="6295791" y="3515805"/>
            <a:ext cx="1727200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9394;p104">
            <a:extLst>
              <a:ext uri="{FF2B5EF4-FFF2-40B4-BE49-F238E27FC236}">
                <a16:creationId xmlns:a16="http://schemas.microsoft.com/office/drawing/2014/main" id="{DDD6F8F7-A5CF-47A9-3750-E4A524D61E3E}"/>
              </a:ext>
            </a:extLst>
          </p:cNvPr>
          <p:cNvSpPr/>
          <p:nvPr/>
        </p:nvSpPr>
        <p:spPr>
          <a:xfrm>
            <a:off x="1499396" y="3525057"/>
            <a:ext cx="1727200" cy="1008063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5291574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14893C-0B81-5490-E1A6-E59E89EA0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4">
            <a:extLst>
              <a:ext uri="{FF2B5EF4-FFF2-40B4-BE49-F238E27FC236}">
                <a16:creationId xmlns:a16="http://schemas.microsoft.com/office/drawing/2014/main" id="{93DF59E8-0D60-C5B4-A4CC-D5E414B3F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6760" y="703738"/>
            <a:ext cx="5220000" cy="1615447"/>
          </a:xfrm>
          <a:custGeom>
            <a:avLst/>
            <a:gdLst>
              <a:gd name="connsiteX0" fmla="*/ 0 w 5220000"/>
              <a:gd name="connsiteY0" fmla="*/ 269247 h 1615447"/>
              <a:gd name="connsiteX1" fmla="*/ 269247 w 5220000"/>
              <a:gd name="connsiteY1" fmla="*/ 0 h 1615447"/>
              <a:gd name="connsiteX2" fmla="*/ 938034 w 5220000"/>
              <a:gd name="connsiteY2" fmla="*/ 0 h 1615447"/>
              <a:gd name="connsiteX3" fmla="*/ 1606820 w 5220000"/>
              <a:gd name="connsiteY3" fmla="*/ 0 h 1615447"/>
              <a:gd name="connsiteX4" fmla="*/ 2181977 w 5220000"/>
              <a:gd name="connsiteY4" fmla="*/ 0 h 1615447"/>
              <a:gd name="connsiteX5" fmla="*/ 2850763 w 5220000"/>
              <a:gd name="connsiteY5" fmla="*/ 0 h 1615447"/>
              <a:gd name="connsiteX6" fmla="*/ 3472735 w 5220000"/>
              <a:gd name="connsiteY6" fmla="*/ 0 h 1615447"/>
              <a:gd name="connsiteX7" fmla="*/ 4094706 w 5220000"/>
              <a:gd name="connsiteY7" fmla="*/ 0 h 1615447"/>
              <a:gd name="connsiteX8" fmla="*/ 4950753 w 5220000"/>
              <a:gd name="connsiteY8" fmla="*/ 0 h 1615447"/>
              <a:gd name="connsiteX9" fmla="*/ 5220000 w 5220000"/>
              <a:gd name="connsiteY9" fmla="*/ 269247 h 1615447"/>
              <a:gd name="connsiteX10" fmla="*/ 5220000 w 5220000"/>
              <a:gd name="connsiteY10" fmla="*/ 775415 h 1615447"/>
              <a:gd name="connsiteX11" fmla="*/ 5220000 w 5220000"/>
              <a:gd name="connsiteY11" fmla="*/ 1346200 h 1615447"/>
              <a:gd name="connsiteX12" fmla="*/ 4950753 w 5220000"/>
              <a:gd name="connsiteY12" fmla="*/ 1615447 h 1615447"/>
              <a:gd name="connsiteX13" fmla="*/ 4235151 w 5220000"/>
              <a:gd name="connsiteY13" fmla="*/ 1615447 h 1615447"/>
              <a:gd name="connsiteX14" fmla="*/ 3659995 w 5220000"/>
              <a:gd name="connsiteY14" fmla="*/ 1615447 h 1615447"/>
              <a:gd name="connsiteX15" fmla="*/ 3131654 w 5220000"/>
              <a:gd name="connsiteY15" fmla="*/ 1615447 h 1615447"/>
              <a:gd name="connsiteX16" fmla="*/ 2369237 w 5220000"/>
              <a:gd name="connsiteY16" fmla="*/ 1615447 h 1615447"/>
              <a:gd name="connsiteX17" fmla="*/ 1653635 w 5220000"/>
              <a:gd name="connsiteY17" fmla="*/ 1615447 h 1615447"/>
              <a:gd name="connsiteX18" fmla="*/ 984849 w 5220000"/>
              <a:gd name="connsiteY18" fmla="*/ 1615447 h 1615447"/>
              <a:gd name="connsiteX19" fmla="*/ 269247 w 5220000"/>
              <a:gd name="connsiteY19" fmla="*/ 1615447 h 1615447"/>
              <a:gd name="connsiteX20" fmla="*/ 0 w 5220000"/>
              <a:gd name="connsiteY20" fmla="*/ 1346200 h 1615447"/>
              <a:gd name="connsiteX21" fmla="*/ 0 w 5220000"/>
              <a:gd name="connsiteY21" fmla="*/ 829263 h 1615447"/>
              <a:gd name="connsiteX22" fmla="*/ 0 w 5220000"/>
              <a:gd name="connsiteY22" fmla="*/ 269247 h 1615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20000" h="1615447" fill="none" extrusionOk="0">
                <a:moveTo>
                  <a:pt x="0" y="269247"/>
                </a:moveTo>
                <a:cubicBezTo>
                  <a:pt x="243" y="113966"/>
                  <a:pt x="117328" y="-12585"/>
                  <a:pt x="269247" y="0"/>
                </a:cubicBezTo>
                <a:cubicBezTo>
                  <a:pt x="403421" y="28530"/>
                  <a:pt x="787919" y="23951"/>
                  <a:pt x="938034" y="0"/>
                </a:cubicBezTo>
                <a:cubicBezTo>
                  <a:pt x="1088149" y="-23951"/>
                  <a:pt x="1453920" y="23821"/>
                  <a:pt x="1606820" y="0"/>
                </a:cubicBezTo>
                <a:cubicBezTo>
                  <a:pt x="1759720" y="-23821"/>
                  <a:pt x="1966207" y="21286"/>
                  <a:pt x="2181977" y="0"/>
                </a:cubicBezTo>
                <a:cubicBezTo>
                  <a:pt x="2397747" y="-21286"/>
                  <a:pt x="2697360" y="27313"/>
                  <a:pt x="2850763" y="0"/>
                </a:cubicBezTo>
                <a:cubicBezTo>
                  <a:pt x="3004166" y="-27313"/>
                  <a:pt x="3174340" y="-10608"/>
                  <a:pt x="3472735" y="0"/>
                </a:cubicBezTo>
                <a:cubicBezTo>
                  <a:pt x="3771130" y="10608"/>
                  <a:pt x="3792071" y="-26622"/>
                  <a:pt x="4094706" y="0"/>
                </a:cubicBezTo>
                <a:cubicBezTo>
                  <a:pt x="4397341" y="26622"/>
                  <a:pt x="4581928" y="2350"/>
                  <a:pt x="4950753" y="0"/>
                </a:cubicBezTo>
                <a:cubicBezTo>
                  <a:pt x="5064546" y="7020"/>
                  <a:pt x="5224333" y="125994"/>
                  <a:pt x="5220000" y="269247"/>
                </a:cubicBezTo>
                <a:cubicBezTo>
                  <a:pt x="5213541" y="471952"/>
                  <a:pt x="5202358" y="543069"/>
                  <a:pt x="5220000" y="775415"/>
                </a:cubicBezTo>
                <a:cubicBezTo>
                  <a:pt x="5237642" y="1007761"/>
                  <a:pt x="5195643" y="1110946"/>
                  <a:pt x="5220000" y="1346200"/>
                </a:cubicBezTo>
                <a:cubicBezTo>
                  <a:pt x="5221560" y="1507342"/>
                  <a:pt x="5083362" y="1634031"/>
                  <a:pt x="4950753" y="1615447"/>
                </a:cubicBezTo>
                <a:cubicBezTo>
                  <a:pt x="4605736" y="1639036"/>
                  <a:pt x="4522516" y="1619475"/>
                  <a:pt x="4235151" y="1615447"/>
                </a:cubicBezTo>
                <a:cubicBezTo>
                  <a:pt x="3947786" y="1611419"/>
                  <a:pt x="3838090" y="1593131"/>
                  <a:pt x="3659995" y="1615447"/>
                </a:cubicBezTo>
                <a:cubicBezTo>
                  <a:pt x="3481900" y="1637763"/>
                  <a:pt x="3314628" y="1629433"/>
                  <a:pt x="3131654" y="1615447"/>
                </a:cubicBezTo>
                <a:cubicBezTo>
                  <a:pt x="2948680" y="1601461"/>
                  <a:pt x="2641512" y="1628945"/>
                  <a:pt x="2369237" y="1615447"/>
                </a:cubicBezTo>
                <a:cubicBezTo>
                  <a:pt x="2096962" y="1601949"/>
                  <a:pt x="1860270" y="1597268"/>
                  <a:pt x="1653635" y="1615447"/>
                </a:cubicBezTo>
                <a:cubicBezTo>
                  <a:pt x="1447000" y="1633626"/>
                  <a:pt x="1307953" y="1639229"/>
                  <a:pt x="984849" y="1615447"/>
                </a:cubicBezTo>
                <a:cubicBezTo>
                  <a:pt x="661745" y="1591665"/>
                  <a:pt x="546766" y="1593964"/>
                  <a:pt x="269247" y="1615447"/>
                </a:cubicBezTo>
                <a:cubicBezTo>
                  <a:pt x="92454" y="1608319"/>
                  <a:pt x="21754" y="1504118"/>
                  <a:pt x="0" y="1346200"/>
                </a:cubicBezTo>
                <a:cubicBezTo>
                  <a:pt x="-24449" y="1215411"/>
                  <a:pt x="-8877" y="1030536"/>
                  <a:pt x="0" y="829263"/>
                </a:cubicBezTo>
                <a:cubicBezTo>
                  <a:pt x="8877" y="627990"/>
                  <a:pt x="-1805" y="458779"/>
                  <a:pt x="0" y="269247"/>
                </a:cubicBezTo>
                <a:close/>
              </a:path>
              <a:path w="5220000" h="1615447" stroke="0" extrusionOk="0">
                <a:moveTo>
                  <a:pt x="0" y="269247"/>
                </a:moveTo>
                <a:cubicBezTo>
                  <a:pt x="-15024" y="96076"/>
                  <a:pt x="152339" y="-953"/>
                  <a:pt x="269247" y="0"/>
                </a:cubicBezTo>
                <a:cubicBezTo>
                  <a:pt x="573003" y="-20679"/>
                  <a:pt x="622684" y="6465"/>
                  <a:pt x="938034" y="0"/>
                </a:cubicBezTo>
                <a:cubicBezTo>
                  <a:pt x="1253384" y="-6465"/>
                  <a:pt x="1271535" y="-1978"/>
                  <a:pt x="1513190" y="0"/>
                </a:cubicBezTo>
                <a:cubicBezTo>
                  <a:pt x="1754845" y="1978"/>
                  <a:pt x="1888366" y="-21553"/>
                  <a:pt x="2088346" y="0"/>
                </a:cubicBezTo>
                <a:cubicBezTo>
                  <a:pt x="2288326" y="21553"/>
                  <a:pt x="2488262" y="20895"/>
                  <a:pt x="2616688" y="0"/>
                </a:cubicBezTo>
                <a:cubicBezTo>
                  <a:pt x="2745114" y="-20895"/>
                  <a:pt x="3065053" y="12176"/>
                  <a:pt x="3191844" y="0"/>
                </a:cubicBezTo>
                <a:cubicBezTo>
                  <a:pt x="3318635" y="-12176"/>
                  <a:pt x="3599229" y="-25957"/>
                  <a:pt x="3860631" y="0"/>
                </a:cubicBezTo>
                <a:cubicBezTo>
                  <a:pt x="4122033" y="25957"/>
                  <a:pt x="4588432" y="-19298"/>
                  <a:pt x="4950753" y="0"/>
                </a:cubicBezTo>
                <a:cubicBezTo>
                  <a:pt x="5108698" y="19027"/>
                  <a:pt x="5247713" y="124387"/>
                  <a:pt x="5220000" y="269247"/>
                </a:cubicBezTo>
                <a:cubicBezTo>
                  <a:pt x="5198344" y="403212"/>
                  <a:pt x="5228382" y="636948"/>
                  <a:pt x="5220000" y="775415"/>
                </a:cubicBezTo>
                <a:cubicBezTo>
                  <a:pt x="5211618" y="913882"/>
                  <a:pt x="5219445" y="1068942"/>
                  <a:pt x="5220000" y="1346200"/>
                </a:cubicBezTo>
                <a:cubicBezTo>
                  <a:pt x="5213081" y="1509274"/>
                  <a:pt x="5101360" y="1595370"/>
                  <a:pt x="4950753" y="1615447"/>
                </a:cubicBezTo>
                <a:cubicBezTo>
                  <a:pt x="4572516" y="1582446"/>
                  <a:pt x="4489874" y="1643806"/>
                  <a:pt x="4188336" y="1615447"/>
                </a:cubicBezTo>
                <a:cubicBezTo>
                  <a:pt x="3886798" y="1587088"/>
                  <a:pt x="3822649" y="1639698"/>
                  <a:pt x="3659995" y="1615447"/>
                </a:cubicBezTo>
                <a:cubicBezTo>
                  <a:pt x="3497341" y="1591196"/>
                  <a:pt x="3239693" y="1592669"/>
                  <a:pt x="2991208" y="1615447"/>
                </a:cubicBezTo>
                <a:cubicBezTo>
                  <a:pt x="2742723" y="1638225"/>
                  <a:pt x="2540281" y="1593978"/>
                  <a:pt x="2322422" y="1615447"/>
                </a:cubicBezTo>
                <a:cubicBezTo>
                  <a:pt x="2104563" y="1636916"/>
                  <a:pt x="1863930" y="1611177"/>
                  <a:pt x="1653635" y="1615447"/>
                </a:cubicBezTo>
                <a:cubicBezTo>
                  <a:pt x="1443340" y="1619717"/>
                  <a:pt x="1320862" y="1602688"/>
                  <a:pt x="1125294" y="1615447"/>
                </a:cubicBezTo>
                <a:cubicBezTo>
                  <a:pt x="929726" y="1628206"/>
                  <a:pt x="650902" y="1608133"/>
                  <a:pt x="269247" y="1615447"/>
                </a:cubicBezTo>
                <a:cubicBezTo>
                  <a:pt x="140767" y="1587886"/>
                  <a:pt x="15379" y="1476646"/>
                  <a:pt x="0" y="1346200"/>
                </a:cubicBezTo>
                <a:cubicBezTo>
                  <a:pt x="-5933" y="1205489"/>
                  <a:pt x="-2579" y="1003241"/>
                  <a:pt x="0" y="818493"/>
                </a:cubicBezTo>
                <a:cubicBezTo>
                  <a:pt x="2579" y="633745"/>
                  <a:pt x="17405" y="461160"/>
                  <a:pt x="0" y="269247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1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271751559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  <a:effectLst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ar-SA" sz="4800" b="1" dirty="0">
              <a:ln w="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Oval 4">
            <a:extLst>
              <a:ext uri="{FF2B5EF4-FFF2-40B4-BE49-F238E27FC236}">
                <a16:creationId xmlns:a16="http://schemas.microsoft.com/office/drawing/2014/main" id="{11465D55-4D98-DFCE-A9DD-BDF4BD336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728" y="692696"/>
            <a:ext cx="5220000" cy="1569660"/>
          </a:xfrm>
          <a:ln/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ar-SA" sz="4800" b="1" kern="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4578" name="TextBox 2">
            <a:extLst>
              <a:ext uri="{FF2B5EF4-FFF2-40B4-BE49-F238E27FC236}">
                <a16:creationId xmlns:a16="http://schemas.microsoft.com/office/drawing/2014/main" id="{E35F5B18-C6C9-8219-B397-BEE29F8D3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840" y="764704"/>
            <a:ext cx="333617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الحياة الجديدة في المسيح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(الخليقة الجديدة)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88934" y="3159558"/>
            <a:ext cx="2016224" cy="82431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35795" y="4357559"/>
            <a:ext cx="4212469" cy="108012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595568" y="3268234"/>
            <a:ext cx="640871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kern="2000" dirty="0">
                <a:solidFill>
                  <a:srgbClr val="000000"/>
                </a:solidFill>
                <a:latin typeface="Arabic Typesetting" pitchFamily="66" charset="-78"/>
                <a:ea typeface="Times New Roman" panose="02020603050405020304" pitchFamily="18" charset="0"/>
                <a:cs typeface="Arabic Typesetting" pitchFamily="66" charset="-78"/>
              </a:rPr>
              <a:t>إِذاً إِنْ كَانَ أَحَدٌ فِي الْمَسِيحِ فَهُوَ خَلِيقَةٌ جَدِيدَةٌ.</a:t>
            </a:r>
            <a:endParaRPr lang="en-US" sz="4400" b="1" kern="2000" dirty="0">
              <a:solidFill>
                <a:srgbClr val="000000"/>
              </a:solidFill>
              <a:latin typeface="Arabic Typesetting" pitchFamily="66" charset="-78"/>
              <a:ea typeface="Times New Roman" panose="02020603050405020304" pitchFamily="18" charset="0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kern="2000" dirty="0">
                <a:solidFill>
                  <a:srgbClr val="000000"/>
                </a:solidFill>
                <a:latin typeface="Arabic Typesetting" pitchFamily="66" charset="-78"/>
                <a:ea typeface="Times New Roman" panose="02020603050405020304" pitchFamily="18" charset="0"/>
                <a:cs typeface="Arabic Typesetting" pitchFamily="66" charset="-78"/>
              </a:rPr>
              <a:t> الأَشْيَاءُ الْعَتِيقَةُ قَدْ مَضَتْ. </a:t>
            </a:r>
            <a:endParaRPr lang="en-US" sz="4400" b="1" kern="2000" dirty="0">
              <a:solidFill>
                <a:srgbClr val="000000"/>
              </a:solidFill>
              <a:latin typeface="Arabic Typesetting" pitchFamily="66" charset="-78"/>
              <a:ea typeface="Times New Roman" panose="02020603050405020304" pitchFamily="18" charset="0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kern="2000" dirty="0">
                <a:solidFill>
                  <a:srgbClr val="000000"/>
                </a:solidFill>
                <a:latin typeface="Arabic Typesetting" pitchFamily="66" charset="-78"/>
                <a:ea typeface="Times New Roman" panose="02020603050405020304" pitchFamily="18" charset="0"/>
                <a:cs typeface="Arabic Typesetting" pitchFamily="66" charset="-78"/>
              </a:rPr>
              <a:t>هُوَذَا الْكُلُّ قَدْ صَارَ جَدِيداً.</a:t>
            </a:r>
            <a:endParaRPr lang="ar-EG" sz="4400" b="1" kern="2000" dirty="0">
              <a:solidFill>
                <a:srgbClr val="000000"/>
              </a:solidFill>
              <a:latin typeface="Arabic Typesetting" pitchFamily="66" charset="-78"/>
              <a:ea typeface="Times New Roman" panose="02020603050405020304" pitchFamily="18" charset="0"/>
              <a:cs typeface="Arabic Typesetting" pitchFamily="66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901271" y="5492663"/>
            <a:ext cx="165141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000" b="1" kern="200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(2كو5: 17)</a:t>
            </a:r>
            <a:endParaRPr 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38872529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>
            <a:extLst>
              <a:ext uri="{FF2B5EF4-FFF2-40B4-BE49-F238E27FC236}">
                <a16:creationId xmlns:a16="http://schemas.microsoft.com/office/drawing/2014/main" id="{405CD372-3C3D-5638-84C2-9998BB910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310" y="255658"/>
            <a:ext cx="6095380" cy="707886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>
            <a:spAutoFit/>
          </a:bodyPr>
          <a:lstStyle/>
          <a:p>
            <a:pPr algn="ctr" rtl="1" eaLnBrk="1" hangingPunct="1">
              <a:defRPr/>
            </a:pPr>
            <a:r>
              <a:rPr lang="ar-EG" sz="40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(أ) أقوياء في الرب وبقوته هو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5F9DB2E-D10C-134A-699C-18C0D489A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19" y="1313362"/>
            <a:ext cx="8669361" cy="5078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571500" indent="-571500" rtl="1" eaLnBrk="1" hangingPunct="1">
              <a:buFont typeface="Arial" panose="020B0604020202020204" pitchFamily="34" charset="0"/>
              <a:buChar char="•"/>
              <a:defRPr/>
            </a:pPr>
            <a:r>
              <a:rPr lang="ar-SA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اُثْبُتُوا فِيَّ  </a:t>
            </a: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EG" sz="3600" b="1" dirty="0" err="1"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</a:t>
            </a: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15: 4، 5، 7) (</a:t>
            </a:r>
            <a:r>
              <a:rPr lang="en-US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stay in me</a:t>
            </a:r>
            <a:r>
              <a:rPr lang="ar-SA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) مكث... بقي... دام... استقر... أقام</a:t>
            </a:r>
            <a:endParaRPr lang="ar-EG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buFont typeface="Arial" panose="020B0604020202020204" pitchFamily="34" charset="0"/>
              <a:buChar char="•"/>
              <a:defRPr/>
            </a:pPr>
            <a:r>
              <a:rPr lang="ar-SA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وَأُوجَدَ فِيهِ </a:t>
            </a: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(في 3: 9)</a:t>
            </a:r>
            <a:endParaRPr lang="ar-EG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buFont typeface="Arial" panose="020B0604020202020204" pitchFamily="34" charset="0"/>
              <a:buChar char="•"/>
              <a:defRPr/>
            </a:pPr>
            <a:r>
              <a:rPr lang="ar-SA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لِيَكُونَ فَضْلُ الْقُوَّةِ لِلَّهِ لاَ مِنَّا	(2كو 4: 7)</a:t>
            </a:r>
            <a:endParaRPr lang="ar-EG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buFont typeface="Arial" panose="020B0604020202020204" pitchFamily="34" charset="0"/>
              <a:buChar char="•"/>
              <a:defRPr/>
            </a:pPr>
            <a:r>
              <a:rPr lang="ar-SA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لِكَيْ تَحِلَّ عَلَيَّ قُوَّةُ الْمَسِيحِ (2كو 12: 9) </a:t>
            </a:r>
            <a:endParaRPr lang="ar-EG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buFont typeface="Arial" panose="020B0604020202020204" pitchFamily="34" charset="0"/>
              <a:buChar char="•"/>
              <a:defRPr/>
            </a:pPr>
            <a:r>
              <a:rPr lang="ar-SA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عَظَمَةُ قُدْرَتِهِا لْفَائِقَةُ نَحْوَنَا (أف 1: 19) </a:t>
            </a:r>
            <a:endParaRPr lang="ar-EG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buFont typeface="Arial" panose="020B0604020202020204" pitchFamily="34" charset="0"/>
              <a:buChar char="•"/>
              <a:defRPr/>
            </a:pPr>
            <a:r>
              <a:rPr lang="ar-SA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اَلرَّبُّ السَّيِّدُ قُوَّتِي، </a:t>
            </a:r>
            <a:r>
              <a:rPr lang="ar-EG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(حب 3: 19) </a:t>
            </a:r>
            <a:endParaRPr lang="ar-EG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buFont typeface="Arial" panose="020B0604020202020204" pitchFamily="34" charset="0"/>
              <a:buChar char="•"/>
              <a:defRPr/>
            </a:pPr>
            <a:r>
              <a:rPr lang="ar-SA" altLang="zh-CN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أُحِبُّكَ يَا رَبُّ يَا قُوَّتِي</a:t>
            </a:r>
            <a:r>
              <a:rPr lang="ar-EG" altLang="zh-CN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.  </a:t>
            </a:r>
            <a:r>
              <a:rPr lang="ar-SA" altLang="zh-CN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(مز 18: 1) </a:t>
            </a:r>
            <a:endParaRPr lang="ar-EG" altLang="zh-CN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buFont typeface="Arial" panose="020B0604020202020204" pitchFamily="34" charset="0"/>
              <a:buChar char="•"/>
              <a:defRPr/>
            </a:pPr>
            <a:r>
              <a:rPr lang="ar-SA" altLang="zh-CN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الرَّبُّ صَخْرَتِي وَحِصْنِي وَمُنْقِذِي، إِلَهِي صَخْرَتِي بِهِ أَحْتَمِي</a:t>
            </a:r>
            <a:r>
              <a:rPr lang="ar-EG" altLang="zh-CN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(مز 18: 2)</a:t>
            </a:r>
            <a:endParaRPr lang="ar-EG" altLang="zh-CN" sz="3600" b="1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571500" indent="-571500">
              <a:buFont typeface="Arial" panose="020B0604020202020204" pitchFamily="34" charset="0"/>
              <a:buChar char="•"/>
              <a:defRPr/>
            </a:pPr>
            <a:r>
              <a:rPr lang="ar-SA" altLang="zh-CN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اِسْمُ الرَّبِّ بُرْجٌ حَصِينٌ، يَرْكُضُ إِلَيْهِ الصِّدِّيقُ وَيَتَمَنَّعُ</a:t>
            </a:r>
            <a:r>
              <a:rPr lang="ar-EG" altLang="zh-CN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3600" b="1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(أمثال 18: 10)</a:t>
            </a:r>
          </a:p>
        </p:txBody>
      </p:sp>
    </p:spTree>
    <p:extLst>
      <p:ext uri="{BB962C8B-B14F-4D97-AF65-F5344CB8AC3E}">
        <p14:creationId xmlns:p14="http://schemas.microsoft.com/office/powerpoint/2010/main" val="3857473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4">
            <a:extLst>
              <a:ext uri="{FF2B5EF4-FFF2-40B4-BE49-F238E27FC236}">
                <a16:creationId xmlns:a16="http://schemas.microsoft.com/office/drawing/2014/main" id="{8E0E86DE-516B-3BCB-5FFD-8730F562F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0967" y="3006934"/>
            <a:ext cx="5202065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tabLst>
                <a:tab pos="457200" algn="l"/>
              </a:tabLs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«فَاخْضَعُوا لِلَّهِ. قَاوِمُوا إِبْلِيسَ فَيَهْرُبَ مِنْكُمْ».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tabLst>
                <a:tab pos="457200" algn="l"/>
              </a:tabLst>
              <a:defRPr/>
            </a:pP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tabLst>
                <a:tab pos="457200" algn="l"/>
              </a:tabLs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altLang="zh-CN" sz="44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يع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4: 7) 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9A6DA336-3AB3-D5A4-26A8-AAD2191BD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1726" y="911225"/>
            <a:ext cx="482055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ومن هذا الوجود في الرب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نستطيع أن نختبر السلطان على العدو.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7361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136C0C63-3400-21AC-0E71-3C32948F7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1484784"/>
            <a:ext cx="5985836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«..  لِيَنْتَهِرْكَ الرَّبُّ يَا شَيْطَانُ.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لِيَنْتَهِرْكَ الرَّبُّ الَّذِي اخْتَارَ أُورُشَلِيمَ.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أَفَلَيْسَ هَذَا شُعْلَةً مُنْتَشَلَةً مِنَ النَّارِ؟».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زك 3: 2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83816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428E613B-6B4C-5652-EA9D-195D26522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7593" y="994738"/>
            <a:ext cx="6668813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«حِينَئِذٍ قَالَ لَهُ يَسُوعُ: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«اذْهَبْ يَا شَيْطَانُ! لأَنَّهُ مَكْتُوبٌ: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لِلرَّبِّ إِلَهِكَ تَسْجُدُ وَإِيَّاهُ وَحْدَهُ تَعْبُدُ».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ثُمَّ تَرَكَهُ إِبْلِيسُ، وَإِذَا مَلاَئِكَةٌ قَدْ جَاءَتْ فَصَارَتْ تَخْدِمُهُ»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مت 4: 10، 11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285948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046F3F69-A088-AF45-6D9A-89B3510D7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624" y="2151727"/>
            <a:ext cx="6912768" cy="2554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«وَدَعَا تَلاَمِيذَهُ الاِثْنَيْ عَشَرَ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وَأَعْطَاهُمْ قُوَّةً وَسُلْطَاناً عَلَى جَمِيعِ الشَّيَاطِينِ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وَشِفَاءِ أَمْرَاضٍ،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لو 9: 1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230313388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8" name="Rectangle 4"/>
          <p:cNvSpPr>
            <a:spLocks noChangeArrowheads="1"/>
          </p:cNvSpPr>
          <p:nvPr/>
        </p:nvSpPr>
        <p:spPr bwMode="auto">
          <a:xfrm>
            <a:off x="1366479" y="2081398"/>
            <a:ext cx="641104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tabLst>
                <a:tab pos="457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هَا أَنَا أُعْطِيكُمْ سُلْطَاناً لِتَدُوسُوا الْحَيَّاتِ وَالْعَقَارِبَ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tabLst>
                <a:tab pos="457200" algn="l"/>
              </a:tabLs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وَكُلَّ قُوَّةِ الْعَدُوِّ، وَلاَ يَضُرُّكُمْ شَيْءٌ».</a:t>
            </a:r>
          </a:p>
        </p:txBody>
      </p:sp>
      <p:sp>
        <p:nvSpPr>
          <p:cNvPr id="2" name="Rectangle 1"/>
          <p:cNvSpPr/>
          <p:nvPr/>
        </p:nvSpPr>
        <p:spPr>
          <a:xfrm>
            <a:off x="3698204" y="3665574"/>
            <a:ext cx="174759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tabLst>
                <a:tab pos="457200" algn="l"/>
              </a:tabLst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لو 10: 19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72888078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5" name="Rectangle 7"/>
          <p:cNvSpPr>
            <a:spLocks noChangeArrowheads="1"/>
          </p:cNvSpPr>
          <p:nvPr/>
        </p:nvSpPr>
        <p:spPr bwMode="auto">
          <a:xfrm>
            <a:off x="211973" y="1890274"/>
            <a:ext cx="401920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itchFamily="2" charset="-122"/>
                <a:cs typeface="Arabic Typesetting" panose="03020402040406030203" pitchFamily="66" charset="-78"/>
              </a:rPr>
              <a:t>دم المسيح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itchFamily="2" charset="-122"/>
                <a:cs typeface="Arabic Typesetting" panose="03020402040406030203" pitchFamily="66" charset="-78"/>
              </a:rPr>
              <a:t>    (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itchFamily="2" charset="-122"/>
                <a:cs typeface="Arabic Typesetting" panose="03020402040406030203" pitchFamily="66" charset="-78"/>
              </a:rPr>
              <a:t>رؤ 12: 11)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itchFamily="2" charset="-122"/>
                <a:cs typeface="Arabic Typesetting" panose="03020402040406030203" pitchFamily="66" charset="-78"/>
              </a:rPr>
              <a:t> </a:t>
            </a:r>
          </a:p>
          <a:p>
            <a:pPr algn="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itchFamily="2" charset="-122"/>
                <a:cs typeface="Arabic Typesetting" panose="03020402040406030203" pitchFamily="66" charset="-78"/>
              </a:rPr>
              <a:t>صليب المسيح (1كو 1: 18)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ea typeface="SimSun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365577" name="Rectangle 9"/>
          <p:cNvSpPr>
            <a:spLocks noChangeArrowheads="1"/>
          </p:cNvSpPr>
          <p:nvPr/>
        </p:nvSpPr>
        <p:spPr bwMode="auto">
          <a:xfrm>
            <a:off x="377566" y="703298"/>
            <a:ext cx="8123660" cy="830997"/>
          </a:xfrm>
          <a:prstGeom prst="rect">
            <a:avLst/>
          </a:prstGeom>
          <a:noFill/>
          <a:ln w="38100">
            <a:solidFill>
              <a:schemeClr val="bg1">
                <a:lumMod val="25000"/>
              </a:schemeClr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والرب قد وهب لنا كل ما نحتاجه للنصرة والغلبة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(شدة قوته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65578" name="AutoShape 10"/>
          <p:cNvSpPr>
            <a:spLocks/>
          </p:cNvSpPr>
          <p:nvPr/>
        </p:nvSpPr>
        <p:spPr bwMode="auto">
          <a:xfrm>
            <a:off x="4310375" y="2250315"/>
            <a:ext cx="434269" cy="720080"/>
          </a:xfrm>
          <a:prstGeom prst="rightBrace">
            <a:avLst>
              <a:gd name="adj1" fmla="val 25000"/>
              <a:gd name="adj2" fmla="val 50000"/>
            </a:avLst>
          </a:prstGeom>
          <a:ln>
            <a:headEnd/>
            <a:tailE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wrap="none" anchor="ctr"/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4400" b="1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65581" name="Rectangle 13"/>
          <p:cNvSpPr>
            <a:spLocks noChangeArrowheads="1"/>
          </p:cNvSpPr>
          <p:nvPr/>
        </p:nvSpPr>
        <p:spPr bwMode="auto">
          <a:xfrm>
            <a:off x="4861586" y="2200954"/>
            <a:ext cx="379783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(1) قوة عمل المسيح من أجلنا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65582" name="Rectangle 14"/>
          <p:cNvSpPr>
            <a:spLocks noChangeArrowheads="1"/>
          </p:cNvSpPr>
          <p:nvPr/>
        </p:nvSpPr>
        <p:spPr bwMode="auto">
          <a:xfrm>
            <a:off x="3626581" y="5418666"/>
            <a:ext cx="502252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(4) سلطان الكنيسة: أف 1: 22، 23</a:t>
            </a:r>
          </a:p>
        </p:txBody>
      </p:sp>
      <p:sp>
        <p:nvSpPr>
          <p:cNvPr id="365583" name="Rectangle 15"/>
          <p:cNvSpPr>
            <a:spLocks noChangeArrowheads="1"/>
          </p:cNvSpPr>
          <p:nvPr/>
        </p:nvSpPr>
        <p:spPr bwMode="auto">
          <a:xfrm>
            <a:off x="402773" y="3607397"/>
            <a:ext cx="8267676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(2) قوة الروح: أع 1: 8 ، أف 3: 16 ، رو 8: 13 ، 2تي 1: 7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65584" name="Rectangle 16"/>
          <p:cNvSpPr>
            <a:spLocks noChangeArrowheads="1"/>
          </p:cNvSpPr>
          <p:nvPr/>
        </p:nvSpPr>
        <p:spPr bwMode="auto">
          <a:xfrm>
            <a:off x="1980297" y="4513032"/>
            <a:ext cx="666881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(3) قوة الكلمة: عب 4: 12 ، 1يو 2: 14 ، </a:t>
            </a:r>
            <a:r>
              <a:rPr lang="ar-SA" altLang="en-US" sz="44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15: 7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25664080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3" name="Rectangle 3"/>
          <p:cNvSpPr>
            <a:spLocks noChangeArrowheads="1"/>
          </p:cNvSpPr>
          <p:nvPr/>
        </p:nvSpPr>
        <p:spPr bwMode="auto">
          <a:xfrm>
            <a:off x="6444208" y="2492896"/>
            <a:ext cx="220124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ملاحظات هامة: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89124" name="Rectangle 4"/>
          <p:cNvSpPr>
            <a:spLocks noChangeArrowheads="1"/>
          </p:cNvSpPr>
          <p:nvPr/>
        </p:nvSpPr>
        <p:spPr bwMode="auto">
          <a:xfrm>
            <a:off x="2192983" y="3433652"/>
            <a:ext cx="4758034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علينا أن نتذكر جيداً أنها أسلحة روحية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وأنها سلاح الله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وليست أسلحتنا الشخصية.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2232000" y="913372"/>
            <a:ext cx="4680000" cy="864000"/>
          </a:xfrm>
          <a:custGeom>
            <a:avLst/>
            <a:gdLst>
              <a:gd name="connsiteX0" fmla="*/ 0 w 4680000"/>
              <a:gd name="connsiteY0" fmla="*/ 144003 h 864000"/>
              <a:gd name="connsiteX1" fmla="*/ 144003 w 4680000"/>
              <a:gd name="connsiteY1" fmla="*/ 0 h 864000"/>
              <a:gd name="connsiteX2" fmla="*/ 771431 w 4680000"/>
              <a:gd name="connsiteY2" fmla="*/ 0 h 864000"/>
              <a:gd name="connsiteX3" fmla="*/ 1398858 w 4680000"/>
              <a:gd name="connsiteY3" fmla="*/ 0 h 864000"/>
              <a:gd name="connsiteX4" fmla="*/ 2070206 w 4680000"/>
              <a:gd name="connsiteY4" fmla="*/ 0 h 864000"/>
              <a:gd name="connsiteX5" fmla="*/ 2653714 w 4680000"/>
              <a:gd name="connsiteY5" fmla="*/ 0 h 864000"/>
              <a:gd name="connsiteX6" fmla="*/ 3325062 w 4680000"/>
              <a:gd name="connsiteY6" fmla="*/ 0 h 864000"/>
              <a:gd name="connsiteX7" fmla="*/ 3820729 w 4680000"/>
              <a:gd name="connsiteY7" fmla="*/ 0 h 864000"/>
              <a:gd name="connsiteX8" fmla="*/ 4535997 w 4680000"/>
              <a:gd name="connsiteY8" fmla="*/ 0 h 864000"/>
              <a:gd name="connsiteX9" fmla="*/ 4680000 w 4680000"/>
              <a:gd name="connsiteY9" fmla="*/ 144003 h 864000"/>
              <a:gd name="connsiteX10" fmla="*/ 4680000 w 4680000"/>
              <a:gd name="connsiteY10" fmla="*/ 719997 h 864000"/>
              <a:gd name="connsiteX11" fmla="*/ 4535997 w 4680000"/>
              <a:gd name="connsiteY11" fmla="*/ 864000 h 864000"/>
              <a:gd name="connsiteX12" fmla="*/ 4040329 w 4680000"/>
              <a:gd name="connsiteY12" fmla="*/ 864000 h 864000"/>
              <a:gd name="connsiteX13" fmla="*/ 3544661 w 4680000"/>
              <a:gd name="connsiteY13" fmla="*/ 864000 h 864000"/>
              <a:gd name="connsiteX14" fmla="*/ 2873314 w 4680000"/>
              <a:gd name="connsiteY14" fmla="*/ 864000 h 864000"/>
              <a:gd name="connsiteX15" fmla="*/ 2245886 w 4680000"/>
              <a:gd name="connsiteY15" fmla="*/ 864000 h 864000"/>
              <a:gd name="connsiteX16" fmla="*/ 1618458 w 4680000"/>
              <a:gd name="connsiteY16" fmla="*/ 864000 h 864000"/>
              <a:gd name="connsiteX17" fmla="*/ 991030 w 4680000"/>
              <a:gd name="connsiteY17" fmla="*/ 864000 h 864000"/>
              <a:gd name="connsiteX18" fmla="*/ 144003 w 4680000"/>
              <a:gd name="connsiteY18" fmla="*/ 864000 h 864000"/>
              <a:gd name="connsiteX19" fmla="*/ 0 w 4680000"/>
              <a:gd name="connsiteY19" fmla="*/ 719997 h 864000"/>
              <a:gd name="connsiteX20" fmla="*/ 0 w 4680000"/>
              <a:gd name="connsiteY20" fmla="*/ 144003 h 8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680000" h="864000" fill="none" extrusionOk="0">
                <a:moveTo>
                  <a:pt x="0" y="144003"/>
                </a:moveTo>
                <a:cubicBezTo>
                  <a:pt x="3288" y="62722"/>
                  <a:pt x="52973" y="1219"/>
                  <a:pt x="144003" y="0"/>
                </a:cubicBezTo>
                <a:cubicBezTo>
                  <a:pt x="330125" y="26710"/>
                  <a:pt x="524001" y="-16301"/>
                  <a:pt x="771431" y="0"/>
                </a:cubicBezTo>
                <a:cubicBezTo>
                  <a:pt x="1018861" y="16301"/>
                  <a:pt x="1204933" y="-26642"/>
                  <a:pt x="1398858" y="0"/>
                </a:cubicBezTo>
                <a:cubicBezTo>
                  <a:pt x="1592783" y="26642"/>
                  <a:pt x="1906628" y="-10049"/>
                  <a:pt x="2070206" y="0"/>
                </a:cubicBezTo>
                <a:cubicBezTo>
                  <a:pt x="2233784" y="10049"/>
                  <a:pt x="2498978" y="-2466"/>
                  <a:pt x="2653714" y="0"/>
                </a:cubicBezTo>
                <a:cubicBezTo>
                  <a:pt x="2808450" y="2466"/>
                  <a:pt x="3068922" y="-411"/>
                  <a:pt x="3325062" y="0"/>
                </a:cubicBezTo>
                <a:cubicBezTo>
                  <a:pt x="3581202" y="411"/>
                  <a:pt x="3715898" y="9193"/>
                  <a:pt x="3820729" y="0"/>
                </a:cubicBezTo>
                <a:cubicBezTo>
                  <a:pt x="3925560" y="-9193"/>
                  <a:pt x="4346823" y="-8169"/>
                  <a:pt x="4535997" y="0"/>
                </a:cubicBezTo>
                <a:cubicBezTo>
                  <a:pt x="4609457" y="-5443"/>
                  <a:pt x="4672039" y="75822"/>
                  <a:pt x="4680000" y="144003"/>
                </a:cubicBezTo>
                <a:cubicBezTo>
                  <a:pt x="4673796" y="292535"/>
                  <a:pt x="4706572" y="545798"/>
                  <a:pt x="4680000" y="719997"/>
                </a:cubicBezTo>
                <a:cubicBezTo>
                  <a:pt x="4686518" y="801459"/>
                  <a:pt x="4624235" y="858404"/>
                  <a:pt x="4535997" y="864000"/>
                </a:cubicBezTo>
                <a:cubicBezTo>
                  <a:pt x="4371695" y="846827"/>
                  <a:pt x="4204909" y="888642"/>
                  <a:pt x="4040329" y="864000"/>
                </a:cubicBezTo>
                <a:cubicBezTo>
                  <a:pt x="3875749" y="839358"/>
                  <a:pt x="3712716" y="849425"/>
                  <a:pt x="3544661" y="864000"/>
                </a:cubicBezTo>
                <a:cubicBezTo>
                  <a:pt x="3376606" y="878575"/>
                  <a:pt x="3036858" y="852381"/>
                  <a:pt x="2873314" y="864000"/>
                </a:cubicBezTo>
                <a:cubicBezTo>
                  <a:pt x="2709770" y="875619"/>
                  <a:pt x="2384258" y="840471"/>
                  <a:pt x="2245886" y="864000"/>
                </a:cubicBezTo>
                <a:cubicBezTo>
                  <a:pt x="2107514" y="887529"/>
                  <a:pt x="1841199" y="884153"/>
                  <a:pt x="1618458" y="864000"/>
                </a:cubicBezTo>
                <a:cubicBezTo>
                  <a:pt x="1395717" y="843847"/>
                  <a:pt x="1154234" y="838315"/>
                  <a:pt x="991030" y="864000"/>
                </a:cubicBezTo>
                <a:cubicBezTo>
                  <a:pt x="827826" y="889685"/>
                  <a:pt x="341937" y="866677"/>
                  <a:pt x="144003" y="864000"/>
                </a:cubicBezTo>
                <a:cubicBezTo>
                  <a:pt x="61477" y="863598"/>
                  <a:pt x="-11740" y="805901"/>
                  <a:pt x="0" y="719997"/>
                </a:cubicBezTo>
                <a:cubicBezTo>
                  <a:pt x="26763" y="482901"/>
                  <a:pt x="5808" y="321388"/>
                  <a:pt x="0" y="144003"/>
                </a:cubicBezTo>
                <a:close/>
              </a:path>
              <a:path w="4680000" h="864000" stroke="0" extrusionOk="0">
                <a:moveTo>
                  <a:pt x="0" y="144003"/>
                </a:moveTo>
                <a:cubicBezTo>
                  <a:pt x="10365" y="52459"/>
                  <a:pt x="64471" y="12468"/>
                  <a:pt x="144003" y="0"/>
                </a:cubicBezTo>
                <a:cubicBezTo>
                  <a:pt x="290888" y="-11687"/>
                  <a:pt x="532069" y="-15367"/>
                  <a:pt x="771431" y="0"/>
                </a:cubicBezTo>
                <a:cubicBezTo>
                  <a:pt x="1010793" y="15367"/>
                  <a:pt x="1118639" y="-10422"/>
                  <a:pt x="1311019" y="0"/>
                </a:cubicBezTo>
                <a:cubicBezTo>
                  <a:pt x="1503399" y="10422"/>
                  <a:pt x="1601381" y="21242"/>
                  <a:pt x="1850606" y="0"/>
                </a:cubicBezTo>
                <a:cubicBezTo>
                  <a:pt x="2099831" y="-21242"/>
                  <a:pt x="2225720" y="-199"/>
                  <a:pt x="2390194" y="0"/>
                </a:cubicBezTo>
                <a:cubicBezTo>
                  <a:pt x="2554668" y="199"/>
                  <a:pt x="2867822" y="-24723"/>
                  <a:pt x="3017622" y="0"/>
                </a:cubicBezTo>
                <a:cubicBezTo>
                  <a:pt x="3167422" y="24723"/>
                  <a:pt x="3289667" y="1566"/>
                  <a:pt x="3557210" y="0"/>
                </a:cubicBezTo>
                <a:cubicBezTo>
                  <a:pt x="3824753" y="-1566"/>
                  <a:pt x="4243080" y="43890"/>
                  <a:pt x="4535997" y="0"/>
                </a:cubicBezTo>
                <a:cubicBezTo>
                  <a:pt x="4617879" y="14023"/>
                  <a:pt x="4661972" y="71910"/>
                  <a:pt x="4680000" y="144003"/>
                </a:cubicBezTo>
                <a:cubicBezTo>
                  <a:pt x="4681839" y="330883"/>
                  <a:pt x="4693779" y="526672"/>
                  <a:pt x="4680000" y="719997"/>
                </a:cubicBezTo>
                <a:cubicBezTo>
                  <a:pt x="4690794" y="791374"/>
                  <a:pt x="4598956" y="859145"/>
                  <a:pt x="4535997" y="864000"/>
                </a:cubicBezTo>
                <a:cubicBezTo>
                  <a:pt x="4373141" y="864418"/>
                  <a:pt x="4198158" y="887482"/>
                  <a:pt x="4040329" y="864000"/>
                </a:cubicBezTo>
                <a:cubicBezTo>
                  <a:pt x="3882500" y="840518"/>
                  <a:pt x="3595558" y="885695"/>
                  <a:pt x="3325062" y="864000"/>
                </a:cubicBezTo>
                <a:cubicBezTo>
                  <a:pt x="3054566" y="842305"/>
                  <a:pt x="3046197" y="859979"/>
                  <a:pt x="2785474" y="864000"/>
                </a:cubicBezTo>
                <a:cubicBezTo>
                  <a:pt x="2524751" y="868021"/>
                  <a:pt x="2306376" y="839289"/>
                  <a:pt x="2114126" y="864000"/>
                </a:cubicBezTo>
                <a:cubicBezTo>
                  <a:pt x="1921876" y="888711"/>
                  <a:pt x="1795300" y="862124"/>
                  <a:pt x="1486698" y="864000"/>
                </a:cubicBezTo>
                <a:cubicBezTo>
                  <a:pt x="1178096" y="865876"/>
                  <a:pt x="1178502" y="855112"/>
                  <a:pt x="991030" y="864000"/>
                </a:cubicBezTo>
                <a:cubicBezTo>
                  <a:pt x="803558" y="872888"/>
                  <a:pt x="495358" y="899652"/>
                  <a:pt x="144003" y="864000"/>
                </a:cubicBezTo>
                <a:cubicBezTo>
                  <a:pt x="82650" y="870223"/>
                  <a:pt x="-6060" y="801994"/>
                  <a:pt x="0" y="719997"/>
                </a:cubicBezTo>
                <a:cubicBezTo>
                  <a:pt x="-14974" y="580366"/>
                  <a:pt x="-6378" y="395645"/>
                  <a:pt x="0" y="144003"/>
                </a:cubicBezTo>
                <a:close/>
              </a:path>
            </a:pathLst>
          </a:custGeom>
          <a:ln>
            <a:headEnd/>
            <a:tailEnd/>
            <a:extLst>
              <a:ext uri="{C807C97D-BFC1-408E-A445-0C87EB9F89A2}">
                <ask:lineSketchStyleProps xmlns:ask="http://schemas.microsoft.com/office/drawing/2018/sketchyshapes" sd="264981257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>
            <a:flatTx/>
          </a:bodyPr>
          <a:lstStyle/>
          <a:p>
            <a:pPr lvl="0" algn="ctr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(ب) البسوا سلاح الله الكامل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4487563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B75D5F19-10E6-6406-2566-F7E05F523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6538" y="1628800"/>
            <a:ext cx="5129930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وإنها قادرة بالله على هدم حصون وظنون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وكل علو يرتفع ضد معرفة الله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،</a:t>
            </a:r>
          </a:p>
          <a:p>
            <a:pPr algn="ctr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فهي لا تعمل مستقلة عن الله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لكنها به قادرة على تحقيق الغرض منها.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93412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2"/>
          <p:cNvSpPr>
            <a:spLocks noChangeArrowheads="1"/>
          </p:cNvSpPr>
          <p:nvPr/>
        </p:nvSpPr>
        <p:spPr bwMode="auto">
          <a:xfrm>
            <a:off x="2604956" y="1228111"/>
            <a:ext cx="3934090" cy="45243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بعضها أسلحة دفاعية </a:t>
            </a:r>
            <a:endPara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مثل ترس الإيمان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وبعضها أسلحة هجومية</a:t>
            </a:r>
            <a:endPara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مثل إنجيل السلام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وبعضها للدفاع والهجوم 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معاً </a:t>
            </a:r>
          </a:p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مثل سيف الروح</a:t>
            </a:r>
            <a:endPara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4532023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27984" y="2054090"/>
            <a:ext cx="2308469" cy="80204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3767934" y="3443264"/>
            <a:ext cx="160813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altLang="en-US" sz="40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(أف4: 24)</a:t>
            </a:r>
            <a:endParaRPr lang="en-US" dirty="0"/>
          </a:p>
        </p:txBody>
      </p:sp>
      <p:sp>
        <p:nvSpPr>
          <p:cNvPr id="16" name="Rectangle 15"/>
          <p:cNvSpPr/>
          <p:nvPr/>
        </p:nvSpPr>
        <p:spPr>
          <a:xfrm>
            <a:off x="1115616" y="2132856"/>
            <a:ext cx="691276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altLang="en-US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وَتَلْبَسُوا الإِنْسَانَ الْجَدِيدَ</a:t>
            </a:r>
            <a:r>
              <a:rPr lang="en-US" altLang="en-US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</a:t>
            </a:r>
            <a:r>
              <a:rPr lang="ar-SA" altLang="en-US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الْمَخْلُوقَ بِحَسَبِ اللهِ</a:t>
            </a:r>
            <a:r>
              <a:rPr lang="en-US" altLang="en-US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</a:t>
            </a:r>
          </a:p>
          <a:p>
            <a:pPr algn="ctr"/>
            <a:r>
              <a:rPr lang="ar-SA" altLang="en-US" sz="44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فِي الْبِرِّ وَقَدَاسَةِ الْحَقِّ.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9759872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6" name="Rectangle 4"/>
          <p:cNvSpPr>
            <a:spLocks noChangeArrowheads="1"/>
          </p:cNvSpPr>
          <p:nvPr/>
        </p:nvSpPr>
        <p:spPr bwMode="auto">
          <a:xfrm>
            <a:off x="2846207" y="2628780"/>
            <a:ext cx="345158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«مُمَنْطِقِينَ أَحْقَاءَكُمْ بِالْحَقِّ،»</a:t>
            </a:r>
          </a:p>
        </p:txBody>
      </p:sp>
      <p:sp>
        <p:nvSpPr>
          <p:cNvPr id="2" name="Rectangle 1"/>
          <p:cNvSpPr/>
          <p:nvPr/>
        </p:nvSpPr>
        <p:spPr>
          <a:xfrm>
            <a:off x="6156176" y="1412776"/>
            <a:ext cx="219002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1- منطقة الحق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715836" y="3533526"/>
            <a:ext cx="171232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(أف 6: 14)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562A286-33C6-825A-4D90-1001D43827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93963" y="2060918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91520964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9A40CD72-0026-EFD2-4077-46E2666D0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592" y="1915085"/>
            <a:ext cx="7344816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«فَقَالَ يَسُوعُ لِلْيَهُودِ الَّذِينَ آمَنُوا بِهِ: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إِنَّكُمْ إِنْ ثَبَتُّمْ فِي كلاَمِي فَبِالْحَقِيقَةِ تَكُونُونَ تلاَمِيذِي،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وَتَعْرِفُونَ الْحَقَّ وَالْحَقُّ يُحَرِّرُكُمْ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فَإِنْ حَرَّرَكُمْ الاِبْنُ فَبِالْحَقِيقَةِ تَكُونُونَ أَحْرَاراً»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8: 31، 32، 36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781033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F131F79B-5F8F-85B5-CFA6-BFEC8DA26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233" y="1844675"/>
            <a:ext cx="5131533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«قَالَ لَهُ يَسُوعُ: أَنَا هُوَ الطَّرِيقُ وَالْحَقُّ وَالْحَيَاةُ.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لَيْسَ أَحَدٌ يَأْتِي إِلَى الآبِ إِلاَّ بِي».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>
              <a:defRPr/>
            </a:pP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يو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14: 6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732870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2"/>
          <p:cNvSpPr>
            <a:spLocks noChangeArrowheads="1"/>
          </p:cNvSpPr>
          <p:nvPr/>
        </p:nvSpPr>
        <p:spPr bwMode="auto">
          <a:xfrm>
            <a:off x="1211946" y="1556792"/>
            <a:ext cx="6720108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«وَنَعْلَمُ أَنَّ ابْنَ اللهِ قَدْ جَاءَ وَأَعْطَانَا بَصِيرَةً لِنَعْرِفَ الْحَقَّ.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وَنَحْنُ فِي الْحَقِّ فِي ابْنِهِ يَسُوعَ الْمَسِيحِ.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هَذَا هُوَ الإِلَهُ الْحَقُّ وَالْحَيَاةُ الأَبَدِيَّةُ».</a:t>
            </a:r>
          </a:p>
        </p:txBody>
      </p:sp>
      <p:sp>
        <p:nvSpPr>
          <p:cNvPr id="2" name="Rectangle 1"/>
          <p:cNvSpPr/>
          <p:nvPr/>
        </p:nvSpPr>
        <p:spPr>
          <a:xfrm>
            <a:off x="3638091" y="3841530"/>
            <a:ext cx="186781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1يو 5: 20 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69463070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Rectangle 2"/>
          <p:cNvSpPr>
            <a:spLocks noChangeArrowheads="1"/>
          </p:cNvSpPr>
          <p:nvPr/>
        </p:nvSpPr>
        <p:spPr bwMode="auto">
          <a:xfrm>
            <a:off x="3020934" y="1537337"/>
            <a:ext cx="3102131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هل الحق هو المسيح</a:t>
            </a: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؟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96292" name="Rectangle 4"/>
          <p:cNvSpPr>
            <a:spLocks noChangeArrowheads="1"/>
          </p:cNvSpPr>
          <p:nvPr/>
        </p:nvSpPr>
        <p:spPr bwMode="auto">
          <a:xfrm>
            <a:off x="2338856" y="3429000"/>
            <a:ext cx="446628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لكن المسيح أعظم وأوسع من الحق</a:t>
            </a:r>
            <a:r>
              <a:rPr 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4270777" y="2420888"/>
            <a:ext cx="55656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نعم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44670269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2"/>
          <p:cNvSpPr>
            <a:spLocks noChangeArrowheads="1"/>
          </p:cNvSpPr>
          <p:nvPr/>
        </p:nvSpPr>
        <p:spPr bwMode="auto">
          <a:xfrm>
            <a:off x="1007562" y="1700808"/>
            <a:ext cx="7128876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هل معرفة الحق هي اختبار الحياة الجديدة في المسيح </a:t>
            </a:r>
            <a:endPara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أي معرفة المسيح مخلص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اً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شخصي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اً</a:t>
            </a: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؟</a:t>
            </a:r>
          </a:p>
        </p:txBody>
      </p:sp>
      <p:sp>
        <p:nvSpPr>
          <p:cNvPr id="2" name="Rectangle 1"/>
          <p:cNvSpPr/>
          <p:nvPr/>
        </p:nvSpPr>
        <p:spPr>
          <a:xfrm>
            <a:off x="4374670" y="3645024"/>
            <a:ext cx="39466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لا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10603940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634610" y="2132856"/>
            <a:ext cx="3874780" cy="1661994"/>
            <a:chOff x="2651097" y="1844824"/>
            <a:chExt cx="3874780" cy="1661994"/>
          </a:xfrm>
        </p:grpSpPr>
        <p:sp>
          <p:nvSpPr>
            <p:cNvPr id="398338" name="Rectangle 2"/>
            <p:cNvSpPr>
              <a:spLocks noChangeArrowheads="1"/>
            </p:cNvSpPr>
            <p:nvPr/>
          </p:nvSpPr>
          <p:spPr bwMode="auto">
            <a:xfrm>
              <a:off x="2651097" y="2675821"/>
              <a:ext cx="387478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algn="ctr" rtl="1" eaLnBrk="1" hangingPunct="1">
                <a:defRPr/>
              </a:pPr>
              <a:r>
                <a:rPr lang="ar-SA" sz="48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معرفة الحق = معرفة الحقيقة</a:t>
              </a:r>
              <a:r>
                <a:rPr lang="en-US" sz="48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</a:t>
              </a:r>
            </a:p>
          </p:txBody>
        </p:sp>
        <p:sp>
          <p:nvSpPr>
            <p:cNvPr id="398339" name="Rectangle 3"/>
            <p:cNvSpPr>
              <a:spLocks noChangeArrowheads="1"/>
            </p:cNvSpPr>
            <p:nvPr/>
          </p:nvSpPr>
          <p:spPr bwMode="auto">
            <a:xfrm>
              <a:off x="3532277" y="1844824"/>
              <a:ext cx="2082621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rtl="1" eaLnBrk="1" hangingPunct="1">
                <a:defRPr/>
              </a:pPr>
              <a:r>
                <a:rPr lang="ar-SA" sz="4800" b="1" dirty="0">
                  <a:solidFill>
                    <a:srgbClr val="14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الحق = الحقيقة</a:t>
              </a:r>
              <a:endParaRPr 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5607279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2"/>
          <p:cNvSpPr>
            <a:spLocks noChangeArrowheads="1"/>
          </p:cNvSpPr>
          <p:nvPr/>
        </p:nvSpPr>
        <p:spPr bwMode="auto">
          <a:xfrm>
            <a:off x="2170541" y="908720"/>
            <a:ext cx="4802918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معرفة الحق </a:t>
            </a:r>
            <a:endParaRPr lang="en-US" altLang="en-US" sz="4800" b="1" dirty="0">
              <a:solidFill>
                <a:srgbClr val="14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ليست مجرد المعرفة الذهنية، بل هي</a:t>
            </a: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SimSun" panose="02010600030101010101" pitchFamily="2" charset="-122"/>
                <a:cs typeface="Arabic Typesetting" panose="03020402040406030203" pitchFamily="66" charset="-78"/>
              </a:rPr>
              <a:t>:</a:t>
            </a:r>
            <a:endParaRPr lang="en-US" altLang="en-US" sz="4800" b="1" dirty="0">
              <a:solidFill>
                <a:srgbClr val="140000"/>
              </a:solidFill>
              <a:latin typeface="Arabic Typesetting" panose="03020402040406030203" pitchFamily="66" charset="-78"/>
              <a:ea typeface="SimSun" panose="02010600030101010101" pitchFamily="2" charset="-122"/>
              <a:cs typeface="Arabic Typesetting" panose="03020402040406030203" pitchFamily="66" charset="-78"/>
            </a:endParaRPr>
          </a:p>
        </p:txBody>
      </p:sp>
      <p:sp>
        <p:nvSpPr>
          <p:cNvPr id="399363" name="Rectangle 3"/>
          <p:cNvSpPr>
            <a:spLocks noChangeArrowheads="1"/>
          </p:cNvSpPr>
          <p:nvPr/>
        </p:nvSpPr>
        <p:spPr bwMode="auto">
          <a:xfrm>
            <a:off x="1115616" y="3140743"/>
            <a:ext cx="193674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itchFamily="2" charset="-122"/>
                <a:cs typeface="Arabic Typesetting" panose="03020402040406030203" pitchFamily="66" charset="-78"/>
              </a:rPr>
              <a:t>التأثير والتغي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itchFamily="2" charset="-122"/>
                <a:cs typeface="Arabic Typesetting" panose="03020402040406030203" pitchFamily="66" charset="-78"/>
              </a:rPr>
              <a:t>ي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ea typeface="SimSun" pitchFamily="2" charset="-122"/>
                <a:cs typeface="Arabic Typesetting" panose="03020402040406030203" pitchFamily="66" charset="-78"/>
              </a:rPr>
              <a:t>ر </a:t>
            </a:r>
          </a:p>
        </p:txBody>
      </p:sp>
      <p:sp>
        <p:nvSpPr>
          <p:cNvPr id="399364" name="Rectangle 4"/>
          <p:cNvSpPr>
            <a:spLocks noChangeArrowheads="1"/>
          </p:cNvSpPr>
          <p:nvPr/>
        </p:nvSpPr>
        <p:spPr bwMode="auto">
          <a:xfrm>
            <a:off x="6730365" y="3151794"/>
            <a:ext cx="92685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الفهم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99365" name="Rectangle 5"/>
          <p:cNvSpPr>
            <a:spLocks noChangeArrowheads="1"/>
          </p:cNvSpPr>
          <p:nvPr/>
        </p:nvSpPr>
        <p:spPr bwMode="auto">
          <a:xfrm>
            <a:off x="5860571" y="3208946"/>
            <a:ext cx="36901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+</a:t>
            </a:r>
            <a:endParaRPr lang="en-US" sz="44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99366" name="Rectangle 6"/>
          <p:cNvSpPr>
            <a:spLocks noChangeArrowheads="1"/>
          </p:cNvSpPr>
          <p:nvPr/>
        </p:nvSpPr>
        <p:spPr bwMode="auto">
          <a:xfrm>
            <a:off x="4570315" y="3151794"/>
            <a:ext cx="102303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الإدراك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99367" name="AutoShape 7"/>
          <p:cNvSpPr>
            <a:spLocks noChangeArrowheads="1"/>
          </p:cNvSpPr>
          <p:nvPr/>
        </p:nvSpPr>
        <p:spPr bwMode="auto">
          <a:xfrm>
            <a:off x="3419872" y="3237333"/>
            <a:ext cx="936625" cy="576263"/>
          </a:xfrm>
          <a:prstGeom prst="leftArrow">
            <a:avLst>
              <a:gd name="adj1" fmla="val 50000"/>
              <a:gd name="adj2" fmla="val 40634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440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97598662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2"/>
          <p:cNvSpPr>
            <a:spLocks noChangeArrowheads="1"/>
          </p:cNvSpPr>
          <p:nvPr/>
        </p:nvSpPr>
        <p:spPr bwMode="auto">
          <a:xfrm>
            <a:off x="1727311" y="1415056"/>
            <a:ext cx="5689378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«وَأَنْتُمْ مُتَأَصِّلُونَ وَمُتَأَسِّسُونَ فِي الْمَحَبَّةِ،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حَتَّى تَسْتَطِيعُوا أَنْ تُدْرِكُوا مَعَ جَمِيعِ الْقِدِّيسِينَ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مَا هُوَ الْعَرْضُ وَالطُّولُ وَالْعُمْقُ وَالْعُلْوُ، 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وَتَعْرِفُوا مَحَبَّةَ الْمَسِيحِ الْفَائِقَةَ الْمَعْرِفَةِ،</a:t>
            </a:r>
            <a:endParaRPr lang="ar-EG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لِكَيْ تَمْتَلِئُوا إِلَى كُلِّ مِلْءِ اللهِ».</a:t>
            </a:r>
          </a:p>
        </p:txBody>
      </p:sp>
      <p:sp>
        <p:nvSpPr>
          <p:cNvPr id="2" name="Rectangle 1"/>
          <p:cNvSpPr/>
          <p:nvPr/>
        </p:nvSpPr>
        <p:spPr>
          <a:xfrm>
            <a:off x="3344741" y="4883910"/>
            <a:ext cx="245451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(أف 3: 18، 19) </a:t>
            </a:r>
            <a:endParaRPr lang="ar-EG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79461935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1F7B037A-15E7-0D74-A1CB-F068F164B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7664" y="1159440"/>
            <a:ext cx="6120680" cy="47089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لِذَلِكَ مَنْطِقُوا أَحْقَاءَ ذِهْنِكُمْ صَاحِينَ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فَأَلْقُوا رَجَاءَكُمْ بِالتَّمَامِ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عَلَى النِّعْمَةِ الَّتِي يُؤْتَى بِهَا إِلَيْكُمْ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عِنْدَ اسْتِعْلاَنِ يَسُوعَ الْمَسِيحِ.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000" b="1" i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وهذا</a:t>
            </a:r>
            <a:r>
              <a:rPr lang="ar-EG" sz="4000" b="1" i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هو</a:t>
            </a:r>
            <a:r>
              <a:rPr lang="ar-SA" sz="4000" b="1" i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دور</a:t>
            </a:r>
            <a:r>
              <a:rPr lang="ar-EG" sz="4000" b="1" i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نا</a:t>
            </a:r>
            <a:r>
              <a:rPr lang="ar-SA" sz="4000" b="1" i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أن</a:t>
            </a:r>
            <a:r>
              <a:rPr lang="en-US" sz="4000" b="1" i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sz="4000" b="1" i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نُ</a:t>
            </a:r>
            <a:r>
              <a:rPr lang="ar-SA" sz="4000" b="1" i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منطق أحقاء ذهني</a:t>
            </a:r>
            <a:endParaRPr lang="ar-EG" sz="4000" b="1" i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(1بط</a:t>
            </a:r>
            <a:r>
              <a:rPr 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 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1: 13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74025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43950" y="1700808"/>
            <a:ext cx="4104456" cy="1116367"/>
          </a:xfrm>
          <a:prstGeom prst="rect">
            <a:avLst/>
          </a:prstGeom>
        </p:spPr>
      </p:pic>
      <p:sp>
        <p:nvSpPr>
          <p:cNvPr id="27650" name="Rectangle 1"/>
          <p:cNvSpPr>
            <a:spLocks noChangeArrowheads="1"/>
          </p:cNvSpPr>
          <p:nvPr/>
        </p:nvSpPr>
        <p:spPr bwMode="auto">
          <a:xfrm>
            <a:off x="2015716" y="1268760"/>
            <a:ext cx="5112568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indent="241300"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لأَنَّنَا نَحْنُ عَمَلُهُ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  <a:p>
            <a:pPr indent="241300" algn="ctr" fontAlgn="base">
              <a:spcBef>
                <a:spcPct val="0"/>
              </a:spcBef>
              <a:spcAft>
                <a:spcPct val="0"/>
              </a:spcAft>
            </a:pPr>
            <a:r>
              <a:rPr lang="he-IL" alt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 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مَخْلُوقِينَ فِي الْمَسِيحِ يَسُوعَ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  <a:p>
            <a:pPr indent="241300"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 لأَعْمَالٍ صَالِحَةٍ قَدْ سَبَقَ اللهُ فَأَعَدَّهَا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  <a:p>
            <a:pPr indent="241300"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 لِكَيْ نَسْلُكَ فِيهَا.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641001" y="4109696"/>
            <a:ext cx="186199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(أف 2: 10)</a:t>
            </a:r>
            <a:endParaRPr 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50796288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12217FAC-6A7C-3E06-2973-552994CB1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3815" y="2625894"/>
            <a:ext cx="4296368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«وَالْفَاهِمُونَ يَضِيئُونَ كَضِيَاءِ الْجَلَدِ،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وَالَّذِينَ رَدُّوا كَثِيرِينَ إِلَى الْبِرِّ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كَالْكَوَاكِبِ إِلَى أَبَدِ الدُّهُورِ».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4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دا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12: 3 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45B94E4F-1B04-38D1-B653-319AA2378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288" y="476250"/>
            <a:ext cx="6829425" cy="1446550"/>
          </a:xfrm>
          <a:prstGeom prst="rect">
            <a:avLst/>
          </a:prstGeom>
          <a:noFill/>
          <a:ln w="28575">
            <a:solidFill>
              <a:schemeClr val="bg1">
                <a:lumMod val="25000"/>
              </a:schemeClr>
            </a:solidFill>
            <a:headEnd/>
            <a:tailEnd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  <a:flatTx/>
          </a:bodyPr>
          <a:lstStyle/>
          <a:p>
            <a:pPr algn="ctr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هل أنت تلميذ للحق في مدرسة المسيح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؟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فاحص للكتب.. مستنير بالروح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74913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60" name="Rectangle 4"/>
          <p:cNvSpPr>
            <a:spLocks noChangeArrowheads="1"/>
          </p:cNvSpPr>
          <p:nvPr/>
        </p:nvSpPr>
        <p:spPr bwMode="auto">
          <a:xfrm>
            <a:off x="3533895" y="3044279"/>
            <a:ext cx="207620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لاَبِسِينَ دِرْعَ الْبِرِّ</a:t>
            </a:r>
          </a:p>
        </p:txBody>
      </p:sp>
      <p:sp>
        <p:nvSpPr>
          <p:cNvPr id="2" name="Rectangle 1"/>
          <p:cNvSpPr/>
          <p:nvPr/>
        </p:nvSpPr>
        <p:spPr>
          <a:xfrm>
            <a:off x="6876256" y="1052736"/>
            <a:ext cx="172515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2- درع البر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569962" y="3859984"/>
            <a:ext cx="200407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 6: 14ب)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66DAF27-B5AF-8CC1-74D1-8E79EE4C60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66792" y="1758613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60507881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680944" y="1196761"/>
            <a:ext cx="145264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أ- بر الله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</a:t>
            </a:r>
            <a:endParaRPr lang="ar-SA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061864" y="1772825"/>
            <a:ext cx="5670376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ct val="0"/>
              </a:spcBef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الذي نناله بالإيمان في شخص ربنا يسوع المسيح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598917" y="2690336"/>
            <a:ext cx="248337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ب- السلوك بالبر</a:t>
            </a: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</a:t>
            </a:r>
            <a:endParaRPr lang="ar-SA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51519" y="3461089"/>
            <a:ext cx="7155745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ct val="0"/>
              </a:spcBef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نصنع الحق والعدل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،</a:t>
            </a: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أي نفعل ما ينبغي عمله بلا محاباة..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>
              <a:spcBef>
                <a:spcPct val="0"/>
              </a:spcBef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أي السلوك بالاستقامة.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79806155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7" name="Rectangle 3"/>
          <p:cNvSpPr>
            <a:spLocks noChangeArrowheads="1"/>
          </p:cNvSpPr>
          <p:nvPr/>
        </p:nvSpPr>
        <p:spPr bwMode="auto">
          <a:xfrm>
            <a:off x="2134099" y="2918793"/>
            <a:ext cx="4907114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«لأَنَّهُ جَعَلَ الَّذِي لَمْ يَعْرِفْ خَطِيَّةً،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خَطِيَّةً لأَجْلِنَا، لِنَصِيرَ نَحْنُ بِرَّ اللهِ فِيهِ».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23119" y="4491682"/>
            <a:ext cx="185659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(2كو 5: 21) </a:t>
            </a:r>
            <a:endParaRPr lang="ar-EG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3150000" y="1160748"/>
            <a:ext cx="2844000" cy="756000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أ- بر الله 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11927468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2"/>
          <p:cNvSpPr>
            <a:spLocks noChangeArrowheads="1"/>
          </p:cNvSpPr>
          <p:nvPr/>
        </p:nvSpPr>
        <p:spPr bwMode="auto">
          <a:xfrm>
            <a:off x="1331369" y="2087990"/>
            <a:ext cx="6481261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«وَلَيْسَ لِي بِرِّي الَّذِي مِنَ النَّامُوسِ،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بَلِ الَّذِي بِإِيمَانِ الْمَسِيحِ، الْبِرُّ الَّذِي مِنَ اللهِ بِالإِيمَانِ». </a:t>
            </a:r>
          </a:p>
        </p:txBody>
      </p:sp>
      <p:sp>
        <p:nvSpPr>
          <p:cNvPr id="2" name="Rectangle 1"/>
          <p:cNvSpPr/>
          <p:nvPr/>
        </p:nvSpPr>
        <p:spPr>
          <a:xfrm>
            <a:off x="3825516" y="3717032"/>
            <a:ext cx="147829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(في 3: 9) </a:t>
            </a:r>
            <a:endParaRPr lang="ar-EG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4128955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3060000" y="1252132"/>
            <a:ext cx="3024000" cy="792000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ar-SA" sz="48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ب- السلوك بالبر</a:t>
            </a:r>
            <a:endParaRPr lang="ar-SA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01401454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5E5F693F-BC30-1E7B-BECC-92D2C2839DE2}"/>
              </a:ext>
            </a:extLst>
          </p:cNvPr>
          <p:cNvSpPr txBox="1">
            <a:spLocks/>
          </p:cNvSpPr>
          <p:nvPr/>
        </p:nvSpPr>
        <p:spPr>
          <a:xfrm>
            <a:off x="685800" y="332656"/>
            <a:ext cx="7772400" cy="6192688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spcBef>
                <a:spcPct val="0"/>
              </a:spcBef>
            </a:pP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وَالإِنْسَانُ الَّذِي كَـ</a:t>
            </a:r>
            <a:r>
              <a:rPr lang="ar-EG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</a:t>
            </a: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نَ بَارّاً وَفَعَلَ حَقّاً وَعَدْلاً</a:t>
            </a:r>
            <a:endParaRPr lang="ar-EG" altLang="en-US" sz="40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spcBef>
                <a:spcPct val="0"/>
              </a:spcBef>
            </a:pP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لَمْ يَأْكُلْ عَلَى الْجِبَالِ </a:t>
            </a:r>
            <a:endParaRPr lang="ar-EG" altLang="en-US" sz="40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spcBef>
                <a:spcPct val="0"/>
              </a:spcBef>
            </a:pP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وَلَمْ يَرْفَعْ عَيْنَيْهِ إِلَى أَصْنَامِ بَيْتِ إِسْرَائِيلَ</a:t>
            </a:r>
            <a:endParaRPr lang="ar-EG" altLang="en-US" sz="40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spcBef>
                <a:spcPct val="0"/>
              </a:spcBef>
            </a:pP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وَلَمْ يُنَجِّسِ امْرَأَةَ قَرِيبِهِ وَلَمْ يَقْرُبِ امْرَأَةً طَامِثاً وَلَمْ يَظْلِمْ إِنْسَاناً, بَلْ رَدَّ لِلْمَدْيُونِ رَهْنَهُ</a:t>
            </a:r>
            <a:endParaRPr lang="ar-EG" altLang="en-US" sz="40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spcBef>
                <a:spcPct val="0"/>
              </a:spcBef>
            </a:pP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وَلَمْ يَغْتَصِبِ اغْتِصَاباً، بَلْ بَذَلَ خُبْزَهُ لِلْجَوْعَانِ وَكَسَا الْعُرْيَانَ ثَوْباً, وَلَمْ يُعْطِ بِـ</a:t>
            </a:r>
            <a:r>
              <a:rPr lang="ar-EG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</a:t>
            </a: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لرِّبَا</a:t>
            </a:r>
            <a:endParaRPr lang="ar-EG" altLang="en-US" sz="40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spcBef>
                <a:spcPct val="0"/>
              </a:spcBef>
            </a:pP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وَلَمْ يَأْخُذْ مُرَابَحَةً, وَكَفَّ يَدَهُ عَنِ الْجَوْرِ</a:t>
            </a:r>
            <a:endParaRPr lang="ar-EG" altLang="en-US" sz="40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>
              <a:spcBef>
                <a:spcPct val="0"/>
              </a:spcBef>
            </a:pP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وَأَجْرَى الْعَدْلَ الْحَقَّ بَيْنَ الإِنْسَانِ, وَالإِنْسَانِ وَسَلَكَ فِي فَرَائِضِي وَحَفِظَ أَحْكَـ</a:t>
            </a:r>
            <a:r>
              <a:rPr lang="ar-EG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</a:t>
            </a: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مِي لِيَعْمَلَ بِـ</a:t>
            </a:r>
            <a:r>
              <a:rPr lang="ar-EG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ا</a:t>
            </a:r>
            <a:r>
              <a:rPr lang="ar-SA" altLang="en-US" sz="4000" b="1" kern="0" dirty="0"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لْحَقِّ فَهُوَ بَارٌّ</a:t>
            </a:r>
            <a:endParaRPr lang="en-US" altLang="en-US" sz="4000" b="1" kern="0" dirty="0"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14BA4C-9B8F-AE26-C08A-8A12B7EC169B}"/>
              </a:ext>
            </a:extLst>
          </p:cNvPr>
          <p:cNvSpPr/>
          <p:nvPr/>
        </p:nvSpPr>
        <p:spPr>
          <a:xfrm>
            <a:off x="1187624" y="5817458"/>
            <a:ext cx="157767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حز 18: 5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41316142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9" name="Rectangle 3"/>
          <p:cNvSpPr>
            <a:spLocks noChangeArrowheads="1"/>
          </p:cNvSpPr>
          <p:nvPr/>
        </p:nvSpPr>
        <p:spPr bwMode="auto">
          <a:xfrm>
            <a:off x="1284288" y="1628800"/>
            <a:ext cx="657542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يَحْفَظُنِي الْكَمَالُ (النزاهة) وَالاِسْتِقَامَةُ، لأَنِّي انْتَظَرْتُكَ».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12443" y="3075057"/>
            <a:ext cx="191911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مز 25: 21 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17199988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2"/>
          <p:cNvSpPr>
            <a:spLocks noChangeArrowheads="1"/>
          </p:cNvSpPr>
          <p:nvPr/>
        </p:nvSpPr>
        <p:spPr bwMode="auto">
          <a:xfrm>
            <a:off x="1636090" y="1195440"/>
            <a:ext cx="691247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ما علاقة هذا بالحرب الروحية والنصرة على إبليس؟</a:t>
            </a:r>
          </a:p>
        </p:txBody>
      </p:sp>
      <p:sp>
        <p:nvSpPr>
          <p:cNvPr id="409603" name="Rectangle 3"/>
          <p:cNvSpPr>
            <a:spLocks noChangeArrowheads="1"/>
          </p:cNvSpPr>
          <p:nvPr/>
        </p:nvSpPr>
        <p:spPr bwMode="auto">
          <a:xfrm>
            <a:off x="-108520" y="2285557"/>
            <a:ext cx="8064896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إننا بهذا السلوك نُسكِت شكاية العدو على حياتنا أمام الله وأمام الآخرين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ولا نعطيه فرصة أو مكان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اً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للدخول في حياتنا أو بيننا.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09604" name="Rectangle 4"/>
          <p:cNvSpPr>
            <a:spLocks noChangeArrowheads="1"/>
          </p:cNvSpPr>
          <p:nvPr/>
        </p:nvSpPr>
        <p:spPr bwMode="auto">
          <a:xfrm>
            <a:off x="3065819" y="3991227"/>
            <a:ext cx="301236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«لاَ تُعْطُوا إِبْلِيسَ مَكَاناً»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6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191137" y="2505691"/>
            <a:ext cx="360000" cy="360000"/>
            <a:chOff x="5775400" y="680525"/>
            <a:chExt cx="659100" cy="654900"/>
          </a:xfrm>
        </p:grpSpPr>
        <p:sp>
          <p:nvSpPr>
            <p:cNvPr id="7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8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1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3715836" y="4846513"/>
            <a:ext cx="171232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 4: 27)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95226006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2"/>
          <p:cNvSpPr>
            <a:spLocks noChangeArrowheads="1"/>
          </p:cNvSpPr>
          <p:nvPr/>
        </p:nvSpPr>
        <p:spPr bwMode="auto">
          <a:xfrm>
            <a:off x="2458281" y="3202523"/>
            <a:ext cx="4227439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«لِكَيْ يَرَوْا أَعْمَالَكُمُ الْحَسَنَةَ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وَيُمَجِّدُوا أَبَاكُمُ الَّذِي فِي السَّمَاوَاتِ»</a:t>
            </a:r>
          </a:p>
        </p:txBody>
      </p:sp>
      <p:sp>
        <p:nvSpPr>
          <p:cNvPr id="410627" name="Rectangle 3"/>
          <p:cNvSpPr>
            <a:spLocks noChangeArrowheads="1"/>
          </p:cNvSpPr>
          <p:nvPr/>
        </p:nvSpPr>
        <p:spPr bwMode="auto">
          <a:xfrm>
            <a:off x="107504" y="1484784"/>
            <a:ext cx="7933683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السلوك بالبر شهادة أمام الناس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عن صدق إيماننا </a:t>
            </a:r>
            <a:r>
              <a:rPr lang="ar-SA" sz="44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وواقعيته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وفضح لكل أكاذيب العدو عن الحياة الروحية مع الله 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5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218138" y="1700808"/>
            <a:ext cx="360000" cy="360000"/>
            <a:chOff x="5775402" y="680525"/>
            <a:chExt cx="659100" cy="654900"/>
          </a:xfrm>
        </p:grpSpPr>
        <p:sp>
          <p:nvSpPr>
            <p:cNvPr id="6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2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ar-EG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2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3688585" y="4649073"/>
            <a:ext cx="17668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(مت 5: 16)</a:t>
            </a:r>
            <a:endParaRPr lang="ar-EG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5204794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100"/>
          <p:cNvSpPr/>
          <p:nvPr/>
        </p:nvSpPr>
        <p:spPr>
          <a:xfrm>
            <a:off x="1736740" y="1988840"/>
            <a:ext cx="5670520" cy="1727952"/>
          </a:xfrm>
          <a:custGeom>
            <a:avLst/>
            <a:gdLst>
              <a:gd name="connsiteX0" fmla="*/ 0 w 5670520"/>
              <a:gd name="connsiteY0" fmla="*/ 0 h 1727952"/>
              <a:gd name="connsiteX1" fmla="*/ 510347 w 5670520"/>
              <a:gd name="connsiteY1" fmla="*/ 0 h 1727952"/>
              <a:gd name="connsiteX2" fmla="*/ 963988 w 5670520"/>
              <a:gd name="connsiteY2" fmla="*/ 0 h 1727952"/>
              <a:gd name="connsiteX3" fmla="*/ 1360925 w 5670520"/>
              <a:gd name="connsiteY3" fmla="*/ 0 h 1727952"/>
              <a:gd name="connsiteX4" fmla="*/ 1984682 w 5670520"/>
              <a:gd name="connsiteY4" fmla="*/ 0 h 1727952"/>
              <a:gd name="connsiteX5" fmla="*/ 2551734 w 5670520"/>
              <a:gd name="connsiteY5" fmla="*/ 0 h 1727952"/>
              <a:gd name="connsiteX6" fmla="*/ 3005376 w 5670520"/>
              <a:gd name="connsiteY6" fmla="*/ 0 h 1727952"/>
              <a:gd name="connsiteX7" fmla="*/ 3572428 w 5670520"/>
              <a:gd name="connsiteY7" fmla="*/ 0 h 1727952"/>
              <a:gd name="connsiteX8" fmla="*/ 4196185 w 5670520"/>
              <a:gd name="connsiteY8" fmla="*/ 0 h 1727952"/>
              <a:gd name="connsiteX9" fmla="*/ 4706532 w 5670520"/>
              <a:gd name="connsiteY9" fmla="*/ 0 h 1727952"/>
              <a:gd name="connsiteX10" fmla="*/ 5670520 w 5670520"/>
              <a:gd name="connsiteY10" fmla="*/ 0 h 1727952"/>
              <a:gd name="connsiteX11" fmla="*/ 5670520 w 5670520"/>
              <a:gd name="connsiteY11" fmla="*/ 575984 h 1727952"/>
              <a:gd name="connsiteX12" fmla="*/ 5670520 w 5670520"/>
              <a:gd name="connsiteY12" fmla="*/ 1117409 h 1727952"/>
              <a:gd name="connsiteX13" fmla="*/ 5670520 w 5670520"/>
              <a:gd name="connsiteY13" fmla="*/ 1727952 h 1727952"/>
              <a:gd name="connsiteX14" fmla="*/ 5103468 w 5670520"/>
              <a:gd name="connsiteY14" fmla="*/ 1727952 h 1727952"/>
              <a:gd name="connsiteX15" fmla="*/ 4706532 w 5670520"/>
              <a:gd name="connsiteY15" fmla="*/ 1727952 h 1727952"/>
              <a:gd name="connsiteX16" fmla="*/ 4309595 w 5670520"/>
              <a:gd name="connsiteY16" fmla="*/ 1727952 h 1727952"/>
              <a:gd name="connsiteX17" fmla="*/ 3629133 w 5670520"/>
              <a:gd name="connsiteY17" fmla="*/ 1727952 h 1727952"/>
              <a:gd name="connsiteX18" fmla="*/ 3005376 w 5670520"/>
              <a:gd name="connsiteY18" fmla="*/ 1727952 h 1727952"/>
              <a:gd name="connsiteX19" fmla="*/ 2495029 w 5670520"/>
              <a:gd name="connsiteY19" fmla="*/ 1727952 h 1727952"/>
              <a:gd name="connsiteX20" fmla="*/ 1871272 w 5670520"/>
              <a:gd name="connsiteY20" fmla="*/ 1727952 h 1727952"/>
              <a:gd name="connsiteX21" fmla="*/ 1417630 w 5670520"/>
              <a:gd name="connsiteY21" fmla="*/ 1727952 h 1727952"/>
              <a:gd name="connsiteX22" fmla="*/ 1020694 w 5670520"/>
              <a:gd name="connsiteY22" fmla="*/ 1727952 h 1727952"/>
              <a:gd name="connsiteX23" fmla="*/ 0 w 5670520"/>
              <a:gd name="connsiteY23" fmla="*/ 1727952 h 1727952"/>
              <a:gd name="connsiteX24" fmla="*/ 0 w 5670520"/>
              <a:gd name="connsiteY24" fmla="*/ 1169248 h 1727952"/>
              <a:gd name="connsiteX25" fmla="*/ 0 w 5670520"/>
              <a:gd name="connsiteY25" fmla="*/ 593264 h 1727952"/>
              <a:gd name="connsiteX26" fmla="*/ 0 w 5670520"/>
              <a:gd name="connsiteY26" fmla="*/ 0 h 1727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670520" h="1727952" fill="none" extrusionOk="0">
                <a:moveTo>
                  <a:pt x="0" y="0"/>
                </a:moveTo>
                <a:cubicBezTo>
                  <a:pt x="204338" y="-47633"/>
                  <a:pt x="383750" y="20529"/>
                  <a:pt x="510347" y="0"/>
                </a:cubicBezTo>
                <a:cubicBezTo>
                  <a:pt x="636944" y="-20529"/>
                  <a:pt x="762307" y="51579"/>
                  <a:pt x="963988" y="0"/>
                </a:cubicBezTo>
                <a:cubicBezTo>
                  <a:pt x="1165669" y="-51579"/>
                  <a:pt x="1222079" y="18340"/>
                  <a:pt x="1360925" y="0"/>
                </a:cubicBezTo>
                <a:cubicBezTo>
                  <a:pt x="1499771" y="-18340"/>
                  <a:pt x="1691369" y="31326"/>
                  <a:pt x="1984682" y="0"/>
                </a:cubicBezTo>
                <a:cubicBezTo>
                  <a:pt x="2277995" y="-31326"/>
                  <a:pt x="2414406" y="65020"/>
                  <a:pt x="2551734" y="0"/>
                </a:cubicBezTo>
                <a:cubicBezTo>
                  <a:pt x="2689062" y="-65020"/>
                  <a:pt x="2819457" y="17770"/>
                  <a:pt x="3005376" y="0"/>
                </a:cubicBezTo>
                <a:cubicBezTo>
                  <a:pt x="3191295" y="-17770"/>
                  <a:pt x="3338259" y="33087"/>
                  <a:pt x="3572428" y="0"/>
                </a:cubicBezTo>
                <a:cubicBezTo>
                  <a:pt x="3806597" y="-33087"/>
                  <a:pt x="3973626" y="45432"/>
                  <a:pt x="4196185" y="0"/>
                </a:cubicBezTo>
                <a:cubicBezTo>
                  <a:pt x="4418744" y="-45432"/>
                  <a:pt x="4471085" y="39925"/>
                  <a:pt x="4706532" y="0"/>
                </a:cubicBezTo>
                <a:cubicBezTo>
                  <a:pt x="4941979" y="-39925"/>
                  <a:pt x="5369333" y="45237"/>
                  <a:pt x="5670520" y="0"/>
                </a:cubicBezTo>
                <a:cubicBezTo>
                  <a:pt x="5700675" y="168634"/>
                  <a:pt x="5628268" y="419142"/>
                  <a:pt x="5670520" y="575984"/>
                </a:cubicBezTo>
                <a:cubicBezTo>
                  <a:pt x="5712772" y="732826"/>
                  <a:pt x="5617222" y="899640"/>
                  <a:pt x="5670520" y="1117409"/>
                </a:cubicBezTo>
                <a:cubicBezTo>
                  <a:pt x="5723818" y="1335179"/>
                  <a:pt x="5616957" y="1502348"/>
                  <a:pt x="5670520" y="1727952"/>
                </a:cubicBezTo>
                <a:cubicBezTo>
                  <a:pt x="5405190" y="1753610"/>
                  <a:pt x="5277163" y="1687144"/>
                  <a:pt x="5103468" y="1727952"/>
                </a:cubicBezTo>
                <a:cubicBezTo>
                  <a:pt x="4929773" y="1768760"/>
                  <a:pt x="4808545" y="1718370"/>
                  <a:pt x="4706532" y="1727952"/>
                </a:cubicBezTo>
                <a:cubicBezTo>
                  <a:pt x="4604519" y="1737534"/>
                  <a:pt x="4432648" y="1709168"/>
                  <a:pt x="4309595" y="1727952"/>
                </a:cubicBezTo>
                <a:cubicBezTo>
                  <a:pt x="4186542" y="1746736"/>
                  <a:pt x="3828773" y="1666872"/>
                  <a:pt x="3629133" y="1727952"/>
                </a:cubicBezTo>
                <a:cubicBezTo>
                  <a:pt x="3429493" y="1789032"/>
                  <a:pt x="3284306" y="1719503"/>
                  <a:pt x="3005376" y="1727952"/>
                </a:cubicBezTo>
                <a:cubicBezTo>
                  <a:pt x="2726446" y="1736401"/>
                  <a:pt x="2716218" y="1717616"/>
                  <a:pt x="2495029" y="1727952"/>
                </a:cubicBezTo>
                <a:cubicBezTo>
                  <a:pt x="2273840" y="1738288"/>
                  <a:pt x="2047604" y="1716151"/>
                  <a:pt x="1871272" y="1727952"/>
                </a:cubicBezTo>
                <a:cubicBezTo>
                  <a:pt x="1694940" y="1739753"/>
                  <a:pt x="1582374" y="1708089"/>
                  <a:pt x="1417630" y="1727952"/>
                </a:cubicBezTo>
                <a:cubicBezTo>
                  <a:pt x="1252886" y="1747815"/>
                  <a:pt x="1201282" y="1693305"/>
                  <a:pt x="1020694" y="1727952"/>
                </a:cubicBezTo>
                <a:cubicBezTo>
                  <a:pt x="840106" y="1762599"/>
                  <a:pt x="452692" y="1707572"/>
                  <a:pt x="0" y="1727952"/>
                </a:cubicBezTo>
                <a:cubicBezTo>
                  <a:pt x="-56106" y="1521090"/>
                  <a:pt x="49098" y="1328886"/>
                  <a:pt x="0" y="1169248"/>
                </a:cubicBezTo>
                <a:cubicBezTo>
                  <a:pt x="-49098" y="1009610"/>
                  <a:pt x="22544" y="875727"/>
                  <a:pt x="0" y="593264"/>
                </a:cubicBezTo>
                <a:cubicBezTo>
                  <a:pt x="-22544" y="310801"/>
                  <a:pt x="9393" y="130541"/>
                  <a:pt x="0" y="0"/>
                </a:cubicBezTo>
                <a:close/>
              </a:path>
              <a:path w="5670520" h="1727952" stroke="0" extrusionOk="0">
                <a:moveTo>
                  <a:pt x="0" y="0"/>
                </a:moveTo>
                <a:cubicBezTo>
                  <a:pt x="191668" y="-18917"/>
                  <a:pt x="246983" y="36127"/>
                  <a:pt x="453642" y="0"/>
                </a:cubicBezTo>
                <a:cubicBezTo>
                  <a:pt x="660301" y="-36127"/>
                  <a:pt x="713858" y="59746"/>
                  <a:pt x="963988" y="0"/>
                </a:cubicBezTo>
                <a:cubicBezTo>
                  <a:pt x="1214118" y="-59746"/>
                  <a:pt x="1249208" y="51677"/>
                  <a:pt x="1474335" y="0"/>
                </a:cubicBezTo>
                <a:cubicBezTo>
                  <a:pt x="1699462" y="-51677"/>
                  <a:pt x="1827306" y="26745"/>
                  <a:pt x="1927977" y="0"/>
                </a:cubicBezTo>
                <a:cubicBezTo>
                  <a:pt x="2028648" y="-26745"/>
                  <a:pt x="2218671" y="50458"/>
                  <a:pt x="2381618" y="0"/>
                </a:cubicBezTo>
                <a:cubicBezTo>
                  <a:pt x="2544565" y="-50458"/>
                  <a:pt x="2624050" y="47613"/>
                  <a:pt x="2835260" y="0"/>
                </a:cubicBezTo>
                <a:cubicBezTo>
                  <a:pt x="3046470" y="-47613"/>
                  <a:pt x="3151012" y="14115"/>
                  <a:pt x="3345607" y="0"/>
                </a:cubicBezTo>
                <a:cubicBezTo>
                  <a:pt x="3540202" y="-14115"/>
                  <a:pt x="3558924" y="1178"/>
                  <a:pt x="3742543" y="0"/>
                </a:cubicBezTo>
                <a:cubicBezTo>
                  <a:pt x="3926162" y="-1178"/>
                  <a:pt x="4123758" y="60921"/>
                  <a:pt x="4252890" y="0"/>
                </a:cubicBezTo>
                <a:cubicBezTo>
                  <a:pt x="4382022" y="-60921"/>
                  <a:pt x="4613009" y="47137"/>
                  <a:pt x="4706532" y="0"/>
                </a:cubicBezTo>
                <a:cubicBezTo>
                  <a:pt x="4800055" y="-47137"/>
                  <a:pt x="5033190" y="52836"/>
                  <a:pt x="5160173" y="0"/>
                </a:cubicBezTo>
                <a:cubicBezTo>
                  <a:pt x="5287156" y="-52836"/>
                  <a:pt x="5483706" y="52916"/>
                  <a:pt x="5670520" y="0"/>
                </a:cubicBezTo>
                <a:cubicBezTo>
                  <a:pt x="5709256" y="163903"/>
                  <a:pt x="5629817" y="410083"/>
                  <a:pt x="5670520" y="575984"/>
                </a:cubicBezTo>
                <a:cubicBezTo>
                  <a:pt x="5711223" y="741885"/>
                  <a:pt x="5627877" y="1016586"/>
                  <a:pt x="5670520" y="1186527"/>
                </a:cubicBezTo>
                <a:cubicBezTo>
                  <a:pt x="5713163" y="1356468"/>
                  <a:pt x="5617225" y="1527693"/>
                  <a:pt x="5670520" y="1727952"/>
                </a:cubicBezTo>
                <a:cubicBezTo>
                  <a:pt x="5390427" y="1765618"/>
                  <a:pt x="5299872" y="1700819"/>
                  <a:pt x="5103468" y="1727952"/>
                </a:cubicBezTo>
                <a:cubicBezTo>
                  <a:pt x="4907064" y="1755085"/>
                  <a:pt x="4841324" y="1707039"/>
                  <a:pt x="4593121" y="1727952"/>
                </a:cubicBezTo>
                <a:cubicBezTo>
                  <a:pt x="4344918" y="1748865"/>
                  <a:pt x="4324260" y="1711897"/>
                  <a:pt x="4082774" y="1727952"/>
                </a:cubicBezTo>
                <a:cubicBezTo>
                  <a:pt x="3841288" y="1744007"/>
                  <a:pt x="3560037" y="1693931"/>
                  <a:pt x="3402312" y="1727952"/>
                </a:cubicBezTo>
                <a:cubicBezTo>
                  <a:pt x="3244587" y="1761973"/>
                  <a:pt x="3106621" y="1687294"/>
                  <a:pt x="2948670" y="1727952"/>
                </a:cubicBezTo>
                <a:cubicBezTo>
                  <a:pt x="2790719" y="1768610"/>
                  <a:pt x="2627254" y="1718593"/>
                  <a:pt x="2381618" y="1727952"/>
                </a:cubicBezTo>
                <a:cubicBezTo>
                  <a:pt x="2135982" y="1737311"/>
                  <a:pt x="2011778" y="1704130"/>
                  <a:pt x="1701156" y="1727952"/>
                </a:cubicBezTo>
                <a:cubicBezTo>
                  <a:pt x="1390534" y="1751774"/>
                  <a:pt x="1475922" y="1700384"/>
                  <a:pt x="1304220" y="1727952"/>
                </a:cubicBezTo>
                <a:cubicBezTo>
                  <a:pt x="1132518" y="1755520"/>
                  <a:pt x="1086916" y="1693209"/>
                  <a:pt x="907283" y="1727952"/>
                </a:cubicBezTo>
                <a:cubicBezTo>
                  <a:pt x="727650" y="1762695"/>
                  <a:pt x="287118" y="1704336"/>
                  <a:pt x="0" y="1727952"/>
                </a:cubicBezTo>
                <a:cubicBezTo>
                  <a:pt x="-38741" y="1605064"/>
                  <a:pt x="982" y="1433686"/>
                  <a:pt x="0" y="1203807"/>
                </a:cubicBezTo>
                <a:cubicBezTo>
                  <a:pt x="-982" y="973928"/>
                  <a:pt x="31128" y="929134"/>
                  <a:pt x="0" y="679661"/>
                </a:cubicBezTo>
                <a:cubicBezTo>
                  <a:pt x="-31128" y="430188"/>
                  <a:pt x="24410" y="33426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97968949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الفرق بين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kern="0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 الطبيعة الفاسدة وبين الطبيعة الجديدة</a:t>
            </a:r>
            <a:endParaRPr lang="en-US" sz="4400" b="1" dirty="0">
              <a:solidFill>
                <a:srgbClr val="FCF2E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861175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2" name="Rectangle 4"/>
          <p:cNvSpPr>
            <a:spLocks noChangeArrowheads="1"/>
          </p:cNvSpPr>
          <p:nvPr/>
        </p:nvSpPr>
        <p:spPr bwMode="auto">
          <a:xfrm>
            <a:off x="1965357" y="2196111"/>
            <a:ext cx="521328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«وَحَاذِينَ أَرْجُلَكُمْ بِاسْتِعْدَادِ إِنْجِيلِ السَّلاَمِ»</a:t>
            </a:r>
          </a:p>
        </p:txBody>
      </p:sp>
      <p:sp>
        <p:nvSpPr>
          <p:cNvPr id="2" name="Rectangle 1"/>
          <p:cNvSpPr/>
          <p:nvPr/>
        </p:nvSpPr>
        <p:spPr>
          <a:xfrm>
            <a:off x="3704615" y="3001360"/>
            <a:ext cx="173477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 6: 15)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937405" y="930940"/>
            <a:ext cx="27363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3- أنجيل السلام</a:t>
            </a:r>
            <a:endParaRPr 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2CBC02E-2BD7-7C73-5CBB-34D85D76D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5946" y="4976299"/>
            <a:ext cx="559961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الاستعداد لنشر</a:t>
            </a:r>
            <a:r>
              <a:rPr lang="ar-SA" sz="4400" b="1" u="sng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بشارة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السلام حذاءً لأقدامكم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797D82B-43B8-D49E-C23A-B7EDBE926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6763" y="4214606"/>
            <a:ext cx="208262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في ترجمة أخرى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7040DED-8990-368F-BEC5-32355EF49F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703633" y="1607021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89553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6" name="Rectangle 4"/>
          <p:cNvSpPr>
            <a:spLocks noChangeArrowheads="1"/>
          </p:cNvSpPr>
          <p:nvPr/>
        </p:nvSpPr>
        <p:spPr bwMode="auto">
          <a:xfrm>
            <a:off x="2107882" y="1622410"/>
            <a:ext cx="486864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«وَهُمْ غَلَبُوهُ بِدَمِ الْحَمَلِ وَبِكَلِمَةِ شَهَادَتِهِمْ،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وَلَمْ يُحِبُّوا حَيَاتَهُمْ حَتَّى الْمَوْتِ».</a:t>
            </a:r>
          </a:p>
        </p:txBody>
      </p:sp>
      <p:sp>
        <p:nvSpPr>
          <p:cNvPr id="2" name="Rectangle 1"/>
          <p:cNvSpPr/>
          <p:nvPr/>
        </p:nvSpPr>
        <p:spPr>
          <a:xfrm>
            <a:off x="3589858" y="3278594"/>
            <a:ext cx="190468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رؤ 12: 11 </a:t>
            </a: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87092359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60" name="Rectangle 4"/>
          <p:cNvSpPr>
            <a:spLocks noChangeArrowheads="1"/>
          </p:cNvSpPr>
          <p:nvPr/>
        </p:nvSpPr>
        <p:spPr bwMode="auto">
          <a:xfrm>
            <a:off x="1491669" y="1268760"/>
            <a:ext cx="6160662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هل الكرازة حرب روحية</a:t>
            </a:r>
            <a:endPara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هل الاستعداد لها حرب روحية ضد إبليس؟</a:t>
            </a:r>
          </a:p>
        </p:txBody>
      </p:sp>
      <p:sp>
        <p:nvSpPr>
          <p:cNvPr id="2" name="Rectangle 1"/>
          <p:cNvSpPr/>
          <p:nvPr/>
        </p:nvSpPr>
        <p:spPr>
          <a:xfrm>
            <a:off x="4293719" y="3013501"/>
            <a:ext cx="55656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نعم</a:t>
            </a:r>
            <a:endParaRPr lang="en-US" sz="48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45222893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4" name="Rectangle 4"/>
          <p:cNvSpPr>
            <a:spLocks noChangeArrowheads="1"/>
          </p:cNvSpPr>
          <p:nvPr/>
        </p:nvSpPr>
        <p:spPr bwMode="auto">
          <a:xfrm>
            <a:off x="1703266" y="2282216"/>
            <a:ext cx="5737468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وإطلاق للأسرى الذين سباهم واقتنص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 لإرادته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وأعمى أذهانهم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لننقلهم بقوته من مملكة الظلمة إلى ملكوت الله</a:t>
            </a:r>
            <a:r>
              <a:rPr lang="ar-SA" sz="4000" b="1" dirty="0"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.</a:t>
            </a:r>
          </a:p>
        </p:txBody>
      </p:sp>
      <p:sp>
        <p:nvSpPr>
          <p:cNvPr id="430085" name="Rectangle 5"/>
          <p:cNvSpPr>
            <a:spLocks noChangeArrowheads="1"/>
          </p:cNvSpPr>
          <p:nvPr/>
        </p:nvSpPr>
        <p:spPr bwMode="auto">
          <a:xfrm>
            <a:off x="750094" y="1124744"/>
            <a:ext cx="7643812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rtl="1" eaLnBrk="1" hangingPunct="1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أ-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الكرازة هي حرب روحية</a:t>
            </a:r>
            <a:r>
              <a:rPr lang="ar-EG" sz="4800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لأنها هجوم على مملكة العدو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15316450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36097" y="1268760"/>
            <a:ext cx="2000548" cy="93610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79712" y="2636911"/>
            <a:ext cx="5328592" cy="864097"/>
          </a:xfrm>
          <a:prstGeom prst="rect">
            <a:avLst/>
          </a:prstGeom>
        </p:spPr>
      </p:pic>
      <p:sp>
        <p:nvSpPr>
          <p:cNvPr id="431108" name="Rectangle 4"/>
          <p:cNvSpPr>
            <a:spLocks noChangeArrowheads="1"/>
          </p:cNvSpPr>
          <p:nvPr/>
        </p:nvSpPr>
        <p:spPr bwMode="auto">
          <a:xfrm>
            <a:off x="1668802" y="1371024"/>
            <a:ext cx="5806398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«لِتَفْتَحَ عُيُونَهُمْ كَيْ يَرْجِعُوا مِنْ ظُلُمَاتٍ إِلَى نُورٍ،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وَمِنْ سُلْطَانِ الشَّيْطَانِ إِلَى اللهِ،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حَتَّى يَنَالُوا بِالإِيمَانِ بِي غُفْرَانَ الْخَطَايَا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وَنَصِيباً مَعَ الْمُقَدَّسِينَ».  </a:t>
            </a:r>
          </a:p>
        </p:txBody>
      </p:sp>
      <p:sp>
        <p:nvSpPr>
          <p:cNvPr id="2" name="Rectangle 1"/>
          <p:cNvSpPr/>
          <p:nvPr/>
        </p:nvSpPr>
        <p:spPr>
          <a:xfrm>
            <a:off x="3624465" y="4274055"/>
            <a:ext cx="189507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(أع 26: 18) </a:t>
            </a: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356043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2" name="Rectangle 4"/>
          <p:cNvSpPr>
            <a:spLocks noChangeArrowheads="1"/>
          </p:cNvSpPr>
          <p:nvPr/>
        </p:nvSpPr>
        <p:spPr bwMode="auto">
          <a:xfrm>
            <a:off x="1931973" y="1467214"/>
            <a:ext cx="5266185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tabLst>
                <a:tab pos="457200" algn="l"/>
              </a:tabLs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لأن العالم الذي صنعه الله قد احتله إبليس 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tabLst>
                <a:tab pos="457200" algn="l"/>
              </a:tabLs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وصار رئيساً له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tabLst>
                <a:tab pos="457200" algn="l"/>
              </a:tabLs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قد 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أخضع البشر لإرادته ليأخذهم معه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861209" y="473132"/>
            <a:ext cx="234551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rtl="1" eaLnBrk="1" hangingPunct="1">
              <a:tabLst>
                <a:tab pos="457200" algn="l"/>
              </a:tabLst>
              <a:defRPr/>
            </a:pPr>
            <a:r>
              <a:rPr lang="ar-SA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هي حرب تحرير </a:t>
            </a:r>
            <a:endParaRPr lang="en-US" altLang="zh-CN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739358" y="4646406"/>
            <a:ext cx="165141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tabLst>
                <a:tab pos="457200" algn="l"/>
              </a:tabLst>
              <a:defRPr/>
            </a:pPr>
            <a:r>
              <a:rPr lang="ar-SA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(رؤ 19: 20)</a:t>
            </a:r>
          </a:p>
        </p:txBody>
      </p:sp>
      <p:sp>
        <p:nvSpPr>
          <p:cNvPr id="4" name="Rectangle 3"/>
          <p:cNvSpPr/>
          <p:nvPr/>
        </p:nvSpPr>
        <p:spPr>
          <a:xfrm>
            <a:off x="2384019" y="3857508"/>
            <a:ext cx="43620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tabLst>
                <a:tab pos="457200" algn="l"/>
              </a:tabLst>
              <a:defRPr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إِلَى بُحَيْرَةِ النَّارِ الْمُتَّقِدَةِ بِالْكِبْرِيتِ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79204481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6" name="Rectangle 4"/>
          <p:cNvSpPr>
            <a:spLocks noChangeArrowheads="1"/>
          </p:cNvSpPr>
          <p:nvPr/>
        </p:nvSpPr>
        <p:spPr bwMode="auto">
          <a:xfrm>
            <a:off x="179512" y="1002214"/>
            <a:ext cx="8352928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lvl="0"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الهجوم في مرات كثيرة هو خير وسيلة للدفاع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خاصة إنه في كل مرة تربح نفس</a:t>
            </a: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اً</a:t>
            </a: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من سلطان الشيطان فإن مملكته تخسر وملكوت الله يزداد.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33158" name="Rectangle 6"/>
          <p:cNvSpPr>
            <a:spLocks noChangeArrowheads="1"/>
          </p:cNvSpPr>
          <p:nvPr/>
        </p:nvSpPr>
        <p:spPr bwMode="auto">
          <a:xfrm>
            <a:off x="1816894" y="3099386"/>
            <a:ext cx="5510213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 eaLnBrk="1" hangingPunct="1"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«فَلْيَعْلَمْ أَنَّ مَنْ رَدَّ خَاطِئاً عَنْ ضَلاَلِ طَرِيقِهِ 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يُخَلِّصُ نَفْساً مِنَ  الْمَوْتِ</a:t>
            </a:r>
            <a:endParaRPr lang="en-US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وَيَسْتُرُ كَثْرَةً مِنَ الْخَطَايَا»</a:t>
            </a:r>
          </a:p>
        </p:txBody>
      </p:sp>
      <p:sp>
        <p:nvSpPr>
          <p:cNvPr id="2" name="Rectangle 1"/>
          <p:cNvSpPr/>
          <p:nvPr/>
        </p:nvSpPr>
        <p:spPr>
          <a:xfrm>
            <a:off x="3756712" y="5241276"/>
            <a:ext cx="163057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SA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(يع 5: 20) </a:t>
            </a:r>
            <a:endParaRPr lang="ar-EG" altLang="zh-CN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36952232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31640" y="4178086"/>
            <a:ext cx="6768752" cy="1000125"/>
          </a:xfrm>
          <a:prstGeom prst="rect">
            <a:avLst/>
          </a:prstGeom>
        </p:spPr>
      </p:pic>
      <p:sp>
        <p:nvSpPr>
          <p:cNvPr id="434180" name="Rectangle 4"/>
          <p:cNvSpPr>
            <a:spLocks noChangeArrowheads="1"/>
          </p:cNvSpPr>
          <p:nvPr/>
        </p:nvSpPr>
        <p:spPr bwMode="auto">
          <a:xfrm>
            <a:off x="1753761" y="1124744"/>
            <a:ext cx="646202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tabLst>
                <a:tab pos="15875" algn="l"/>
              </a:tabLst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tabLst>
                <a:tab pos="15875" algn="l"/>
              </a:tabLst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tabLst>
                <a:tab pos="15875" algn="l"/>
              </a:tabLst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tabLst>
                <a:tab pos="15875" algn="l"/>
              </a:tabLst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tabLst>
                <a:tab pos="15875" algn="l"/>
              </a:tabLst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tabLst>
                <a:tab pos="15875" algn="l"/>
              </a:tabLst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tabLst>
                <a:tab pos="15875" algn="l"/>
              </a:tabLst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tabLst>
                <a:tab pos="15875" algn="l"/>
              </a:tabLst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tabLst>
                <a:tab pos="15875" algn="l"/>
              </a:tabLst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ct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EG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 - </a:t>
            </a:r>
            <a:r>
              <a:rPr lang="ar-SA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الاستعداد الدائم للكرازة حرب روحية أيضاً</a:t>
            </a:r>
          </a:p>
        </p:txBody>
      </p:sp>
      <p:sp>
        <p:nvSpPr>
          <p:cNvPr id="434181" name="Rectangle 5"/>
          <p:cNvSpPr>
            <a:spLocks noChangeArrowheads="1"/>
          </p:cNvSpPr>
          <p:nvPr/>
        </p:nvSpPr>
        <p:spPr bwMode="auto">
          <a:xfrm>
            <a:off x="1753761" y="2348880"/>
            <a:ext cx="5636479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«أَمَّا خَوْفَهُمْ فَلاَ تَخَافُوهُ وَلاَ تَضْطَرِبُوا،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بَلْ قَدِّسُوا الرَّبَّ الإِلَهَ فِي قُلُوبِكُمْ،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مُسْتَعِدِّينَ دَائِماً لِمُجَاوَبَةِ كُلِّ مَنْ يَسْأَلُكُمْ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عَنْ سَبَبِ الرَّجَاءِ الَّذِي فِيكُمْ بِوَدَاعَةٍ وَخَوْفٍ».</a:t>
            </a:r>
          </a:p>
        </p:txBody>
      </p:sp>
      <p:sp>
        <p:nvSpPr>
          <p:cNvPr id="2" name="Rectangle 1"/>
          <p:cNvSpPr/>
          <p:nvPr/>
        </p:nvSpPr>
        <p:spPr>
          <a:xfrm>
            <a:off x="3266194" y="5192457"/>
            <a:ext cx="261161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(1بط 3: 14، 15)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38536169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63688" y="3561404"/>
            <a:ext cx="3240360" cy="1019723"/>
          </a:xfrm>
          <a:prstGeom prst="rect">
            <a:avLst/>
          </a:prstGeom>
        </p:spPr>
      </p:pic>
      <p:sp>
        <p:nvSpPr>
          <p:cNvPr id="435207" name="Rectangle 7"/>
          <p:cNvSpPr>
            <a:spLocks noChangeArrowheads="1"/>
          </p:cNvSpPr>
          <p:nvPr/>
        </p:nvSpPr>
        <p:spPr bwMode="auto">
          <a:xfrm>
            <a:off x="1300017" y="2367171"/>
            <a:ext cx="6543967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حَامِلِينَ فَوْقَ الْكُلِّ تُرْسَ الإِيمَانِ،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الَّذِي بِهِ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تَقْدِرُونَ أَنْ تُطْفِئُوا جَمِيعَ سِهَامِ الشِّرِّيرِ الْمُلْتَهِبَةِ».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656452" y="1177037"/>
            <a:ext cx="233108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4- ترس الايمان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3" name="Rectangle 2"/>
          <p:cNvSpPr/>
          <p:nvPr/>
        </p:nvSpPr>
        <p:spPr>
          <a:xfrm>
            <a:off x="3663739" y="4581128"/>
            <a:ext cx="181652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 6: 16)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E1417B8-F278-5E6D-6DB6-54F71094CB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20072" y="1882915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89298245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3" name="Rectangle 5"/>
          <p:cNvSpPr>
            <a:spLocks noChangeArrowheads="1"/>
          </p:cNvSpPr>
          <p:nvPr/>
        </p:nvSpPr>
        <p:spPr bwMode="auto">
          <a:xfrm>
            <a:off x="3499430" y="1262062"/>
            <a:ext cx="21451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ما هو الإيمان؟ 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37254" name="Rectangle 6"/>
          <p:cNvSpPr>
            <a:spLocks noChangeArrowheads="1"/>
          </p:cNvSpPr>
          <p:nvPr/>
        </p:nvSpPr>
        <p:spPr bwMode="auto">
          <a:xfrm>
            <a:off x="1754561" y="2603569"/>
            <a:ext cx="563487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الإيمان هو ثقة ويقين في الله وفي كلمته (حقه)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37255" name="Rectangle 7"/>
          <p:cNvSpPr>
            <a:spLocks noChangeArrowheads="1"/>
          </p:cNvSpPr>
          <p:nvPr/>
        </p:nvSpPr>
        <p:spPr bwMode="auto">
          <a:xfrm>
            <a:off x="1754561" y="3784941"/>
            <a:ext cx="563968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كما قال السيد في وقت التجربة رداً على إبليس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05227" y="4701630"/>
            <a:ext cx="193354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(مت4، لو 4)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069520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47864" y="3165211"/>
            <a:ext cx="2592288" cy="97632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5816" y="1920864"/>
            <a:ext cx="3384376" cy="872228"/>
          </a:xfrm>
          <a:prstGeom prst="rect">
            <a:avLst/>
          </a:prstGeom>
        </p:spPr>
      </p:pic>
      <p:sp>
        <p:nvSpPr>
          <p:cNvPr id="3" name="Rectangle 24"/>
          <p:cNvSpPr>
            <a:spLocks noChangeArrowheads="1"/>
          </p:cNvSpPr>
          <p:nvPr/>
        </p:nvSpPr>
        <p:spPr bwMode="auto">
          <a:xfrm>
            <a:off x="3663739" y="4267913"/>
            <a:ext cx="181652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(أف 4 :22)</a:t>
            </a:r>
            <a:r>
              <a:rPr 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Rectangle 3"/>
          <p:cNvSpPr/>
          <p:nvPr/>
        </p:nvSpPr>
        <p:spPr>
          <a:xfrm>
            <a:off x="2015716" y="1340768"/>
            <a:ext cx="5112568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أَنْ تَخْلَعُوا مِنْ جِهَةِ التَّصَرُّفِ السَّابِقِ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الإِنْسَانَ الْعَتِيقَ الْفَاسِدَ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بِحَسَبِ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شَهَوَاتِ الْغُرُورِ.</a:t>
            </a:r>
            <a:endParaRPr lang="en-US" sz="4400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33686577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6" name="Rectangle 4"/>
          <p:cNvSpPr>
            <a:spLocks noChangeArrowheads="1"/>
          </p:cNvSpPr>
          <p:nvPr/>
        </p:nvSpPr>
        <p:spPr bwMode="auto">
          <a:xfrm>
            <a:off x="2222500" y="3424491"/>
            <a:ext cx="469900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«لَيْسَ بِالْخُبْزِ وَحْدَهُ يَحْيَا الإِنْسَانُ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بَلْ بِكُلِّ كَلِمَةٍ تَخْرُجُ مِنْ فَمِ اللَّهِ»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38277" name="Rectangle 5"/>
          <p:cNvSpPr>
            <a:spLocks noChangeArrowheads="1"/>
          </p:cNvSpPr>
          <p:nvPr/>
        </p:nvSpPr>
        <p:spPr bwMode="auto">
          <a:xfrm>
            <a:off x="3008111" y="1737390"/>
            <a:ext cx="312777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«لاَ تُجَرِّبِ الرَّبَّ إِلَهَكَ».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38278" name="AutoShape 6"/>
          <p:cNvSpPr>
            <a:spLocks noChangeArrowheads="1"/>
          </p:cNvSpPr>
          <p:nvPr/>
        </p:nvSpPr>
        <p:spPr bwMode="auto">
          <a:xfrm>
            <a:off x="179512" y="548681"/>
            <a:ext cx="2339281" cy="1188710"/>
          </a:xfrm>
          <a:prstGeom prst="wedgeEllipseCallout">
            <a:avLst>
              <a:gd name="adj1" fmla="val 79433"/>
              <a:gd name="adj2" fmla="val 75305"/>
            </a:avLst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/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لأنه محل ثقة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788773" y="4881832"/>
            <a:ext cx="156645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(مت 4: 4)</a:t>
            </a:r>
            <a:endParaRPr lang="ar-EG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788773" y="2478271"/>
            <a:ext cx="156645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(مت 4: 7)</a:t>
            </a:r>
            <a:endParaRPr lang="ar-EG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49795968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300" name="Rectangle 4"/>
          <p:cNvSpPr>
            <a:spLocks noChangeArrowheads="1"/>
          </p:cNvSpPr>
          <p:nvPr/>
        </p:nvSpPr>
        <p:spPr bwMode="auto">
          <a:xfrm>
            <a:off x="1919672" y="2387390"/>
            <a:ext cx="5304657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عندما يشككني العدو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بالفكر أو بتجربة بالشر أو بأحداث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تدور حولي في محبة الله وصلاحه من نحوي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(كما فعل مع حواء في جنة عدن)</a:t>
            </a:r>
          </a:p>
        </p:txBody>
      </p:sp>
      <p:sp>
        <p:nvSpPr>
          <p:cNvPr id="2" name="Rectangle 1"/>
          <p:cNvSpPr/>
          <p:nvPr/>
        </p:nvSpPr>
        <p:spPr>
          <a:xfrm>
            <a:off x="4080520" y="1215480"/>
            <a:ext cx="98296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مثال: </a:t>
            </a:r>
            <a:endParaRPr lang="ar-EG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61125006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A63EA54B-FD65-E169-ECF9-7D6E57319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5130" y="628005"/>
            <a:ext cx="3583032" cy="830997"/>
          </a:xfrm>
          <a:prstGeom prst="rect">
            <a:avLst/>
          </a:prstGeom>
          <a:noFill/>
          <a:ln w="9525">
            <a:solidFill>
              <a:schemeClr val="bg1">
                <a:lumMod val="25000"/>
              </a:schemeClr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فترس الإيمان يجيب ويقول: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AE7150A8-C419-A048-FC74-C3709EFA3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565" y="2443659"/>
            <a:ext cx="504016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«لأَنَّنِي عَالِمٌ بِمَنْ آمَنْتُ ..»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(2تي 1: 12)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A4ADEE75-0AE0-EAB1-A289-1614AEC5F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1701" y="3644900"/>
            <a:ext cx="5700599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«وَنَحْنُ قَدْ عَرَفْنَا وَصَدَّقْنَا الْمَحَبَّةَ الَّتِي لِلَّهِ فِينَا.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اللهُ مَحَبَّةٌ،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وَمَنْ يَثْبُتْ فِي الْمَحَبَّةِ يَثْبُتْ فِي اللهِ، وَاللهُ فِيهِ»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(1يو 4: 16)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00866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21" name="Rectangle 5"/>
          <p:cNvSpPr>
            <a:spLocks noChangeArrowheads="1"/>
          </p:cNvSpPr>
          <p:nvPr/>
        </p:nvSpPr>
        <p:spPr bwMode="auto">
          <a:xfrm>
            <a:off x="5624912" y="908720"/>
            <a:ext cx="279115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 eaLnBrk="1" hangingPunct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لنمارس الإيمان نحتاج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: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44422" name="Rectangle 6"/>
          <p:cNvSpPr>
            <a:spLocks noChangeArrowheads="1"/>
          </p:cNvSpPr>
          <p:nvPr/>
        </p:nvSpPr>
        <p:spPr bwMode="auto">
          <a:xfrm>
            <a:off x="6262147" y="2659559"/>
            <a:ext cx="176362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نعرف الله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44423" name="Rectangle 7"/>
          <p:cNvSpPr>
            <a:spLocks noChangeArrowheads="1"/>
          </p:cNvSpPr>
          <p:nvPr/>
        </p:nvSpPr>
        <p:spPr bwMode="auto">
          <a:xfrm>
            <a:off x="351306" y="2405843"/>
            <a:ext cx="354456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نعرف الحق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الذي هو في الكلمة المقدسة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44425" name="Rectangle 9"/>
          <p:cNvSpPr>
            <a:spLocks noChangeArrowheads="1"/>
          </p:cNvSpPr>
          <p:nvPr/>
        </p:nvSpPr>
        <p:spPr bwMode="auto">
          <a:xfrm>
            <a:off x="3363175" y="3953715"/>
            <a:ext cx="241765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«عَالِمٌ بِمَنْ آمَنْتُ» 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39694" y="4793714"/>
            <a:ext cx="186461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(2تي 1: 12).</a:t>
            </a: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Arrow: Left 2">
            <a:extLst>
              <a:ext uri="{FF2B5EF4-FFF2-40B4-BE49-F238E27FC236}">
                <a16:creationId xmlns:a16="http://schemas.microsoft.com/office/drawing/2014/main" id="{8C33B990-2AAE-2AC1-3B65-FCA368F143B7}"/>
              </a:ext>
            </a:extLst>
          </p:cNvPr>
          <p:cNvSpPr/>
          <p:nvPr/>
        </p:nvSpPr>
        <p:spPr>
          <a:xfrm>
            <a:off x="4006200" y="2598003"/>
            <a:ext cx="2035279" cy="830997"/>
          </a:xfrm>
          <a:custGeom>
            <a:avLst/>
            <a:gdLst>
              <a:gd name="connsiteX0" fmla="*/ 0 w 2035279"/>
              <a:gd name="connsiteY0" fmla="*/ 415499 h 830997"/>
              <a:gd name="connsiteX1" fmla="*/ 415499 w 2035279"/>
              <a:gd name="connsiteY1" fmla="*/ 0 h 830997"/>
              <a:gd name="connsiteX2" fmla="*/ 415499 w 2035279"/>
              <a:gd name="connsiteY2" fmla="*/ 207749 h 830997"/>
              <a:gd name="connsiteX3" fmla="*/ 971623 w 2035279"/>
              <a:gd name="connsiteY3" fmla="*/ 207749 h 830997"/>
              <a:gd name="connsiteX4" fmla="*/ 1511550 w 2035279"/>
              <a:gd name="connsiteY4" fmla="*/ 207749 h 830997"/>
              <a:gd name="connsiteX5" fmla="*/ 2035279 w 2035279"/>
              <a:gd name="connsiteY5" fmla="*/ 207749 h 830997"/>
              <a:gd name="connsiteX6" fmla="*/ 2035279 w 2035279"/>
              <a:gd name="connsiteY6" fmla="*/ 623248 h 830997"/>
              <a:gd name="connsiteX7" fmla="*/ 1511550 w 2035279"/>
              <a:gd name="connsiteY7" fmla="*/ 623248 h 830997"/>
              <a:gd name="connsiteX8" fmla="*/ 955426 w 2035279"/>
              <a:gd name="connsiteY8" fmla="*/ 623248 h 830997"/>
              <a:gd name="connsiteX9" fmla="*/ 415499 w 2035279"/>
              <a:gd name="connsiteY9" fmla="*/ 623248 h 830997"/>
              <a:gd name="connsiteX10" fmla="*/ 415499 w 2035279"/>
              <a:gd name="connsiteY10" fmla="*/ 830997 h 830997"/>
              <a:gd name="connsiteX11" fmla="*/ 0 w 2035279"/>
              <a:gd name="connsiteY11" fmla="*/ 415499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5279" h="830997" fill="none" extrusionOk="0">
                <a:moveTo>
                  <a:pt x="0" y="415499"/>
                </a:moveTo>
                <a:cubicBezTo>
                  <a:pt x="44502" y="277978"/>
                  <a:pt x="312459" y="186768"/>
                  <a:pt x="415499" y="0"/>
                </a:cubicBezTo>
                <a:cubicBezTo>
                  <a:pt x="420082" y="80458"/>
                  <a:pt x="395309" y="139416"/>
                  <a:pt x="415499" y="207749"/>
                </a:cubicBezTo>
                <a:cubicBezTo>
                  <a:pt x="587050" y="168709"/>
                  <a:pt x="836880" y="213081"/>
                  <a:pt x="971623" y="207749"/>
                </a:cubicBezTo>
                <a:cubicBezTo>
                  <a:pt x="1106366" y="202417"/>
                  <a:pt x="1348126" y="223933"/>
                  <a:pt x="1511550" y="207749"/>
                </a:cubicBezTo>
                <a:cubicBezTo>
                  <a:pt x="1674974" y="191565"/>
                  <a:pt x="1784713" y="230313"/>
                  <a:pt x="2035279" y="207749"/>
                </a:cubicBezTo>
                <a:cubicBezTo>
                  <a:pt x="2077166" y="295069"/>
                  <a:pt x="2020628" y="521682"/>
                  <a:pt x="2035279" y="623248"/>
                </a:cubicBezTo>
                <a:cubicBezTo>
                  <a:pt x="1882168" y="648095"/>
                  <a:pt x="1722748" y="609957"/>
                  <a:pt x="1511550" y="623248"/>
                </a:cubicBezTo>
                <a:cubicBezTo>
                  <a:pt x="1300352" y="636539"/>
                  <a:pt x="1213120" y="617097"/>
                  <a:pt x="955426" y="623248"/>
                </a:cubicBezTo>
                <a:cubicBezTo>
                  <a:pt x="697732" y="629399"/>
                  <a:pt x="684750" y="614450"/>
                  <a:pt x="415499" y="623248"/>
                </a:cubicBezTo>
                <a:cubicBezTo>
                  <a:pt x="431835" y="677933"/>
                  <a:pt x="393929" y="749396"/>
                  <a:pt x="415499" y="830997"/>
                </a:cubicBezTo>
                <a:cubicBezTo>
                  <a:pt x="310949" y="743469"/>
                  <a:pt x="157864" y="548937"/>
                  <a:pt x="0" y="415499"/>
                </a:cubicBezTo>
                <a:close/>
              </a:path>
              <a:path w="2035279" h="830997" stroke="0" extrusionOk="0">
                <a:moveTo>
                  <a:pt x="0" y="415499"/>
                </a:moveTo>
                <a:cubicBezTo>
                  <a:pt x="71329" y="267302"/>
                  <a:pt x="347604" y="120369"/>
                  <a:pt x="415499" y="0"/>
                </a:cubicBezTo>
                <a:cubicBezTo>
                  <a:pt x="439850" y="42846"/>
                  <a:pt x="407782" y="112753"/>
                  <a:pt x="415499" y="207749"/>
                </a:cubicBezTo>
                <a:cubicBezTo>
                  <a:pt x="608925" y="197642"/>
                  <a:pt x="782984" y="241044"/>
                  <a:pt x="939228" y="207749"/>
                </a:cubicBezTo>
                <a:cubicBezTo>
                  <a:pt x="1095472" y="174454"/>
                  <a:pt x="1229085" y="221174"/>
                  <a:pt x="1462957" y="207749"/>
                </a:cubicBezTo>
                <a:cubicBezTo>
                  <a:pt x="1696829" y="194324"/>
                  <a:pt x="1774313" y="220884"/>
                  <a:pt x="2035279" y="207749"/>
                </a:cubicBezTo>
                <a:cubicBezTo>
                  <a:pt x="2061116" y="365804"/>
                  <a:pt x="1989784" y="536682"/>
                  <a:pt x="2035279" y="623248"/>
                </a:cubicBezTo>
                <a:cubicBezTo>
                  <a:pt x="1825857" y="668556"/>
                  <a:pt x="1737492" y="571320"/>
                  <a:pt x="1527748" y="623248"/>
                </a:cubicBezTo>
                <a:cubicBezTo>
                  <a:pt x="1318004" y="675176"/>
                  <a:pt x="1176340" y="574637"/>
                  <a:pt x="1020217" y="623248"/>
                </a:cubicBezTo>
                <a:cubicBezTo>
                  <a:pt x="864094" y="671859"/>
                  <a:pt x="551004" y="575302"/>
                  <a:pt x="415499" y="623248"/>
                </a:cubicBezTo>
                <a:cubicBezTo>
                  <a:pt x="437077" y="701676"/>
                  <a:pt x="402077" y="744552"/>
                  <a:pt x="415499" y="830997"/>
                </a:cubicBezTo>
                <a:cubicBezTo>
                  <a:pt x="210506" y="653669"/>
                  <a:pt x="125961" y="534298"/>
                  <a:pt x="0" y="415499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2172701006">
                  <a:prstGeom prst="leftArrow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842341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4" name="Rectangle 4"/>
          <p:cNvSpPr>
            <a:spLocks noChangeArrowheads="1"/>
          </p:cNvSpPr>
          <p:nvPr/>
        </p:nvSpPr>
        <p:spPr bwMode="auto">
          <a:xfrm>
            <a:off x="2201798" y="2019470"/>
            <a:ext cx="47404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«إِذاً الإِيمَانُ بِالْخَبَرِ، وَالْخَبَرُ بِكَلِمَةِ اللهِ»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45445" name="Rectangle 5"/>
          <p:cNvSpPr>
            <a:spLocks noChangeArrowheads="1"/>
          </p:cNvSpPr>
          <p:nvPr/>
        </p:nvSpPr>
        <p:spPr bwMode="auto">
          <a:xfrm>
            <a:off x="879904" y="4293096"/>
            <a:ext cx="738418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فالإيمان وليد العلاقة الحميمة والمعرفة العميقة لله وطرقه وحقه.</a:t>
            </a:r>
          </a:p>
        </p:txBody>
      </p:sp>
      <p:sp>
        <p:nvSpPr>
          <p:cNvPr id="2" name="Rectangle 1"/>
          <p:cNvSpPr/>
          <p:nvPr/>
        </p:nvSpPr>
        <p:spPr>
          <a:xfrm>
            <a:off x="3671753" y="3033826"/>
            <a:ext cx="180049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(رو 10: 17)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51831517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62320A5-6072-4C0C-CC88-A9551FC0C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4" y="299493"/>
            <a:ext cx="6205545" cy="769441"/>
          </a:xfrm>
          <a:prstGeom prst="rect">
            <a:avLst/>
          </a:prstGeom>
          <a:noFill/>
          <a:ln w="28575">
            <a:solidFill>
              <a:schemeClr val="bg1">
                <a:lumMod val="25000"/>
              </a:schemeClr>
            </a:solidFill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justLow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ترس الإيمان يحمينا من خوف العالم وتهديدات العدو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A80AAF8-2ADF-7E89-07E8-827DFD76F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4876" y="1015713"/>
            <a:ext cx="6154249" cy="550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«أَنَا أَعْرِفُ أَعْمَالَكَ </a:t>
            </a:r>
            <a:r>
              <a:rPr lang="ar-SA" altLang="en-US" sz="44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وَضِيقَتَكَ</a:t>
            </a:r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، وَفَقْرَكَ مَعَ أَنَّكَ غَنِيٌّ، 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وَتَجْدِيفَ الْقَائِلِينَ إِنَّهُمْ يَهُودٌ وَلَيْسُوا يَهُوداً،</a:t>
            </a:r>
            <a:endParaRPr lang="ar-EG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بَلْ هُمْ مَجْمَعُ الشَّيْطَانِ.</a:t>
            </a:r>
            <a:endParaRPr lang="ar-EG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لاَ تَخَفِ الْبَتَّةَ مِمَّا أَنْتَ عَتِيدٌ أَنْ تَتَأَلَّمَ بِهِ.</a:t>
            </a:r>
            <a:endParaRPr lang="ar-EG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هُوَذَا إِبْلِيسُ مُزْمِعٌ أَنْ يُلْقِيَ بَعْضاً مِنْكُمْ فِي السِّجْنِ </a:t>
            </a:r>
            <a:endParaRPr lang="ar-EG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لِكَيْ تُجَرَّبُوا، وَيَكُونَ لَكُمْ ضِيقٌ عَشَرَةَ أَيَّامٍ. </a:t>
            </a:r>
            <a:endParaRPr lang="ar-EG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eaLnBrk="1" hangingPunct="1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كُنْ أَمِيناً إِلَى الْمَوْتِ فَسَأُعْطِيكَ إِكْلِيلَ الْحَيَاةِ»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(رؤ2: 9، 10)</a:t>
            </a:r>
            <a:endParaRPr lang="ar-EG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32810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</p:bldLst>
  </p:timing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4" name="Rectangle 6"/>
          <p:cNvSpPr>
            <a:spLocks noChangeArrowheads="1"/>
          </p:cNvSpPr>
          <p:nvPr/>
        </p:nvSpPr>
        <p:spPr bwMode="auto">
          <a:xfrm>
            <a:off x="2767240" y="2564904"/>
            <a:ext cx="364234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.....وَخُذُوا خُوذَةَ الْخَلاَصِ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</a:t>
            </a:r>
          </a:p>
        </p:txBody>
      </p:sp>
      <p:sp>
        <p:nvSpPr>
          <p:cNvPr id="3" name="Rectangle 2"/>
          <p:cNvSpPr/>
          <p:nvPr/>
        </p:nvSpPr>
        <p:spPr>
          <a:xfrm>
            <a:off x="5292080" y="1249829"/>
            <a:ext cx="259398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5- 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خوذة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SA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الخلاص</a:t>
            </a:r>
            <a:r>
              <a:rPr lang="en-US" sz="48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  <p:sp>
        <p:nvSpPr>
          <p:cNvPr id="4" name="Rectangle 3"/>
          <p:cNvSpPr/>
          <p:nvPr/>
        </p:nvSpPr>
        <p:spPr>
          <a:xfrm>
            <a:off x="3680150" y="3471505"/>
            <a:ext cx="181652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 6: 17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1F72891-1FED-A75E-AE6A-526822DE0F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76056" y="1915314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67399325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55774" y="2378155"/>
            <a:ext cx="3244241" cy="975421"/>
          </a:xfrm>
          <a:prstGeom prst="rect">
            <a:avLst/>
          </a:prstGeom>
        </p:spPr>
      </p:pic>
      <p:sp>
        <p:nvSpPr>
          <p:cNvPr id="448517" name="Rectangle 5"/>
          <p:cNvSpPr>
            <a:spLocks noChangeArrowheads="1"/>
          </p:cNvSpPr>
          <p:nvPr/>
        </p:nvSpPr>
        <p:spPr bwMode="auto">
          <a:xfrm>
            <a:off x="1779798" y="1196752"/>
            <a:ext cx="5584403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وَأَمَّا نَحْنُ الَّذِينَ مِنْ نَهَارٍ، 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فَلْنَصْحُ لاَبِسِينَ دِرْعَ الإِيمَانِ وَالْمَحَبَّةِ،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وَخُوذَةً هِيَ رَجَاءُ الْخَلاَصِ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27668" y="3358526"/>
            <a:ext cx="188865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1تس 5: 8 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B7673A95-200B-E3C2-A7A0-84924C319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710" y="4289601"/>
            <a:ext cx="3980577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«لِنَتَمَسَّكْ بِإِقْرَارِ الرَّجَاءِ رَاسِخاً،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الَّذِي وَعَدَ هُوَ أَمِينٌ».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عب 10: 23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</a:p>
        </p:txBody>
      </p:sp>
    </p:spTree>
    <p:extLst>
      <p:ext uri="{BB962C8B-B14F-4D97-AF65-F5344CB8AC3E}">
        <p14:creationId xmlns:p14="http://schemas.microsoft.com/office/powerpoint/2010/main" val="2775347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60078" y="4518779"/>
            <a:ext cx="1262087" cy="1006669"/>
          </a:xfrm>
          <a:prstGeom prst="rect">
            <a:avLst/>
          </a:prstGeom>
        </p:spPr>
      </p:pic>
      <p:sp>
        <p:nvSpPr>
          <p:cNvPr id="455688" name="Rectangle 8"/>
          <p:cNvSpPr>
            <a:spLocks noChangeArrowheads="1"/>
          </p:cNvSpPr>
          <p:nvPr/>
        </p:nvSpPr>
        <p:spPr bwMode="auto">
          <a:xfrm>
            <a:off x="1911822" y="4756007"/>
            <a:ext cx="557396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خَبَّأْتُ كَلاَمَكَ فِي قَلْبِي لِكَيْلاَ أُخْطِئَ إِلَيْكَ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499893" y="1050903"/>
            <a:ext cx="498245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6- سَيْفَ الرُّوحِ الَّذِي هُوَ  كَلِمَةُ اللهِ</a:t>
            </a:r>
            <a:r>
              <a:rPr 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  <p:sp>
        <p:nvSpPr>
          <p:cNvPr id="3" name="Rectangle 2"/>
          <p:cNvSpPr/>
          <p:nvPr/>
        </p:nvSpPr>
        <p:spPr>
          <a:xfrm>
            <a:off x="3639058" y="5525448"/>
            <a:ext cx="211949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(مز 119: 11)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B931BE76-3AFF-EB6A-DA5C-C0041B4B4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94" y="2698401"/>
            <a:ext cx="5391219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لِتَسْكُنْ فِيكُمْ كَلِمَةُ الْمَسِيحِ بِغِنىً،</a:t>
            </a:r>
          </a:p>
          <a:p>
            <a:pPr algn="ctr" eaLnBrk="1" hangingPunct="1"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وَأَنْتُمْ بِكُلِّ حِكْمَةٍ مُعَلِّمُونَ وَمُنْذِرُونَ بَعْضُكُمْ بَعْضاً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كو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3: 16) </a:t>
            </a:r>
            <a:endParaRPr lang="ar-EG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F276016-0AE6-0BF5-2579-5EBF694DC9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23279" y="1701591"/>
            <a:ext cx="6135681" cy="4792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93965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6" name="Rectangle 4"/>
          <p:cNvSpPr>
            <a:spLocks noChangeArrowheads="1"/>
          </p:cNvSpPr>
          <p:nvPr/>
        </p:nvSpPr>
        <p:spPr bwMode="auto">
          <a:xfrm>
            <a:off x="4235369" y="1038096"/>
            <a:ext cx="435888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algn="r"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أ- كلمة الله للدفاع وقت التجربة:</a:t>
            </a:r>
          </a:p>
        </p:txBody>
      </p:sp>
      <p:sp>
        <p:nvSpPr>
          <p:cNvPr id="458757" name="Rectangle 5"/>
          <p:cNvSpPr>
            <a:spLocks noChangeArrowheads="1"/>
          </p:cNvSpPr>
          <p:nvPr/>
        </p:nvSpPr>
        <p:spPr bwMode="auto">
          <a:xfrm>
            <a:off x="2495988" y="4209751"/>
            <a:ext cx="554510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«مكتوب للرب إلهك تسجد..» (مت 4: 10)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58758" name="Rectangle 6"/>
          <p:cNvSpPr>
            <a:spLocks noChangeArrowheads="1"/>
          </p:cNvSpPr>
          <p:nvPr/>
        </p:nvSpPr>
        <p:spPr bwMode="auto">
          <a:xfrm>
            <a:off x="1070843" y="2185514"/>
            <a:ext cx="700231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فَأَجَابَ: مَكْتُوبٌ: لَيْسَ بِالْخُبْزِ وَحْدَهُ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..»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(مت 4: 4)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58759" name="Rectangle 7"/>
          <p:cNvSpPr>
            <a:spLocks noChangeArrowheads="1"/>
          </p:cNvSpPr>
          <p:nvPr/>
        </p:nvSpPr>
        <p:spPr bwMode="auto">
          <a:xfrm>
            <a:off x="2495988" y="3188437"/>
            <a:ext cx="557716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«مكتوب لا تجرب الرب إلهك..»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(مت 4: 7)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617077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31400" y="1772816"/>
            <a:ext cx="2091036" cy="96833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47864" y="1196752"/>
            <a:ext cx="2232248" cy="872228"/>
          </a:xfrm>
          <a:prstGeom prst="rect">
            <a:avLst/>
          </a:prstGeom>
        </p:spPr>
      </p:pic>
      <p:sp>
        <p:nvSpPr>
          <p:cNvPr id="30722" name="Rectangle 1"/>
          <p:cNvSpPr>
            <a:spLocks noChangeArrowheads="1"/>
          </p:cNvSpPr>
          <p:nvPr/>
        </p:nvSpPr>
        <p:spPr bwMode="auto">
          <a:xfrm>
            <a:off x="1583668" y="1340768"/>
            <a:ext cx="5976664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لأَنَّهُ إِنْ عِشْتُمْ حَسَبَ الْجَسَدِ فَسَتَمُوتُونَ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e-IL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وَلَكِنْ إِنْ كُنْتُمْ بِالرُّوحِ تُمِيتُونَ أَعْمَالَ الْجَسَدِ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فَسَتَحْيَوْنَ. 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22436" y="3464426"/>
            <a:ext cx="149912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(رو8: 13)</a:t>
            </a:r>
            <a:endParaRPr lang="en-US" alt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09101182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9" name="Rectangle 5"/>
          <p:cNvSpPr>
            <a:spLocks noChangeArrowheads="1"/>
          </p:cNvSpPr>
          <p:nvPr/>
        </p:nvSpPr>
        <p:spPr bwMode="auto">
          <a:xfrm>
            <a:off x="1403648" y="1153775"/>
            <a:ext cx="710483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وهنا علينا أن نتعلم دروس</a:t>
            </a: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اً</a:t>
            </a: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هامة جداً من السيد نفسه:</a:t>
            </a:r>
            <a:endParaRPr lang="en-US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94E7860-18EF-9000-E4D4-F249DCB46520}"/>
              </a:ext>
            </a:extLst>
          </p:cNvPr>
          <p:cNvSpPr txBox="1"/>
          <p:nvPr/>
        </p:nvSpPr>
        <p:spPr>
          <a:xfrm>
            <a:off x="395536" y="2564904"/>
            <a:ext cx="8641208" cy="31393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 eaLnBrk="1" hangingPunct="1">
              <a:lnSpc>
                <a:spcPct val="150000"/>
              </a:lnSpc>
              <a:buFont typeface="Arial" pitchFamily="34" charset="0"/>
              <a:buChar char="•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لم ينتصر على التجربة بانتهار العدو أولاً، بل بانتهار التجربة (الفكر) أولاً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>
              <a:lnSpc>
                <a:spcPct val="150000"/>
              </a:lnSpc>
              <a:buFont typeface="Arial" pitchFamily="34" charset="0"/>
              <a:buChar char="•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لم يدخل في حوار ومناقشة مع التجربة أو الم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ُ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جرب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>
              <a:lnSpc>
                <a:spcPct val="150000"/>
              </a:lnSpc>
              <a:buFont typeface="Arial" pitchFamily="34" charset="0"/>
              <a:buChar char="•"/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لم يستخدم كلمات عادية للرد على التجربة لكنه استخدم المكتوب نفسه.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78156271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2" name="Rectangle 4"/>
          <p:cNvSpPr>
            <a:spLocks noChangeArrowheads="1"/>
          </p:cNvSpPr>
          <p:nvPr/>
        </p:nvSpPr>
        <p:spPr bwMode="auto">
          <a:xfrm>
            <a:off x="3419872" y="1268760"/>
            <a:ext cx="501451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(ب) كلمة الله للهجوم وقت الكرازة: </a:t>
            </a:r>
          </a:p>
        </p:txBody>
      </p:sp>
      <p:sp>
        <p:nvSpPr>
          <p:cNvPr id="462853" name="Rectangle 5"/>
          <p:cNvSpPr>
            <a:spLocks noChangeArrowheads="1"/>
          </p:cNvSpPr>
          <p:nvPr/>
        </p:nvSpPr>
        <p:spPr bwMode="auto">
          <a:xfrm>
            <a:off x="1733723" y="2348880"/>
            <a:ext cx="5676555" cy="40934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buFont typeface="Tahoma" pitchFamily="34" charset="0"/>
              <a:buNone/>
              <a:tabLst>
                <a:tab pos="571500" algn="l"/>
              </a:tabLs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هذا ما فعله الرب يسوع نفسه مع بداية خدمته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buFont typeface="Tahoma" pitchFamily="34" charset="0"/>
              <a:buNone/>
              <a:tabLst>
                <a:tab pos="571500" algn="l"/>
              </a:tabLs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العلنية في الناصرة 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buFont typeface="Tahoma" pitchFamily="34" charset="0"/>
              <a:buNone/>
              <a:tabLst>
                <a:tab pos="571500" algn="l"/>
              </a:tabLs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لما قرأ من إش 61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buFont typeface="Tahoma" pitchFamily="34" charset="0"/>
              <a:buNone/>
              <a:tabLst>
                <a:tab pos="571500" algn="l"/>
              </a:tabLst>
              <a:defRPr/>
            </a:pP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buFont typeface="Tahoma" pitchFamily="34" charset="0"/>
              <a:buNone/>
              <a:tabLst>
                <a:tab pos="571500" algn="l"/>
              </a:tabLst>
              <a:defRPr/>
            </a:pPr>
            <a:r>
              <a:rPr lang="ar-SA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«روح الرب عليَّ لأنه مسحني..» </a:t>
            </a:r>
            <a:endParaRPr lang="ar-EG" altLang="zh-CN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buFont typeface="Tahoma" pitchFamily="34" charset="0"/>
              <a:buNone/>
              <a:tabLst>
                <a:tab pos="571500" algn="l"/>
              </a:tabLst>
              <a:defRPr/>
            </a:pPr>
            <a:r>
              <a:rPr lang="ar-SA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(لو 4: 18)</a:t>
            </a:r>
          </a:p>
        </p:txBody>
      </p:sp>
    </p:spTree>
    <p:extLst>
      <p:ext uri="{BB962C8B-B14F-4D97-AF65-F5344CB8AC3E}">
        <p14:creationId xmlns:p14="http://schemas.microsoft.com/office/powerpoint/2010/main" val="857949915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6" name="Rectangle 4"/>
          <p:cNvSpPr>
            <a:spLocks noChangeArrowheads="1"/>
          </p:cNvSpPr>
          <p:nvPr/>
        </p:nvSpPr>
        <p:spPr bwMode="auto">
          <a:xfrm>
            <a:off x="1474838" y="2132856"/>
            <a:ext cx="6194324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buFont typeface="Tahoma" pitchFamily="34" charset="0"/>
              <a:buNone/>
              <a:tabLst>
                <a:tab pos="571500" algn="l"/>
              </a:tabLst>
              <a:defRPr/>
            </a:pPr>
            <a:r>
              <a:rPr lang="ar-SA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وهذا ما فعله بطرس في أول عظة يوم الخمسين </a:t>
            </a:r>
            <a:endParaRPr lang="ar-EG" altLang="zh-CN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buFont typeface="Tahoma" pitchFamily="34" charset="0"/>
              <a:buNone/>
              <a:tabLst>
                <a:tab pos="571500" algn="l"/>
              </a:tabLst>
              <a:defRPr/>
            </a:pPr>
            <a:r>
              <a:rPr lang="ar-SA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لما بدأ عظته بقراءة (يوئيل 2) </a:t>
            </a:r>
            <a:endParaRPr lang="ar-EG" altLang="zh-CN" sz="48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buFont typeface="Tahoma" pitchFamily="34" charset="0"/>
              <a:buNone/>
              <a:tabLst>
                <a:tab pos="571500" algn="l"/>
              </a:tabLst>
              <a:defRPr/>
            </a:pPr>
            <a:r>
              <a:rPr lang="ar-SA" altLang="zh-CN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وذكر نبوة داود عن المسيح في (مز 16).</a:t>
            </a:r>
          </a:p>
        </p:txBody>
      </p:sp>
    </p:spTree>
    <p:extLst>
      <p:ext uri="{BB962C8B-B14F-4D97-AF65-F5344CB8AC3E}">
        <p14:creationId xmlns:p14="http://schemas.microsoft.com/office/powerpoint/2010/main" val="259513244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88024" y="1988840"/>
            <a:ext cx="2677872" cy="936104"/>
          </a:xfrm>
          <a:prstGeom prst="rect">
            <a:avLst/>
          </a:prstGeom>
        </p:spPr>
      </p:pic>
      <p:sp>
        <p:nvSpPr>
          <p:cNvPr id="459782" name="Rectangle 6"/>
          <p:cNvSpPr>
            <a:spLocks noChangeArrowheads="1"/>
          </p:cNvSpPr>
          <p:nvPr/>
        </p:nvSpPr>
        <p:spPr bwMode="auto">
          <a:xfrm>
            <a:off x="1475656" y="2348880"/>
            <a:ext cx="6192688" cy="2448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«مُصَلِّينَ بِكُلِّ صَلاَةٍ وَطِلْبَةٍ كُلَّ وَقْتٍ فِي الرُّوحِ،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وَسَاهِرِينَ لِهَذَا بِعَيْنِهِ بِكُلِّ مُواظَبَةٍ وَطِلْبَةٍ،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لأَجْلِ جَمِيعِ الْقِدِّيسِينَ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وَلأَجْلِي،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لِكَيْ يُعْطَى لِي كَلاَمٌ عِنْدَ افْتِتَاحِ فَمِي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580112" y="1139587"/>
            <a:ext cx="246863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ar-EG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7- مصليين</a:t>
            </a:r>
            <a:endParaRPr lang="en-US" sz="4800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344741" y="4797152"/>
            <a:ext cx="245451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</a:t>
            </a:r>
            <a:r>
              <a:rPr lang="ar-SA" sz="4000" b="1" dirty="0" err="1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اف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6: 18 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,19)</a:t>
            </a: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endParaRPr lang="en-US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A49CE3D-8CB8-2370-A47E-F345E298491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73836" y="1683701"/>
            <a:ext cx="3203848" cy="25023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98987072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4" name="Rectangle 4"/>
          <p:cNvSpPr>
            <a:spLocks noChangeArrowheads="1"/>
          </p:cNvSpPr>
          <p:nvPr/>
        </p:nvSpPr>
        <p:spPr bwMode="auto">
          <a:xfrm>
            <a:off x="2627784" y="843130"/>
            <a:ext cx="601932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ts val="700"/>
              </a:spcBef>
              <a:buClr>
                <a:schemeClr val="tx2"/>
              </a:buClr>
              <a:buSzPct val="95000"/>
              <a:buFont typeface="Wingdings" panose="05000000000000000000" pitchFamily="2" charset="2"/>
              <a:buChar char=""/>
              <a:defRPr sz="3000">
                <a:solidFill>
                  <a:schemeClr val="tx1"/>
                </a:solidFill>
                <a:latin typeface="Corbel" panose="020B0503020204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90000"/>
              <a:buFont typeface="Wingdings" panose="05000000000000000000" pitchFamily="2" charset="2"/>
              <a:buChar char=""/>
              <a:defRPr sz="2600">
                <a:solidFill>
                  <a:schemeClr val="tx1"/>
                </a:solidFill>
                <a:latin typeface="Corbel" panose="020B0503020204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 panose="05020102010507070707" pitchFamily="18" charset="2"/>
              <a:buChar char=""/>
              <a:defRPr sz="2400">
                <a:solidFill>
                  <a:schemeClr val="tx1"/>
                </a:solidFill>
                <a:latin typeface="Corbel" panose="020B0503020204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EB80A"/>
              </a:buClr>
              <a:buFont typeface="Wingdings 3" panose="05040102010807070707" pitchFamily="18" charset="2"/>
              <a:buChar char=""/>
              <a:defRPr sz="2200">
                <a:solidFill>
                  <a:schemeClr val="tx1"/>
                </a:solidFill>
                <a:latin typeface="Corbel" panose="020B0503020204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EB80A"/>
              </a:buClr>
              <a:buFont typeface="Wingdings 2" panose="05020102010507070707" pitchFamily="18" charset="2"/>
              <a:buChar char=""/>
              <a:defRPr sz="2000">
                <a:solidFill>
                  <a:schemeClr val="tx1"/>
                </a:solidFill>
                <a:latin typeface="Corbel" panose="020B0503020204020204" pitchFamily="34" charset="0"/>
              </a:defRPr>
            </a:lvl9pPr>
          </a:lstStyle>
          <a:p>
            <a:pPr rtl="1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ar-SA" altLang="en-US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أولاً: يدعونا أن نصلي بكل أنواع الصلوات</a:t>
            </a:r>
          </a:p>
        </p:txBody>
      </p:sp>
      <p:sp>
        <p:nvSpPr>
          <p:cNvPr id="460806" name="Rectangle 6"/>
          <p:cNvSpPr>
            <a:spLocks noChangeArrowheads="1"/>
          </p:cNvSpPr>
          <p:nvPr/>
        </p:nvSpPr>
        <p:spPr bwMode="auto">
          <a:xfrm>
            <a:off x="3421685" y="2132856"/>
            <a:ext cx="2300631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الشك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</a:t>
            </a: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التسبيح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التوبة والاعتراف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المشاركة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الطلب والتضرع.</a:t>
            </a:r>
          </a:p>
        </p:txBody>
      </p:sp>
    </p:spTree>
    <p:extLst>
      <p:ext uri="{BB962C8B-B14F-4D97-AF65-F5344CB8AC3E}">
        <p14:creationId xmlns:p14="http://schemas.microsoft.com/office/powerpoint/2010/main" val="2645893214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35591" y="3159683"/>
            <a:ext cx="6192688" cy="1102507"/>
          </a:xfrm>
          <a:prstGeom prst="rect">
            <a:avLst/>
          </a:prstGeom>
        </p:spPr>
      </p:pic>
      <p:sp>
        <p:nvSpPr>
          <p:cNvPr id="465924" name="Rectangle 4"/>
          <p:cNvSpPr>
            <a:spLocks noChangeArrowheads="1"/>
          </p:cNvSpPr>
          <p:nvPr/>
        </p:nvSpPr>
        <p:spPr bwMode="auto">
          <a:xfrm>
            <a:off x="1368239" y="2050102"/>
            <a:ext cx="6407523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وَكَذَلِكَ الرُّوحُ أَيْضاً يُعِينُ ضَعَفَاتِنَا،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لأَنَّنَا لَسْنَا نَعْلَمُ مَا نُصَلِّي لأَجْلِهِ كَمَا يَنْبَغِي.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وَلَكِنَّ الرُّوحَ نَفْسَهُ يَشْفَعُ فِينَا بِأَنَّاتٍ لاَ يُنْطَقُ بِهَا. 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وَلَكِنَّ الَّذِي يَفْحَصُ الْقُلُوبَ يَعْلَمُ مَا هُوَ اهْتِمَامُ الرُّوحِ،</a:t>
            </a:r>
          </a:p>
          <a:p>
            <a:pPr algn="ctr" rtl="1" eaLnBrk="1" hangingPunct="1">
              <a:defRPr/>
            </a:pP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لأَنَّهُ بِحَسَبِ مَشِيئَةِ اللهِ يَشْفَعُ فِي الْقِدِّيسِينَ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».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65926" name="Rectangle 6"/>
          <p:cNvSpPr>
            <a:spLocks noChangeArrowheads="1"/>
          </p:cNvSpPr>
          <p:nvPr/>
        </p:nvSpPr>
        <p:spPr bwMode="auto">
          <a:xfrm>
            <a:off x="4169329" y="764704"/>
            <a:ext cx="432727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rtl="1" eaLnBrk="1" hangingPunct="1">
              <a:defRPr/>
            </a:pPr>
            <a:r>
              <a:rPr lang="ar-SA" sz="48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ثانياً: يدعونا أن نصلي بالروح</a:t>
            </a:r>
          </a:p>
        </p:txBody>
      </p:sp>
      <p:sp>
        <p:nvSpPr>
          <p:cNvPr id="2" name="Rectangle 1"/>
          <p:cNvSpPr/>
          <p:nvPr/>
        </p:nvSpPr>
        <p:spPr>
          <a:xfrm>
            <a:off x="3464966" y="5438674"/>
            <a:ext cx="221406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SA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(رو 8: 26-27) </a:t>
            </a: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390743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8" name="Rectangle 4"/>
          <p:cNvSpPr>
            <a:spLocks noChangeArrowheads="1"/>
          </p:cNvSpPr>
          <p:nvPr/>
        </p:nvSpPr>
        <p:spPr bwMode="auto">
          <a:xfrm>
            <a:off x="3059832" y="980728"/>
            <a:ext cx="539923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ثالثاً: كل وقت.. ساهرين.. 	بكل مواظبة</a:t>
            </a:r>
          </a:p>
        </p:txBody>
      </p:sp>
      <p:sp>
        <p:nvSpPr>
          <p:cNvPr id="466950" name="Rectangle 6"/>
          <p:cNvSpPr>
            <a:spLocks noChangeArrowheads="1"/>
          </p:cNvSpPr>
          <p:nvPr/>
        </p:nvSpPr>
        <p:spPr bwMode="auto">
          <a:xfrm>
            <a:off x="2556821" y="2333088"/>
            <a:ext cx="557716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وهو يدعونا هنا إلى الطول والعمق في الصلاة: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11062" y="3273179"/>
            <a:ext cx="6405921" cy="2844794"/>
            <a:chOff x="2153988" y="3280327"/>
            <a:chExt cx="6405921" cy="2844794"/>
          </a:xfrm>
        </p:grpSpPr>
        <p:sp>
          <p:nvSpPr>
            <p:cNvPr id="466949" name="Rectangle 5"/>
            <p:cNvSpPr>
              <a:spLocks noChangeArrowheads="1"/>
            </p:cNvSpPr>
            <p:nvPr/>
          </p:nvSpPr>
          <p:spPr bwMode="auto">
            <a:xfrm>
              <a:off x="2253374" y="5355680"/>
              <a:ext cx="6306535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marL="571500" indent="-571500" algn="r" rtl="1" eaLnBrk="1" hangingPunct="1">
                <a:buFont typeface="Wingdings" panose="05000000000000000000" pitchFamily="2" charset="2"/>
                <a:buChar char="§"/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الصلاة بيقظة ووعي		(1بط 4: 7)</a:t>
              </a:r>
            </a:p>
          </p:txBody>
        </p:sp>
        <p:sp>
          <p:nvSpPr>
            <p:cNvPr id="466951" name="Rectangle 7"/>
            <p:cNvSpPr>
              <a:spLocks noChangeArrowheads="1"/>
            </p:cNvSpPr>
            <p:nvPr/>
          </p:nvSpPr>
          <p:spPr bwMode="auto">
            <a:xfrm>
              <a:off x="2386424" y="3280327"/>
              <a:ext cx="6173485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571500" indent="-571500" algn="r" rtl="1" eaLnBrk="1" hangingPunct="1">
                <a:buFont typeface="Wingdings" panose="05000000000000000000" pitchFamily="2" charset="2"/>
                <a:buChar char="§"/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الصلاة كل حين في كل مناسبة	(لو 18: 1)</a:t>
              </a:r>
              <a:endPara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  <p:sp>
          <p:nvSpPr>
            <p:cNvPr id="466952" name="Rectangle 8"/>
            <p:cNvSpPr>
              <a:spLocks noChangeArrowheads="1"/>
            </p:cNvSpPr>
            <p:nvPr/>
          </p:nvSpPr>
          <p:spPr bwMode="auto">
            <a:xfrm>
              <a:off x="2153988" y="4333392"/>
              <a:ext cx="6405921" cy="769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571500" indent="-571500" algn="r" rtl="1" eaLnBrk="1" hangingPunct="1">
                <a:buFont typeface="Wingdings" panose="05000000000000000000" pitchFamily="2" charset="2"/>
                <a:buChar char="§"/>
                <a:defRPr/>
              </a:pPr>
              <a:r>
                <a:rPr lang="ar-SA" sz="4400" b="1" dirty="0">
                  <a:solidFill>
                    <a:srgbClr val="000000"/>
                  </a:solidFill>
                  <a:latin typeface="Arabic Typesetting" panose="03020402040406030203" pitchFamily="66" charset="-78"/>
                  <a:cs typeface="Arabic Typesetting" panose="03020402040406030203" pitchFamily="66" charset="-78"/>
                </a:rPr>
                <a:t> الصلاة بلجاجة حتى يستجيب    (لو 18: 7)</a:t>
              </a:r>
              <a:endPara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3227598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2" name="Rectangle 4"/>
          <p:cNvSpPr>
            <a:spLocks noChangeArrowheads="1"/>
          </p:cNvSpPr>
          <p:nvPr/>
        </p:nvSpPr>
        <p:spPr bwMode="auto">
          <a:xfrm>
            <a:off x="4788024" y="1412776"/>
            <a:ext cx="4001416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رابعاً: الطلب لأجل القديسين:</a:t>
            </a:r>
          </a:p>
        </p:txBody>
      </p:sp>
      <p:sp>
        <p:nvSpPr>
          <p:cNvPr id="467975" name="Rectangle 7"/>
          <p:cNvSpPr>
            <a:spLocks noChangeArrowheads="1"/>
          </p:cNvSpPr>
          <p:nvPr/>
        </p:nvSpPr>
        <p:spPr bwMode="auto">
          <a:xfrm>
            <a:off x="3808810" y="3832476"/>
            <a:ext cx="152638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(يع 5: 16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67976" name="Rectangle 8"/>
          <p:cNvSpPr>
            <a:spLocks noChangeArrowheads="1"/>
          </p:cNvSpPr>
          <p:nvPr/>
        </p:nvSpPr>
        <p:spPr bwMode="auto">
          <a:xfrm>
            <a:off x="2245081" y="3044279"/>
            <a:ext cx="4653839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وَصَلُّوا بَعْضُكُمْ لأَجْلِ بَعْضٍ لِكَيْ تُشْفَوْا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39419522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4" name="Rectangle 6"/>
          <p:cNvSpPr>
            <a:spLocks noChangeArrowheads="1"/>
          </p:cNvSpPr>
          <p:nvPr/>
        </p:nvSpPr>
        <p:spPr bwMode="auto">
          <a:xfrm>
            <a:off x="3694109" y="3048936"/>
            <a:ext cx="174759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(لو 22: 32</a:t>
            </a: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67977" name="Rectangle 9"/>
          <p:cNvSpPr>
            <a:spLocks noChangeArrowheads="1"/>
          </p:cNvSpPr>
          <p:nvPr/>
        </p:nvSpPr>
        <p:spPr bwMode="auto">
          <a:xfrm>
            <a:off x="1372962" y="1564380"/>
            <a:ext cx="6389891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لَكِنِّي طَلَبْتُ مِنْ أَجْلِكَ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)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بطرس)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لِكَيْ لاَ يَفْنَى إِيمَانُكَ. </a:t>
            </a:r>
            <a:endParaRPr lang="ar-EG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وَأَنْتَ مَتَى رَجَعْتَ ثَبِّتْ إِخْوَتَكَ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97607640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6" name="Rectangle 4"/>
          <p:cNvSpPr>
            <a:spLocks noChangeArrowheads="1"/>
          </p:cNvSpPr>
          <p:nvPr/>
        </p:nvSpPr>
        <p:spPr bwMode="auto">
          <a:xfrm>
            <a:off x="2915816" y="1196752"/>
            <a:ext cx="5558631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rtl="1" eaLnBrk="1" hangingPunct="1">
              <a:defRPr/>
            </a:pPr>
            <a:r>
              <a:rPr lang="ar-SA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خامساً:</a:t>
            </a:r>
            <a:r>
              <a:rPr lang="ar-EG" altLang="zh-CN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الصلاة من أجل الخدام والخدمة</a:t>
            </a:r>
            <a:endParaRPr lang="en-US" altLang="zh-CN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68997" name="Rectangle 5"/>
          <p:cNvSpPr>
            <a:spLocks noChangeArrowheads="1"/>
          </p:cNvSpPr>
          <p:nvPr/>
        </p:nvSpPr>
        <p:spPr bwMode="auto">
          <a:xfrm>
            <a:off x="1648764" y="2780928"/>
            <a:ext cx="5846472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«وَلأَجْلِي، لِكَيْ يُعْطَى لِي كَلاَمٌ عِنْدَ افْتِتَاحِ فَمِي،</a:t>
            </a:r>
            <a:endParaRPr lang="ar-EG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rtl="1" eaLnBrk="1" hangingPunct="1">
              <a:defRPr/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لأُعْلِمَ جِهَاراً بِسِرِّ الإِنْجِيلِ</a:t>
            </a:r>
            <a:r>
              <a:rPr lang="ar-EG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»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68998" name="Rectangle 6"/>
          <p:cNvSpPr>
            <a:spLocks noChangeArrowheads="1"/>
          </p:cNvSpPr>
          <p:nvPr/>
        </p:nvSpPr>
        <p:spPr bwMode="auto">
          <a:xfrm>
            <a:off x="3559544" y="4345409"/>
            <a:ext cx="202491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rtl="1" eaLnBrk="1" hangingPunct="1">
              <a:defRPr/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(اف  6 :  19)</a:t>
            </a:r>
          </a:p>
        </p:txBody>
      </p:sp>
    </p:spTree>
    <p:extLst>
      <p:ext uri="{BB962C8B-B14F-4D97-AF65-F5344CB8AC3E}">
        <p14:creationId xmlns:p14="http://schemas.microsoft.com/office/powerpoint/2010/main" val="372663802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11860" y="1844824"/>
            <a:ext cx="2520280" cy="108012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36273" y="1052736"/>
            <a:ext cx="2520279" cy="1011307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087724" y="1340768"/>
            <a:ext cx="496855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إِذْ خَلَعْتُمُ الإِنْسَانَ الْعَتِيقَ مَعَ أَعْمَالِهِ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 وَلَبِسْتُمُ الْجَدِيدَ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الَّذِي يَتَجَدَّدُ لِلْمَعْرِفَةِ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EG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حَسَبَ صُورَةِ خَالِقِهِ 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564566" y="4620191"/>
            <a:ext cx="195117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EG" sz="4000" b="1" dirty="0" err="1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كو</a:t>
            </a: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3: 9-10)</a:t>
            </a:r>
            <a:r>
              <a:rPr 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34235049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20" name="Rectangle 4"/>
          <p:cNvSpPr>
            <a:spLocks noChangeArrowheads="1"/>
          </p:cNvSpPr>
          <p:nvPr/>
        </p:nvSpPr>
        <p:spPr bwMode="auto">
          <a:xfrm>
            <a:off x="1385070" y="1196752"/>
            <a:ext cx="6373861" cy="4154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 rtl="1" eaLnBrk="1" hangingPunct="1">
              <a:defRPr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«اَلْحَقَّ الْحَقَّ أَقُولُ لَكُمْ: </a:t>
            </a:r>
          </a:p>
          <a:p>
            <a:pPr algn="ctr" rtl="1" eaLnBrk="1" hangingPunct="1">
              <a:defRPr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مَنْ يُؤْمِنُ بِي فَالأَعْمَالُ الَّتِي أَنَا أَعْمَلُهَا يَعْمَلُهَا هُوَ أَيْضاً،</a:t>
            </a:r>
          </a:p>
          <a:p>
            <a:pPr algn="ctr" rtl="1" eaLnBrk="1" hangingPunct="1">
              <a:defRPr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وَيَعْمَلُ أَعْظَمَ مِنْهَا لأَنِّي مَاضٍ إِلَى أَبِي.</a:t>
            </a:r>
          </a:p>
          <a:p>
            <a:pPr algn="ctr" rtl="1" eaLnBrk="1" hangingPunct="1">
              <a:defRPr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وَمَهْمَا سَأَلْتُمْ بِاسْمِي فَذَلِكَ أَفْعَلُهُ</a:t>
            </a:r>
          </a:p>
          <a:p>
            <a:pPr algn="ctr" rtl="1" eaLnBrk="1" hangingPunct="1">
              <a:defRPr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لِيَتَمَجَّدَ الآبُ بِالاِبْنِ. </a:t>
            </a:r>
          </a:p>
          <a:p>
            <a:pPr algn="ctr" rtl="1" eaLnBrk="1" hangingPunct="1">
              <a:defRPr/>
            </a:pPr>
            <a:r>
              <a:rPr lang="ar-EG" altLang="zh-CN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إِنْ سَأَلْتُمْ شَيْئاً بِاسْمِي فَإِنِّي أَفْعَلُهُ». </a:t>
            </a:r>
          </a:p>
        </p:txBody>
      </p:sp>
      <p:sp>
        <p:nvSpPr>
          <p:cNvPr id="2" name="Rectangle 1"/>
          <p:cNvSpPr/>
          <p:nvPr/>
        </p:nvSpPr>
        <p:spPr>
          <a:xfrm>
            <a:off x="3384816" y="5351736"/>
            <a:ext cx="237436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rtl="1">
              <a:defRPr/>
            </a:pPr>
            <a:r>
              <a:rPr lang="ar-EG" altLang="zh-CN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(يو 14: 12-14) </a:t>
            </a:r>
          </a:p>
        </p:txBody>
      </p:sp>
    </p:spTree>
    <p:extLst>
      <p:ext uri="{BB962C8B-B14F-4D97-AF65-F5344CB8AC3E}">
        <p14:creationId xmlns:p14="http://schemas.microsoft.com/office/powerpoint/2010/main" val="150678649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1"/>
          <p:cNvSpPr>
            <a:spLocks noChangeArrowheads="1"/>
          </p:cNvSpPr>
          <p:nvPr/>
        </p:nvSpPr>
        <p:spPr bwMode="auto">
          <a:xfrm>
            <a:off x="1007604" y="1305342"/>
            <a:ext cx="7128792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 الْجَسَدَ يَشْتَهِي ضِدَّ الرُّوحِ وَالرُّوحُ ضِدَّ الْجَسَدِ،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وَهَذَانِ يُقَاوِمُ أَحَدُهُمَا</a:t>
            </a:r>
            <a:r>
              <a:rPr lang="ar-EG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الآخَرَ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SA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حَتَّى تَفْعَلُون مَا لاَ تُرِيدُونَ. </a:t>
            </a:r>
            <a:endParaRPr 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75147" y="3492722"/>
            <a:ext cx="15937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0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(غل5: 17)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4760226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9612" y="2423515"/>
            <a:ext cx="6696744" cy="1031742"/>
          </a:xfrm>
          <a:prstGeom prst="rect">
            <a:avLst/>
          </a:prstGeom>
        </p:spPr>
      </p:pic>
      <p:sp>
        <p:nvSpPr>
          <p:cNvPr id="33794" name="Rectangle 1"/>
          <p:cNvSpPr>
            <a:spLocks noChangeArrowheads="1"/>
          </p:cNvSpPr>
          <p:nvPr/>
        </p:nvSpPr>
        <p:spPr bwMode="auto">
          <a:xfrm>
            <a:off x="395536" y="1916832"/>
            <a:ext cx="8064896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وَلَكِنَّ الَّذِينَ هُمْ لِلْمَسِيحِ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قَدْ صَلَبُوا الْجَسَدَ مَعَ الأَهْوَاءِ وَالشَّهَوَاتِ. </a:t>
            </a:r>
            <a:endParaRPr lang="ar-EG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491880" y="3874353"/>
            <a:ext cx="159370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(غل5: 24)</a:t>
            </a:r>
            <a:endParaRPr 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6208782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5E04982-FCE8-6F10-9D6D-F5FADC1EC539}"/>
              </a:ext>
            </a:extLst>
          </p:cNvPr>
          <p:cNvSpPr/>
          <p:nvPr/>
        </p:nvSpPr>
        <p:spPr>
          <a:xfrm>
            <a:off x="2939573" y="1052736"/>
            <a:ext cx="3411324" cy="936104"/>
          </a:xfrm>
          <a:custGeom>
            <a:avLst/>
            <a:gdLst>
              <a:gd name="connsiteX0" fmla="*/ 0 w 3411324"/>
              <a:gd name="connsiteY0" fmla="*/ 0 h 936104"/>
              <a:gd name="connsiteX1" fmla="*/ 636780 w 3411324"/>
              <a:gd name="connsiteY1" fmla="*/ 0 h 936104"/>
              <a:gd name="connsiteX2" fmla="*/ 1137108 w 3411324"/>
              <a:gd name="connsiteY2" fmla="*/ 0 h 936104"/>
              <a:gd name="connsiteX3" fmla="*/ 1671549 w 3411324"/>
              <a:gd name="connsiteY3" fmla="*/ 0 h 936104"/>
              <a:gd name="connsiteX4" fmla="*/ 2137763 w 3411324"/>
              <a:gd name="connsiteY4" fmla="*/ 0 h 936104"/>
              <a:gd name="connsiteX5" fmla="*/ 2774544 w 3411324"/>
              <a:gd name="connsiteY5" fmla="*/ 0 h 936104"/>
              <a:gd name="connsiteX6" fmla="*/ 3411324 w 3411324"/>
              <a:gd name="connsiteY6" fmla="*/ 0 h 936104"/>
              <a:gd name="connsiteX7" fmla="*/ 3411324 w 3411324"/>
              <a:gd name="connsiteY7" fmla="*/ 486774 h 936104"/>
              <a:gd name="connsiteX8" fmla="*/ 3411324 w 3411324"/>
              <a:gd name="connsiteY8" fmla="*/ 936104 h 936104"/>
              <a:gd name="connsiteX9" fmla="*/ 2774544 w 3411324"/>
              <a:gd name="connsiteY9" fmla="*/ 936104 h 936104"/>
              <a:gd name="connsiteX10" fmla="*/ 2205990 w 3411324"/>
              <a:gd name="connsiteY10" fmla="*/ 936104 h 936104"/>
              <a:gd name="connsiteX11" fmla="*/ 1671549 w 3411324"/>
              <a:gd name="connsiteY11" fmla="*/ 936104 h 936104"/>
              <a:gd name="connsiteX12" fmla="*/ 1171221 w 3411324"/>
              <a:gd name="connsiteY12" fmla="*/ 936104 h 936104"/>
              <a:gd name="connsiteX13" fmla="*/ 602667 w 3411324"/>
              <a:gd name="connsiteY13" fmla="*/ 936104 h 936104"/>
              <a:gd name="connsiteX14" fmla="*/ 0 w 3411324"/>
              <a:gd name="connsiteY14" fmla="*/ 936104 h 936104"/>
              <a:gd name="connsiteX15" fmla="*/ 0 w 3411324"/>
              <a:gd name="connsiteY15" fmla="*/ 449330 h 936104"/>
              <a:gd name="connsiteX16" fmla="*/ 0 w 3411324"/>
              <a:gd name="connsiteY16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11324" h="936104" fill="none" extrusionOk="0">
                <a:moveTo>
                  <a:pt x="0" y="0"/>
                </a:moveTo>
                <a:cubicBezTo>
                  <a:pt x="283829" y="-58524"/>
                  <a:pt x="340912" y="5074"/>
                  <a:pt x="636780" y="0"/>
                </a:cubicBezTo>
                <a:cubicBezTo>
                  <a:pt x="932648" y="-5074"/>
                  <a:pt x="896038" y="55386"/>
                  <a:pt x="1137108" y="0"/>
                </a:cubicBezTo>
                <a:cubicBezTo>
                  <a:pt x="1378178" y="-55386"/>
                  <a:pt x="1426576" y="44466"/>
                  <a:pt x="1671549" y="0"/>
                </a:cubicBezTo>
                <a:cubicBezTo>
                  <a:pt x="1916522" y="-44466"/>
                  <a:pt x="1964542" y="26522"/>
                  <a:pt x="2137763" y="0"/>
                </a:cubicBezTo>
                <a:cubicBezTo>
                  <a:pt x="2310984" y="-26522"/>
                  <a:pt x="2631142" y="68572"/>
                  <a:pt x="2774544" y="0"/>
                </a:cubicBezTo>
                <a:cubicBezTo>
                  <a:pt x="2917946" y="-68572"/>
                  <a:pt x="3108892" y="38898"/>
                  <a:pt x="3411324" y="0"/>
                </a:cubicBezTo>
                <a:cubicBezTo>
                  <a:pt x="3439423" y="219970"/>
                  <a:pt x="3393374" y="253050"/>
                  <a:pt x="3411324" y="486774"/>
                </a:cubicBezTo>
                <a:cubicBezTo>
                  <a:pt x="3429274" y="720498"/>
                  <a:pt x="3362787" y="801135"/>
                  <a:pt x="3411324" y="936104"/>
                </a:cubicBezTo>
                <a:cubicBezTo>
                  <a:pt x="3102012" y="971649"/>
                  <a:pt x="3039878" y="928552"/>
                  <a:pt x="2774544" y="936104"/>
                </a:cubicBezTo>
                <a:cubicBezTo>
                  <a:pt x="2509210" y="943656"/>
                  <a:pt x="2436679" y="915390"/>
                  <a:pt x="2205990" y="936104"/>
                </a:cubicBezTo>
                <a:cubicBezTo>
                  <a:pt x="1975301" y="956818"/>
                  <a:pt x="1897010" y="875320"/>
                  <a:pt x="1671549" y="936104"/>
                </a:cubicBezTo>
                <a:cubicBezTo>
                  <a:pt x="1446088" y="996888"/>
                  <a:pt x="1327989" y="910725"/>
                  <a:pt x="1171221" y="936104"/>
                </a:cubicBezTo>
                <a:cubicBezTo>
                  <a:pt x="1014453" y="961483"/>
                  <a:pt x="858899" y="873010"/>
                  <a:pt x="602667" y="936104"/>
                </a:cubicBezTo>
                <a:cubicBezTo>
                  <a:pt x="346435" y="999198"/>
                  <a:pt x="171197" y="922226"/>
                  <a:pt x="0" y="936104"/>
                </a:cubicBezTo>
                <a:cubicBezTo>
                  <a:pt x="-31091" y="746990"/>
                  <a:pt x="43381" y="640431"/>
                  <a:pt x="0" y="449330"/>
                </a:cubicBezTo>
                <a:cubicBezTo>
                  <a:pt x="-43381" y="258229"/>
                  <a:pt x="44889" y="150458"/>
                  <a:pt x="0" y="0"/>
                </a:cubicBezTo>
                <a:close/>
              </a:path>
              <a:path w="3411324" h="936104" stroke="0" extrusionOk="0">
                <a:moveTo>
                  <a:pt x="0" y="0"/>
                </a:moveTo>
                <a:cubicBezTo>
                  <a:pt x="148185" y="-24479"/>
                  <a:pt x="252825" y="25127"/>
                  <a:pt x="500328" y="0"/>
                </a:cubicBezTo>
                <a:cubicBezTo>
                  <a:pt x="747831" y="-25127"/>
                  <a:pt x="866268" y="20020"/>
                  <a:pt x="1034768" y="0"/>
                </a:cubicBezTo>
                <a:cubicBezTo>
                  <a:pt x="1203268" y="-20020"/>
                  <a:pt x="1322003" y="59842"/>
                  <a:pt x="1569209" y="0"/>
                </a:cubicBezTo>
                <a:cubicBezTo>
                  <a:pt x="1816415" y="-59842"/>
                  <a:pt x="1881440" y="41839"/>
                  <a:pt x="2069537" y="0"/>
                </a:cubicBezTo>
                <a:cubicBezTo>
                  <a:pt x="2257634" y="-41839"/>
                  <a:pt x="2434604" y="13506"/>
                  <a:pt x="2569864" y="0"/>
                </a:cubicBezTo>
                <a:cubicBezTo>
                  <a:pt x="2705124" y="-13506"/>
                  <a:pt x="3042392" y="44666"/>
                  <a:pt x="3411324" y="0"/>
                </a:cubicBezTo>
                <a:cubicBezTo>
                  <a:pt x="3451692" y="111207"/>
                  <a:pt x="3404893" y="313083"/>
                  <a:pt x="3411324" y="458691"/>
                </a:cubicBezTo>
                <a:cubicBezTo>
                  <a:pt x="3417755" y="604299"/>
                  <a:pt x="3382031" y="698768"/>
                  <a:pt x="3411324" y="936104"/>
                </a:cubicBezTo>
                <a:cubicBezTo>
                  <a:pt x="3268698" y="968411"/>
                  <a:pt x="3059671" y="899111"/>
                  <a:pt x="2945110" y="936104"/>
                </a:cubicBezTo>
                <a:cubicBezTo>
                  <a:pt x="2830549" y="973097"/>
                  <a:pt x="2692451" y="920388"/>
                  <a:pt x="2444782" y="936104"/>
                </a:cubicBezTo>
                <a:cubicBezTo>
                  <a:pt x="2197113" y="951820"/>
                  <a:pt x="2070601" y="927470"/>
                  <a:pt x="1842115" y="936104"/>
                </a:cubicBezTo>
                <a:cubicBezTo>
                  <a:pt x="1613629" y="944738"/>
                  <a:pt x="1387346" y="925754"/>
                  <a:pt x="1273561" y="936104"/>
                </a:cubicBezTo>
                <a:cubicBezTo>
                  <a:pt x="1159776" y="946454"/>
                  <a:pt x="969557" y="889973"/>
                  <a:pt x="773233" y="936104"/>
                </a:cubicBezTo>
                <a:cubicBezTo>
                  <a:pt x="576909" y="982235"/>
                  <a:pt x="360105" y="844063"/>
                  <a:pt x="0" y="936104"/>
                </a:cubicBezTo>
                <a:cubicBezTo>
                  <a:pt x="-29257" y="834916"/>
                  <a:pt x="32069" y="696865"/>
                  <a:pt x="0" y="496135"/>
                </a:cubicBezTo>
                <a:cubicBezTo>
                  <a:pt x="-32069" y="295405"/>
                  <a:pt x="58986" y="11997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97968949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4400" b="1" dirty="0">
              <a:solidFill>
                <a:srgbClr val="FCF2E3"/>
              </a:solidFill>
            </a:endParaRPr>
          </a:p>
        </p:txBody>
      </p:sp>
      <p:sp>
        <p:nvSpPr>
          <p:cNvPr id="28" name="Google Shape;5106;p65">
            <a:extLst>
              <a:ext uri="{FF2B5EF4-FFF2-40B4-BE49-F238E27FC236}">
                <a16:creationId xmlns:a16="http://schemas.microsoft.com/office/drawing/2014/main" id="{95B4351E-D5AD-4CAC-51FF-7E0CA0A6B871}"/>
              </a:ext>
            </a:extLst>
          </p:cNvPr>
          <p:cNvSpPr/>
          <p:nvPr/>
        </p:nvSpPr>
        <p:spPr>
          <a:xfrm>
            <a:off x="2915816" y="1296665"/>
            <a:ext cx="3312368" cy="720000"/>
          </a:xfrm>
          <a:prstGeom prst="roundRect">
            <a:avLst>
              <a:gd name="adj" fmla="val 16667"/>
            </a:avLst>
          </a:prstGeom>
          <a:noFill/>
          <a:ln w="285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26937A5-2C50-0A81-733D-16C71A7919E4}"/>
              </a:ext>
            </a:extLst>
          </p:cNvPr>
          <p:cNvSpPr txBox="1">
            <a:spLocks/>
          </p:cNvSpPr>
          <p:nvPr/>
        </p:nvSpPr>
        <p:spPr>
          <a:xfrm>
            <a:off x="2737445" y="1196752"/>
            <a:ext cx="3669110" cy="720080"/>
          </a:xfrm>
          <a:ln>
            <a:extLst>
              <a:ext uri="{C807C97D-BFC1-408E-A445-0C87EB9F89A2}">
                <ask:lineSketchStyleProps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ar-SA"/>
            </a:defPPr>
            <a:lvl1pPr algn="ctr" fontAlgn="base">
              <a:spcBef>
                <a:spcPct val="0"/>
              </a:spcBef>
              <a:spcAft>
                <a:spcPct val="0"/>
              </a:spcAft>
              <a:defRPr sz="4800" b="1" kern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ar-EG" dirty="0"/>
              <a:t>تحديات الحياة الجديدة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71894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1"/>
          <p:cNvSpPr>
            <a:spLocks noChangeArrowheads="1"/>
          </p:cNvSpPr>
          <p:nvPr/>
        </p:nvSpPr>
        <p:spPr bwMode="auto">
          <a:xfrm>
            <a:off x="1265646" y="1946804"/>
            <a:ext cx="661270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وَأَمَّا أَنَا فَقَدْ أَتَيْتُ لِتَكُونَ لَهُمْ حَيَاةٌ وَلِيَكُونَ لَهُمْ أَفْضَلُ. </a:t>
            </a:r>
            <a:endParaRPr 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742286" y="2721114"/>
            <a:ext cx="165942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(يو10: 10)</a:t>
            </a:r>
            <a:endParaRPr 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5274007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5922226" y="2536834"/>
            <a:ext cx="216277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685800" indent="-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indent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 الحياة الجديدة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5527888" y="3346114"/>
            <a:ext cx="255711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685800" indent="-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indent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 محبة الله ورعايته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5365984" y="4155394"/>
            <a:ext cx="271901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685800" indent="-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indent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 الاستمرار والنصرة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915816" y="1052736"/>
            <a:ext cx="3444793" cy="936104"/>
          </a:xfrm>
          <a:custGeom>
            <a:avLst/>
            <a:gdLst>
              <a:gd name="connsiteX0" fmla="*/ 0 w 3444793"/>
              <a:gd name="connsiteY0" fmla="*/ 0 h 936104"/>
              <a:gd name="connsiteX1" fmla="*/ 3444793 w 3444793"/>
              <a:gd name="connsiteY1" fmla="*/ 0 h 936104"/>
              <a:gd name="connsiteX2" fmla="*/ 3444793 w 3444793"/>
              <a:gd name="connsiteY2" fmla="*/ 936104 h 936104"/>
              <a:gd name="connsiteX3" fmla="*/ 0 w 3444793"/>
              <a:gd name="connsiteY3" fmla="*/ 936104 h 936104"/>
              <a:gd name="connsiteX4" fmla="*/ 0 w 3444793"/>
              <a:gd name="connsiteY4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4793" h="936104" extrusionOk="0">
                <a:moveTo>
                  <a:pt x="0" y="0"/>
                </a:moveTo>
                <a:cubicBezTo>
                  <a:pt x="504234" y="149760"/>
                  <a:pt x="2320781" y="-161862"/>
                  <a:pt x="3444793" y="0"/>
                </a:cubicBezTo>
                <a:cubicBezTo>
                  <a:pt x="3467508" y="373459"/>
                  <a:pt x="3497014" y="526716"/>
                  <a:pt x="3444793" y="936104"/>
                </a:cubicBezTo>
                <a:cubicBezTo>
                  <a:pt x="2020103" y="1010051"/>
                  <a:pt x="1410880" y="792639"/>
                  <a:pt x="0" y="936104"/>
                </a:cubicBezTo>
                <a:cubicBezTo>
                  <a:pt x="26011" y="662475"/>
                  <a:pt x="11952" y="237000"/>
                  <a:pt x="0" y="0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4254404985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1- النصرة على الشكوك</a:t>
            </a:r>
            <a:endParaRPr lang="en-US" altLang="en-US" sz="4800" b="1" dirty="0">
              <a:ln w="0"/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15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403382" y="4360114"/>
            <a:ext cx="360000" cy="360000"/>
            <a:chOff x="5775400" y="680525"/>
            <a:chExt cx="659100" cy="654900"/>
          </a:xfrm>
        </p:grpSpPr>
        <p:sp>
          <p:nvSpPr>
            <p:cNvPr id="16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7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8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403382" y="3550834"/>
            <a:ext cx="360000" cy="360000"/>
            <a:chOff x="5775400" y="680525"/>
            <a:chExt cx="659100" cy="654900"/>
          </a:xfrm>
        </p:grpSpPr>
        <p:sp>
          <p:nvSpPr>
            <p:cNvPr id="19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0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1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403382" y="2741554"/>
            <a:ext cx="360000" cy="360000"/>
            <a:chOff x="5775400" y="680525"/>
            <a:chExt cx="659100" cy="654900"/>
          </a:xfrm>
        </p:grpSpPr>
        <p:sp>
          <p:nvSpPr>
            <p:cNvPr id="22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3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919412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Box 3"/>
          <p:cNvSpPr txBox="1">
            <a:spLocks noChangeArrowheads="1"/>
          </p:cNvSpPr>
          <p:nvPr/>
        </p:nvSpPr>
        <p:spPr bwMode="auto">
          <a:xfrm>
            <a:off x="5392160" y="756461"/>
            <a:ext cx="23439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 الحياة الجديدة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6867" name="Rectangle 6"/>
          <p:cNvSpPr>
            <a:spLocks noChangeArrowheads="1"/>
          </p:cNvSpPr>
          <p:nvPr/>
        </p:nvSpPr>
        <p:spPr bwMode="auto">
          <a:xfrm>
            <a:off x="971600" y="2058720"/>
            <a:ext cx="7200800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وَأَمَّا كُلُّ الَّذِينَ قَبِلُوهُ فَأَعْطَاهُمْ سُلْطَاناً أَنْ يَصِيرُوا أَوْلاَدَ اللَّهِ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أَيِ الْمُؤْمِنُونَ بِاسْمِهِ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اَلَّذِينَ وُلِدُوا لَيْسَ مِنْ دَمٍ، وَلاَ مِنْ مَشِيئَةِ جَسَدٍ، وَلاَ مِنْ مَشِيئَةِ رَجُلٍ، بَلْ مِنَ اللَّهِ. </a:t>
            </a:r>
          </a:p>
        </p:txBody>
      </p:sp>
      <p:sp>
        <p:nvSpPr>
          <p:cNvPr id="2" name="Rectangle 1"/>
          <p:cNvSpPr/>
          <p:nvPr/>
        </p:nvSpPr>
        <p:spPr>
          <a:xfrm>
            <a:off x="3523476" y="4859487"/>
            <a:ext cx="209704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(يو1: 12، 13)</a:t>
            </a:r>
            <a:endParaRPr lang="en-US" alt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5" name="Google Shape;3296;p40">
            <a:extLst>
              <a:ext uri="{FF2B5EF4-FFF2-40B4-BE49-F238E27FC236}">
                <a16:creationId xmlns:a16="http://schemas.microsoft.com/office/drawing/2014/main" id="{EE2BAD97-145A-AACD-D30F-2D96516452DD}"/>
              </a:ext>
            </a:extLst>
          </p:cNvPr>
          <p:cNvGrpSpPr/>
          <p:nvPr/>
        </p:nvGrpSpPr>
        <p:grpSpPr>
          <a:xfrm>
            <a:off x="7903919" y="1025564"/>
            <a:ext cx="360000" cy="360000"/>
            <a:chOff x="5775400" y="680525"/>
            <a:chExt cx="659100" cy="654900"/>
          </a:xfrm>
        </p:grpSpPr>
        <p:sp>
          <p:nvSpPr>
            <p:cNvPr id="6" name="Google Shape;3297;p40">
              <a:extLst>
                <a:ext uri="{FF2B5EF4-FFF2-40B4-BE49-F238E27FC236}">
                  <a16:creationId xmlns:a16="http://schemas.microsoft.com/office/drawing/2014/main" id="{561B752D-B5C5-1038-F989-44ACE189E812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7" name="Google Shape;3298;p40">
              <a:extLst>
                <a:ext uri="{FF2B5EF4-FFF2-40B4-BE49-F238E27FC236}">
                  <a16:creationId xmlns:a16="http://schemas.microsoft.com/office/drawing/2014/main" id="{E243E3B2-245E-6273-093A-721B89A9939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A944764-7235-034B-EC49-F037F45FDA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66147" y="1424579"/>
            <a:ext cx="3995936" cy="432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951961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ChangeArrowheads="1"/>
          </p:cNvSpPr>
          <p:nvPr/>
        </p:nvSpPr>
        <p:spPr bwMode="auto">
          <a:xfrm>
            <a:off x="1025606" y="1052513"/>
            <a:ext cx="7092788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مَنْ لَهُ الاِبْنُ فَلَهُ الْحَيَاةُ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وَمَنْ لَيْسَ لَهُ ابْنُ اللهِ فَلَيْسَتْ لَهُ الْحَيَاةُ.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كَتَبْتُ هَذَا إِلَيْكُمْ أَنْتُمُ الْمُؤْمِنِينَ بِاسْمِ ابْنِ اللهِ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لِكَيْ تَعْلَمُوا أَنَّ لَكُمْ حَيَاةً أَبَدِيَّةً، وَلِكَيْ تُؤْمِنُوا بِاسْمِ ابْنِ اللهِ. </a:t>
            </a:r>
          </a:p>
        </p:txBody>
      </p:sp>
      <p:sp>
        <p:nvSpPr>
          <p:cNvPr id="2" name="Rectangle 1"/>
          <p:cNvSpPr/>
          <p:nvPr/>
        </p:nvSpPr>
        <p:spPr>
          <a:xfrm>
            <a:off x="3347864" y="4137852"/>
            <a:ext cx="244827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(1يو5: 12، 13)</a:t>
            </a:r>
            <a:endParaRPr lang="en-US" alt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9290287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Box 4"/>
          <p:cNvSpPr txBox="1">
            <a:spLocks noChangeArrowheads="1"/>
          </p:cNvSpPr>
          <p:nvPr/>
        </p:nvSpPr>
        <p:spPr bwMode="auto">
          <a:xfrm>
            <a:off x="4891527" y="709666"/>
            <a:ext cx="277511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 محبة الله ورعايته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22436" y="4875257"/>
            <a:ext cx="149912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(رو8: 35)</a:t>
            </a:r>
            <a:endParaRPr lang="en-US" altLang="en-US" sz="4000" b="1" dirty="0">
              <a:solidFill>
                <a:srgbClr val="00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286000" y="2089417"/>
            <a:ext cx="4572000" cy="2800767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مَنْ سَيَفْصِلُنَا عَنْ مَحَبَّةِ الْمَسِيحِ؟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أَشِدَّةٌ أَمْ ضَيْقٌ أَمِ اضْطِهَادٌ 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أَمْ جُوعٌ أَمْ عُرْيٌ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ea typeface="Times New Roman" pitchFamily="18" charset="0"/>
                <a:cs typeface="Arabic Typesetting" pitchFamily="66" charset="-78"/>
              </a:rPr>
              <a:t> أَمْ خَطَرٌ أَمْ سَيْفٌ؟ 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ea typeface="Times New Roman" pitchFamily="18" charset="0"/>
              <a:cs typeface="Arabic Typesetting" pitchFamily="66" charset="-78"/>
            </a:endParaRPr>
          </a:p>
        </p:txBody>
      </p:sp>
      <p:grpSp>
        <p:nvGrpSpPr>
          <p:cNvPr id="4" name="Google Shape;3296;p40">
            <a:extLst>
              <a:ext uri="{FF2B5EF4-FFF2-40B4-BE49-F238E27FC236}">
                <a16:creationId xmlns:a16="http://schemas.microsoft.com/office/drawing/2014/main" id="{D963790F-C1D1-EEDD-F297-4FECB82136A5}"/>
              </a:ext>
            </a:extLst>
          </p:cNvPr>
          <p:cNvGrpSpPr/>
          <p:nvPr/>
        </p:nvGrpSpPr>
        <p:grpSpPr>
          <a:xfrm>
            <a:off x="7956376" y="878624"/>
            <a:ext cx="360000" cy="360000"/>
            <a:chOff x="5775400" y="680525"/>
            <a:chExt cx="659100" cy="654900"/>
          </a:xfrm>
        </p:grpSpPr>
        <p:sp>
          <p:nvSpPr>
            <p:cNvPr id="5" name="Google Shape;3297;p40">
              <a:extLst>
                <a:ext uri="{FF2B5EF4-FFF2-40B4-BE49-F238E27FC236}">
                  <a16:creationId xmlns:a16="http://schemas.microsoft.com/office/drawing/2014/main" id="{BB6E4927-A0DB-32A7-E1BF-5B2952AD2443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6" name="Google Shape;3298;p40">
              <a:extLst>
                <a:ext uri="{FF2B5EF4-FFF2-40B4-BE49-F238E27FC236}">
                  <a16:creationId xmlns:a16="http://schemas.microsoft.com/office/drawing/2014/main" id="{6A20E4D2-CAD5-D378-12B3-21F812FF9772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833210B8-C3FD-566E-999D-4BFB13D1D0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99306" y="1340186"/>
            <a:ext cx="4159559" cy="432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283526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extBox 5"/>
          <p:cNvSpPr txBox="1">
            <a:spLocks noChangeArrowheads="1"/>
          </p:cNvSpPr>
          <p:nvPr/>
        </p:nvSpPr>
        <p:spPr bwMode="auto">
          <a:xfrm>
            <a:off x="5220072" y="501314"/>
            <a:ext cx="294824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8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في الاستمرار والنصرة</a:t>
            </a:r>
            <a:endParaRPr lang="en-US" altLang="en-US" sz="48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755576" y="2151836"/>
            <a:ext cx="7632848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فَبِالأَوْلَى كَثِيراً وَنَحْنُ مُتَبَرِّرُونَ الآنَ بِدَمِهِ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نَخْلُصُ بِهِ مِنَ الْغَضَبِ. 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لأَنَّهُ إِنْ كُنَّا وَنَحْنُ أَعْدَاءٌ قَدْ صُولِحْنَا مَعَ اللهِ بِمَوْتِ ابْنِهِ</a:t>
            </a:r>
            <a:endParaRPr lang="en-US" altLang="en-US" sz="44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فَبِالأَوْلَى كَثِيراً وَنَحْنُ مُصَالَحُونَ نَخْلُصُ بِحَيَاتِهِ. </a:t>
            </a:r>
          </a:p>
        </p:txBody>
      </p:sp>
      <p:sp>
        <p:nvSpPr>
          <p:cNvPr id="2" name="Rectangle 1"/>
          <p:cNvSpPr/>
          <p:nvPr/>
        </p:nvSpPr>
        <p:spPr>
          <a:xfrm>
            <a:off x="3603626" y="5237776"/>
            <a:ext cx="193674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(رو5: 9، 10)</a:t>
            </a:r>
            <a:endParaRPr lang="en-US" altLang="en-US" sz="4000" b="1" dirty="0">
              <a:solidFill>
                <a:srgbClr val="00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grpSp>
        <p:nvGrpSpPr>
          <p:cNvPr id="3" name="Google Shape;3296;p40">
            <a:extLst>
              <a:ext uri="{FF2B5EF4-FFF2-40B4-BE49-F238E27FC236}">
                <a16:creationId xmlns:a16="http://schemas.microsoft.com/office/drawing/2014/main" id="{27284AD3-0D30-B9AD-58CA-1A7329464067}"/>
              </a:ext>
            </a:extLst>
          </p:cNvPr>
          <p:cNvGrpSpPr/>
          <p:nvPr/>
        </p:nvGrpSpPr>
        <p:grpSpPr>
          <a:xfrm>
            <a:off x="8328372" y="667600"/>
            <a:ext cx="360000" cy="360000"/>
            <a:chOff x="5775400" y="680525"/>
            <a:chExt cx="659100" cy="654900"/>
          </a:xfrm>
        </p:grpSpPr>
        <p:sp>
          <p:nvSpPr>
            <p:cNvPr id="4" name="Google Shape;3297;p40">
              <a:extLst>
                <a:ext uri="{FF2B5EF4-FFF2-40B4-BE49-F238E27FC236}">
                  <a16:creationId xmlns:a16="http://schemas.microsoft.com/office/drawing/2014/main" id="{4CA04FC5-7FCF-D1C6-0E81-848CBC6ABD56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5" name="Google Shape;3298;p40">
              <a:extLst>
                <a:ext uri="{FF2B5EF4-FFF2-40B4-BE49-F238E27FC236}">
                  <a16:creationId xmlns:a16="http://schemas.microsoft.com/office/drawing/2014/main" id="{53084E29-DF32-4054-0032-D85BEACE384C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A9D767C6-E9A6-05CD-6FC2-7560F57E54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72000" y="1173222"/>
            <a:ext cx="4752528" cy="432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517176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ChangeArrowheads="1"/>
          </p:cNvSpPr>
          <p:nvPr/>
        </p:nvSpPr>
        <p:spPr bwMode="auto">
          <a:xfrm>
            <a:off x="2195736" y="1982450"/>
            <a:ext cx="5131533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وَهَا أَنَا مَعَكُمْ كُلَّ الأَيَّامِ إِلَى انْقِضَاءِ الدَّهْرِ».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آمِينَ.</a:t>
            </a:r>
          </a:p>
        </p:txBody>
      </p:sp>
      <p:sp>
        <p:nvSpPr>
          <p:cNvPr id="2" name="Rectangle 1"/>
          <p:cNvSpPr/>
          <p:nvPr/>
        </p:nvSpPr>
        <p:spPr>
          <a:xfrm>
            <a:off x="3777901" y="3782650"/>
            <a:ext cx="1967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(مت</a:t>
            </a:r>
            <a:r>
              <a:rPr lang="en-US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28: 20)</a:t>
            </a:r>
            <a:endParaRPr lang="en-US" alt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5571201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">
            <a:extLst>
              <a:ext uri="{FF2B5EF4-FFF2-40B4-BE49-F238E27FC236}">
                <a16:creationId xmlns:a16="http://schemas.microsoft.com/office/drawing/2014/main" id="{9BC8A45D-A10A-C430-76FF-BA88A420C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2199" y="1031245"/>
            <a:ext cx="3459601" cy="830997"/>
          </a:xfr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defPPr>
              <a:defRPr lang="ar-SA"/>
            </a:defPPr>
            <a:lvl1pPr algn="ctr" fontAlgn="base">
              <a:spcBef>
                <a:spcPct val="0"/>
              </a:spcBef>
              <a:spcAft>
                <a:spcPct val="0"/>
              </a:spcAft>
              <a:defRPr sz="4800" b="1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ar-EG" altLang="en-US" dirty="0"/>
              <a:t>2- التصرف عند السقوط</a:t>
            </a:r>
            <a:endParaRPr lang="en-US" altLang="en-US" dirty="0"/>
          </a:p>
        </p:txBody>
      </p:sp>
      <p:sp>
        <p:nvSpPr>
          <p:cNvPr id="43010" name="TextBox 6"/>
          <p:cNvSpPr txBox="1">
            <a:spLocks noChangeArrowheads="1"/>
          </p:cNvSpPr>
          <p:nvPr/>
        </p:nvSpPr>
        <p:spPr bwMode="auto">
          <a:xfrm>
            <a:off x="755576" y="2225995"/>
            <a:ext cx="7416824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لاَ تَشْمَتِي بِي يَا عَدُوَّتِي. إِذَا سَقَطْتُ أَقُومُ.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إِذَا جَلَسْتُ فِي الظُّلْمَةِ فَالرَّبُّ نُورٌ لِي. أَحْتَمِلُ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غَضَبَ الرَّبِّ لأَنِّي أَخْطَأْتُ إِلَيْهِ حَتَّى يُقِيمَ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دَعْوَايَ وَيُجْرِيَ حَقِّي. سَيُخْرِجُنِي إِلَى النُّورِ.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سَأَنْظُرُ بِرَّهُ.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43011" name="TextBox 7"/>
          <p:cNvSpPr txBox="1">
            <a:spLocks noChangeArrowheads="1"/>
          </p:cNvSpPr>
          <p:nvPr/>
        </p:nvSpPr>
        <p:spPr bwMode="auto">
          <a:xfrm>
            <a:off x="3651715" y="5731843"/>
            <a:ext cx="184056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ar-SA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مي 7: </a:t>
            </a:r>
            <a:r>
              <a:rPr lang="ar-EG" altLang="en-US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8, 9)</a:t>
            </a:r>
            <a:endParaRPr lang="en-US" alt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F3C9386-BC88-ACFE-A173-8533BFCFA56E}"/>
              </a:ext>
            </a:extLst>
          </p:cNvPr>
          <p:cNvSpPr/>
          <p:nvPr/>
        </p:nvSpPr>
        <p:spPr>
          <a:xfrm>
            <a:off x="2857007" y="926138"/>
            <a:ext cx="3444793" cy="936104"/>
          </a:xfrm>
          <a:custGeom>
            <a:avLst/>
            <a:gdLst>
              <a:gd name="connsiteX0" fmla="*/ 0 w 3444793"/>
              <a:gd name="connsiteY0" fmla="*/ 0 h 936104"/>
              <a:gd name="connsiteX1" fmla="*/ 3444793 w 3444793"/>
              <a:gd name="connsiteY1" fmla="*/ 0 h 936104"/>
              <a:gd name="connsiteX2" fmla="*/ 3444793 w 3444793"/>
              <a:gd name="connsiteY2" fmla="*/ 936104 h 936104"/>
              <a:gd name="connsiteX3" fmla="*/ 0 w 3444793"/>
              <a:gd name="connsiteY3" fmla="*/ 936104 h 936104"/>
              <a:gd name="connsiteX4" fmla="*/ 0 w 3444793"/>
              <a:gd name="connsiteY4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4793" h="936104" extrusionOk="0">
                <a:moveTo>
                  <a:pt x="0" y="0"/>
                </a:moveTo>
                <a:cubicBezTo>
                  <a:pt x="504234" y="149760"/>
                  <a:pt x="2320781" y="-161862"/>
                  <a:pt x="3444793" y="0"/>
                </a:cubicBezTo>
                <a:cubicBezTo>
                  <a:pt x="3467508" y="373459"/>
                  <a:pt x="3497014" y="526716"/>
                  <a:pt x="3444793" y="936104"/>
                </a:cubicBezTo>
                <a:cubicBezTo>
                  <a:pt x="2020103" y="1010051"/>
                  <a:pt x="1410880" y="792639"/>
                  <a:pt x="0" y="936104"/>
                </a:cubicBezTo>
                <a:cubicBezTo>
                  <a:pt x="26011" y="662475"/>
                  <a:pt x="11952" y="237000"/>
                  <a:pt x="0" y="0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4254404985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altLang="en-US" sz="4800" b="1" dirty="0">
              <a:ln w="0"/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649385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23" name="Rectangle 15"/>
          <p:cNvSpPr>
            <a:spLocks noChangeArrowheads="1"/>
          </p:cNvSpPr>
          <p:nvPr/>
        </p:nvSpPr>
        <p:spPr bwMode="auto">
          <a:xfrm>
            <a:off x="1403648" y="1105315"/>
            <a:ext cx="6336704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يَا أَوْلاَدِي، أَكْتُبُ إِلَيْكُمْ هَذَا لِكَيْ لاَ تُخْطِئُوا.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وَإِنْ أَخْطَأَ أَحَدٌ فَلَنَا شَفِيعٌ عِنْدَ الآبِ، يَسُوعُ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الْمَسِيحُ الْبَارُّ. وَهُوَ كَفَّارَةٌ لِخَطَايَانَا.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لَيْسَ لِخَطَايَانَا فَقَطْ، بَلْ لِخَطَايَا كُلِّ الْعَالَمِ أَيْضاً.</a:t>
            </a:r>
            <a:endParaRPr lang="en-US" sz="44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68627" name="Rectangle 19"/>
          <p:cNvSpPr>
            <a:spLocks noChangeArrowheads="1"/>
          </p:cNvSpPr>
          <p:nvPr/>
        </p:nvSpPr>
        <p:spPr bwMode="auto">
          <a:xfrm>
            <a:off x="3623664" y="4123087"/>
            <a:ext cx="189667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1يو 2: 1،2</a:t>
            </a:r>
            <a:r>
              <a:rPr lang="ar-EG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4931808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7944" y="3212976"/>
            <a:ext cx="997049" cy="721822"/>
          </a:xfrm>
          <a:prstGeom prst="rect">
            <a:avLst/>
          </a:prstGeom>
        </p:spPr>
      </p:pic>
      <p:sp>
        <p:nvSpPr>
          <p:cNvPr id="25602" name="TextBox 6"/>
          <p:cNvSpPr txBox="1">
            <a:spLocks noChangeArrowheads="1"/>
          </p:cNvSpPr>
          <p:nvPr/>
        </p:nvSpPr>
        <p:spPr bwMode="auto">
          <a:xfrm>
            <a:off x="935831" y="1953414"/>
            <a:ext cx="7272338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Aft>
                <a:spcPct val="0"/>
              </a:spcAft>
              <a:buClr>
                <a:srgbClr val="808080"/>
              </a:buClr>
              <a:buSzPct val="100000"/>
              <a:buFont typeface="Arial" charset="0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Aft>
                <a:spcPct val="0"/>
              </a:spcAft>
              <a:buClr>
                <a:srgbClr val="808080"/>
              </a:buClr>
              <a:buFont typeface="Arial" charset="0"/>
              <a:buChar char="-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Aft>
                <a:spcPct val="0"/>
              </a:spcAft>
              <a:buClr>
                <a:srgbClr val="808080"/>
              </a:buClr>
              <a:buSzPct val="100000"/>
              <a:buFont typeface="Arial" charset="0"/>
              <a:buChar char="-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Aft>
                <a:spcPct val="0"/>
              </a:spcAft>
              <a:buClr>
                <a:srgbClr val="808080"/>
              </a:buClr>
              <a:buSzPct val="100000"/>
              <a:buFont typeface="Arial" charset="0"/>
              <a:buChar char="-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لأَنَّ كُلَّ مَنْ وُلِدَ مِنَ اللهِ يَغْلِبُ الْعَالَمَ. وَهَذِهِ هِيَ الْغَلَبَةُ الَّتِي تَغْلِبُ الْعَالَمَ:</a:t>
            </a:r>
            <a:endParaRPr lang="ar-EG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إِيمَانُنَا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721446" y="4001355"/>
            <a:ext cx="1563248" cy="70788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ar-EG" sz="40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(</a:t>
            </a:r>
            <a:r>
              <a:rPr lang="ar-SA" sz="40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1يو 5: 4</a:t>
            </a:r>
            <a:r>
              <a:rPr lang="ar-EG" sz="40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)</a:t>
            </a:r>
            <a:endParaRPr lang="en-US" sz="4000" b="1" dirty="0">
              <a:solidFill>
                <a:srgbClr val="0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5604" name="TextBox 8"/>
          <p:cNvSpPr txBox="1">
            <a:spLocks noChangeArrowheads="1"/>
          </p:cNvSpPr>
          <p:nvPr/>
        </p:nvSpPr>
        <p:spPr bwMode="auto">
          <a:xfrm>
            <a:off x="1583668" y="4851515"/>
            <a:ext cx="597666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Aft>
                <a:spcPct val="0"/>
              </a:spcAft>
              <a:buClr>
                <a:srgbClr val="808080"/>
              </a:buClr>
              <a:buSzPct val="100000"/>
              <a:buFont typeface="Arial" charset="0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Aft>
                <a:spcPct val="0"/>
              </a:spcAft>
              <a:buClr>
                <a:srgbClr val="808080"/>
              </a:buClr>
              <a:buFont typeface="Arial" charset="0"/>
              <a:buChar char="-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Aft>
                <a:spcPct val="0"/>
              </a:spcAft>
              <a:buClr>
                <a:srgbClr val="808080"/>
              </a:buClr>
              <a:buSzPct val="100000"/>
              <a:buFont typeface="Arial" charset="0"/>
              <a:buChar char="-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Aft>
                <a:spcPct val="0"/>
              </a:spcAft>
              <a:buClr>
                <a:srgbClr val="808080"/>
              </a:buClr>
              <a:buSzPct val="100000"/>
              <a:buFont typeface="Arial" charset="0"/>
              <a:buChar char="-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نحن نعيش بالإيمان في الرب ومواعيده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algn="ctr"/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 والمشاعر تولد فينا نتيجة لثقتنا في الحق الإلهي.</a:t>
            </a:r>
            <a:endParaRPr lang="en-US" alt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5605" name="TextBox 9"/>
          <p:cNvSpPr txBox="1">
            <a:spLocks noChangeArrowheads="1"/>
          </p:cNvSpPr>
          <p:nvPr/>
        </p:nvSpPr>
        <p:spPr bwMode="auto">
          <a:xfrm>
            <a:off x="3400062" y="692696"/>
            <a:ext cx="2332812" cy="901773"/>
          </a:xfrm>
          <a:custGeom>
            <a:avLst/>
            <a:gdLst>
              <a:gd name="connsiteX0" fmla="*/ 0 w 2332812"/>
              <a:gd name="connsiteY0" fmla="*/ 0 h 901773"/>
              <a:gd name="connsiteX1" fmla="*/ 2332812 w 2332812"/>
              <a:gd name="connsiteY1" fmla="*/ 0 h 901773"/>
              <a:gd name="connsiteX2" fmla="*/ 2332812 w 2332812"/>
              <a:gd name="connsiteY2" fmla="*/ 901773 h 901773"/>
              <a:gd name="connsiteX3" fmla="*/ 0 w 2332812"/>
              <a:gd name="connsiteY3" fmla="*/ 901773 h 901773"/>
              <a:gd name="connsiteX4" fmla="*/ 0 w 2332812"/>
              <a:gd name="connsiteY4" fmla="*/ 0 h 901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32812" h="901773" extrusionOk="0">
                <a:moveTo>
                  <a:pt x="0" y="0"/>
                </a:moveTo>
                <a:cubicBezTo>
                  <a:pt x="306542" y="30085"/>
                  <a:pt x="1840380" y="73639"/>
                  <a:pt x="2332812" y="0"/>
                </a:cubicBezTo>
                <a:cubicBezTo>
                  <a:pt x="2279163" y="316521"/>
                  <a:pt x="2258487" y="533543"/>
                  <a:pt x="2332812" y="901773"/>
                </a:cubicBezTo>
                <a:cubicBezTo>
                  <a:pt x="2028986" y="750733"/>
                  <a:pt x="1006844" y="899619"/>
                  <a:pt x="0" y="901773"/>
                </a:cubicBezTo>
                <a:cubicBezTo>
                  <a:pt x="-20597" y="644111"/>
                  <a:pt x="-6699" y="407976"/>
                  <a:pt x="0" y="0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695465237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defPPr>
              <a:defRPr lang="ar-SA"/>
            </a:defPPr>
            <a:lvl1pPr algn="ctr" fontAlgn="base">
              <a:spcBef>
                <a:spcPct val="0"/>
              </a:spcBef>
              <a:spcAft>
                <a:spcPct val="0"/>
              </a:spcAft>
              <a:defRPr sz="4800" b="1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ar-EG" altLang="en-US" dirty="0"/>
              <a:t> 3- المشاعر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26613358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Box 7"/>
          <p:cNvSpPr txBox="1">
            <a:spLocks noChangeArrowheads="1"/>
          </p:cNvSpPr>
          <p:nvPr/>
        </p:nvSpPr>
        <p:spPr bwMode="auto">
          <a:xfrm>
            <a:off x="3347863" y="1196752"/>
            <a:ext cx="2448272" cy="830997"/>
          </a:xfr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defPPr>
              <a:defRPr lang="ar-SA"/>
            </a:defPPr>
            <a:lvl1pPr algn="ctr" fontAlgn="base">
              <a:spcBef>
                <a:spcPct val="0"/>
              </a:spcBef>
              <a:spcAft>
                <a:spcPct val="0"/>
              </a:spcAft>
              <a:defRPr sz="4800" b="1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ar-EG" altLang="en-US" dirty="0"/>
              <a:t>4- المجتمع القديم</a:t>
            </a:r>
            <a:endParaRPr lang="en-US" altLang="en-US" dirty="0"/>
          </a:p>
        </p:txBody>
      </p:sp>
      <p:sp>
        <p:nvSpPr>
          <p:cNvPr id="26627" name="Rectangle 1"/>
          <p:cNvSpPr>
            <a:spLocks noChangeArrowheads="1"/>
          </p:cNvSpPr>
          <p:nvPr/>
        </p:nvSpPr>
        <p:spPr bwMode="auto">
          <a:xfrm>
            <a:off x="3650914" y="3429000"/>
            <a:ext cx="184217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ar-SA" altLang="en-US" sz="4400" b="1" dirty="0"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rPr>
              <a:t>العائلة الجديدة</a:t>
            </a:r>
            <a:endParaRPr lang="en-US" sz="4400" b="1" dirty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" name="TextBox 9">
            <a:extLst>
              <a:ext uri="{FF2B5EF4-FFF2-40B4-BE49-F238E27FC236}">
                <a16:creationId xmlns:a16="http://schemas.microsoft.com/office/drawing/2014/main" id="{88DF9065-1C21-900A-76AC-9EC573F23F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593" y="1146401"/>
            <a:ext cx="2332812" cy="901773"/>
          </a:xfrm>
          <a:custGeom>
            <a:avLst/>
            <a:gdLst>
              <a:gd name="connsiteX0" fmla="*/ 0 w 2332812"/>
              <a:gd name="connsiteY0" fmla="*/ 0 h 901773"/>
              <a:gd name="connsiteX1" fmla="*/ 2332812 w 2332812"/>
              <a:gd name="connsiteY1" fmla="*/ 0 h 901773"/>
              <a:gd name="connsiteX2" fmla="*/ 2332812 w 2332812"/>
              <a:gd name="connsiteY2" fmla="*/ 901773 h 901773"/>
              <a:gd name="connsiteX3" fmla="*/ 0 w 2332812"/>
              <a:gd name="connsiteY3" fmla="*/ 901773 h 901773"/>
              <a:gd name="connsiteX4" fmla="*/ 0 w 2332812"/>
              <a:gd name="connsiteY4" fmla="*/ 0 h 901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32812" h="901773" extrusionOk="0">
                <a:moveTo>
                  <a:pt x="0" y="0"/>
                </a:moveTo>
                <a:cubicBezTo>
                  <a:pt x="306542" y="30085"/>
                  <a:pt x="1840380" y="73639"/>
                  <a:pt x="2332812" y="0"/>
                </a:cubicBezTo>
                <a:cubicBezTo>
                  <a:pt x="2279163" y="316521"/>
                  <a:pt x="2258487" y="533543"/>
                  <a:pt x="2332812" y="901773"/>
                </a:cubicBezTo>
                <a:cubicBezTo>
                  <a:pt x="2028986" y="750733"/>
                  <a:pt x="1006844" y="899619"/>
                  <a:pt x="0" y="901773"/>
                </a:cubicBezTo>
                <a:cubicBezTo>
                  <a:pt x="-20597" y="644111"/>
                  <a:pt x="-6699" y="407976"/>
                  <a:pt x="0" y="0"/>
                </a:cubicBezTo>
                <a:close/>
              </a:path>
            </a:pathLst>
          </a:custGeom>
          <a:noFill/>
          <a:ln w="28575">
            <a:solidFill>
              <a:srgbClr val="140000"/>
            </a:solidFill>
            <a:headEnd/>
            <a:tailEnd/>
            <a:extLst>
              <a:ext uri="{C807C97D-BFC1-408E-A445-0C87EB9F89A2}">
                <ask:lineSketchStyleProps xmlns:ask="http://schemas.microsoft.com/office/drawing/2018/sketchyshapes" sd="695465237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defPPr>
              <a:defRPr lang="ar-SA"/>
            </a:defPPr>
            <a:lvl1pPr algn="ctr" fontAlgn="base">
              <a:spcBef>
                <a:spcPct val="0"/>
              </a:spcBef>
              <a:spcAft>
                <a:spcPct val="0"/>
              </a:spcAft>
              <a:defRPr sz="4800" b="1">
                <a:ln w="0"/>
                <a:solidFill>
                  <a:srgbClr val="000000"/>
                </a:solidFill>
                <a:latin typeface="Arabic Typesetting" pitchFamily="66" charset="-78"/>
                <a:cs typeface="Arabic Typesetting" pitchFamily="66" charset="-78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2457480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592796" y="1268760"/>
            <a:ext cx="5958408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spc="150" dirty="0">
                <a:ln w="1143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يلجأ الإنسان</a:t>
            </a:r>
            <a:endParaRPr lang="en-US" altLang="en-US" sz="4400" b="1" spc="150" dirty="0">
              <a:ln w="1143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4400" b="1" spc="150" dirty="0">
                <a:ln w="1143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en-US" sz="4400" b="1" spc="150" dirty="0">
                <a:ln w="1143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إلى تتميم الفرائض</a:t>
            </a:r>
            <a:r>
              <a:rPr lang="en-US" altLang="en-US" sz="4400" b="1" spc="150" dirty="0">
                <a:ln w="1143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en-US" sz="4400" b="1" spc="150" dirty="0">
                <a:ln w="1143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والمتطلبات (الناموس)</a:t>
            </a:r>
            <a:endParaRPr lang="en-US" altLang="en-US" sz="4400" b="1" spc="150" dirty="0">
              <a:ln w="1143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spc="150" dirty="0">
                <a:ln w="1143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لكي يستحق المكافأة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4400" b="1" spc="150" dirty="0">
                <a:ln w="1143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  <a:r>
              <a:rPr lang="ar-EG" altLang="en-US" sz="4400" b="1" spc="150" dirty="0">
                <a:ln w="11430"/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فهو التفكير الطبيعي للبشر</a:t>
            </a:r>
            <a:endParaRPr lang="en-US" altLang="en-US" sz="4400" b="1" spc="150" dirty="0">
              <a:ln w="11430"/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268991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9373AE-D9A1-483D-FD0F-48469650C7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croll: Horizontal 1">
            <a:extLst>
              <a:ext uri="{FF2B5EF4-FFF2-40B4-BE49-F238E27FC236}">
                <a16:creationId xmlns:a16="http://schemas.microsoft.com/office/drawing/2014/main" id="{A25CEC47-D8A0-8774-9600-534756CC9246}"/>
              </a:ext>
            </a:extLst>
          </p:cNvPr>
          <p:cNvSpPr/>
          <p:nvPr/>
        </p:nvSpPr>
        <p:spPr>
          <a:xfrm>
            <a:off x="1079612" y="1484784"/>
            <a:ext cx="6984776" cy="3024335"/>
          </a:xfrm>
          <a:prstGeom prst="horizont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38" name="Rectangle 2">
            <a:extLst>
              <a:ext uri="{FF2B5EF4-FFF2-40B4-BE49-F238E27FC236}">
                <a16:creationId xmlns:a16="http://schemas.microsoft.com/office/drawing/2014/main" id="{FF6DB6EB-5397-BDA1-8295-8F564B2BCA8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697077" y="2060848"/>
            <a:ext cx="5749846" cy="2185183"/>
          </a:xfrm>
          <a:noFill/>
        </p:spPr>
        <p:txBody>
          <a:bodyPr wrap="square" rtlCol="0">
            <a:spAutoFit/>
          </a:bodyPr>
          <a:lstStyle/>
          <a:p>
            <a:pPr rtl="1"/>
            <a:r>
              <a:rPr lang="ar-EG" sz="5000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الدرس الثاني </a:t>
            </a:r>
            <a:br>
              <a:rPr lang="ar-EG" sz="4800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</a:br>
            <a:r>
              <a:rPr lang="ar-EG" sz="8000" kern="1200" dirty="0">
                <a:solidFill>
                  <a:srgbClr val="140000"/>
                </a:solidFill>
                <a:latin typeface="Arabic Typesetting" pitchFamily="66" charset="-78"/>
                <a:ea typeface="+mn-ea"/>
                <a:cs typeface="Arabic Typesetting" pitchFamily="66" charset="-78"/>
              </a:rPr>
              <a:t>التلمذة (تبعية المسيح)</a:t>
            </a:r>
            <a:endParaRPr lang="en-US" sz="8000" kern="1200" dirty="0">
              <a:solidFill>
                <a:srgbClr val="140000"/>
              </a:solidFill>
              <a:latin typeface="Arabic Typesetting" pitchFamily="66" charset="-78"/>
              <a:ea typeface="+mn-ea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883444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99792" y="2348880"/>
            <a:ext cx="37444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buClr>
                <a:srgbClr val="3C3C3C"/>
              </a:buClr>
              <a:buSzPct val="100000"/>
              <a:defRPr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قبول المسيح</a:t>
            </a:r>
            <a:r>
              <a:rPr lang="en-US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 </a:t>
            </a: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رب ومخلص</a:t>
            </a:r>
            <a:r>
              <a:rPr lang="en-US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 </a:t>
            </a:r>
          </a:p>
          <a:p>
            <a:pPr lvl="0" algn="ctr" fontAlgn="base">
              <a:buClr>
                <a:srgbClr val="3C3C3C"/>
              </a:buClr>
              <a:buSzPts val="2500"/>
              <a:defRPr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«خليقة جديدة»</a:t>
            </a:r>
            <a:r>
              <a:rPr lang="en-US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 </a:t>
            </a: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9228420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07904" y="3185339"/>
            <a:ext cx="1872208" cy="97203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24695" y="2492896"/>
            <a:ext cx="2304256" cy="1178461"/>
          </a:xfrm>
          <a:prstGeom prst="rect">
            <a:avLst/>
          </a:prstGeom>
        </p:spPr>
      </p:pic>
      <p:sp>
        <p:nvSpPr>
          <p:cNvPr id="101" name="Rectangle 100"/>
          <p:cNvSpPr/>
          <p:nvPr/>
        </p:nvSpPr>
        <p:spPr>
          <a:xfrm>
            <a:off x="1655676" y="1277376"/>
            <a:ext cx="5832648" cy="2880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fontAlgn="base">
              <a:buClr>
                <a:srgbClr val="3C3C3C"/>
              </a:buClr>
              <a:buSzPts val="2500"/>
              <a:defRPr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لكي تستطيع أن تعيش بقوة الخليقة الجديدة</a:t>
            </a:r>
          </a:p>
          <a:p>
            <a:pPr lvl="0" algn="ctr" fontAlgn="base">
              <a:buClr>
                <a:srgbClr val="3C3C3C"/>
              </a:buClr>
              <a:buSzPts val="2500"/>
              <a:defRPr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 يجب أن تعيش تلميذ للرب يسوع</a:t>
            </a:r>
          </a:p>
          <a:p>
            <a:pPr lvl="0" algn="ctr" fontAlgn="base">
              <a:buClr>
                <a:srgbClr val="3C3C3C"/>
              </a:buClr>
              <a:buSzPts val="2500"/>
              <a:defRPr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فكما قبلته رب ومخلص </a:t>
            </a:r>
          </a:p>
          <a:p>
            <a:pPr lvl="0" algn="ctr" fontAlgn="base">
              <a:buClr>
                <a:srgbClr val="3C3C3C"/>
              </a:buClr>
              <a:buSzPts val="2500"/>
              <a:defRPr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ea typeface="Viga"/>
                <a:cs typeface="Arabic Typesetting" panose="03020402040406030203" pitchFamily="66" charset="-78"/>
                <a:sym typeface="Viga"/>
              </a:rPr>
              <a:t>تقبله معلماً</a:t>
            </a:r>
            <a:endParaRPr lang="en-US" altLang="en-US" sz="4800" b="1" dirty="0">
              <a:solidFill>
                <a:srgbClr val="140000"/>
              </a:solidFill>
              <a:latin typeface="Arabic Typesetting" panose="03020402040406030203" pitchFamily="66" charset="-78"/>
              <a:ea typeface="Viga"/>
              <a:cs typeface="Arabic Typesetting" panose="03020402040406030203" pitchFamily="66" charset="-78"/>
              <a:sym typeface="Viga"/>
            </a:endParaRPr>
          </a:p>
        </p:txBody>
      </p:sp>
    </p:spTree>
    <p:extLst>
      <p:ext uri="{BB962C8B-B14F-4D97-AF65-F5344CB8AC3E}">
        <p14:creationId xmlns:p14="http://schemas.microsoft.com/office/powerpoint/2010/main" val="76981167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91881" y="1124744"/>
            <a:ext cx="1507362" cy="939299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627784" y="1340768"/>
            <a:ext cx="388843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وَدُعِيَ التَّلاَمِيذُ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«مَسِيحِيِّينَ» فِي أَنْطَاكِيَةَ أَوَّلاً. </a:t>
            </a:r>
          </a:p>
        </p:txBody>
      </p:sp>
      <p:sp>
        <p:nvSpPr>
          <p:cNvPr id="6" name="Rectangle 5"/>
          <p:cNvSpPr/>
          <p:nvPr/>
        </p:nvSpPr>
        <p:spPr>
          <a:xfrm>
            <a:off x="3641838" y="2961722"/>
            <a:ext cx="184056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(أع11: 26)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6111709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DF21F2F-7AA2-8CF0-CE99-6182B410373A}"/>
              </a:ext>
            </a:extLst>
          </p:cNvPr>
          <p:cNvSpPr/>
          <p:nvPr/>
        </p:nvSpPr>
        <p:spPr>
          <a:xfrm>
            <a:off x="2866338" y="1360222"/>
            <a:ext cx="3411324" cy="936104"/>
          </a:xfrm>
          <a:custGeom>
            <a:avLst/>
            <a:gdLst>
              <a:gd name="connsiteX0" fmla="*/ 0 w 3411324"/>
              <a:gd name="connsiteY0" fmla="*/ 0 h 936104"/>
              <a:gd name="connsiteX1" fmla="*/ 636780 w 3411324"/>
              <a:gd name="connsiteY1" fmla="*/ 0 h 936104"/>
              <a:gd name="connsiteX2" fmla="*/ 1137108 w 3411324"/>
              <a:gd name="connsiteY2" fmla="*/ 0 h 936104"/>
              <a:gd name="connsiteX3" fmla="*/ 1671549 w 3411324"/>
              <a:gd name="connsiteY3" fmla="*/ 0 h 936104"/>
              <a:gd name="connsiteX4" fmla="*/ 2137763 w 3411324"/>
              <a:gd name="connsiteY4" fmla="*/ 0 h 936104"/>
              <a:gd name="connsiteX5" fmla="*/ 2774544 w 3411324"/>
              <a:gd name="connsiteY5" fmla="*/ 0 h 936104"/>
              <a:gd name="connsiteX6" fmla="*/ 3411324 w 3411324"/>
              <a:gd name="connsiteY6" fmla="*/ 0 h 936104"/>
              <a:gd name="connsiteX7" fmla="*/ 3411324 w 3411324"/>
              <a:gd name="connsiteY7" fmla="*/ 486774 h 936104"/>
              <a:gd name="connsiteX8" fmla="*/ 3411324 w 3411324"/>
              <a:gd name="connsiteY8" fmla="*/ 936104 h 936104"/>
              <a:gd name="connsiteX9" fmla="*/ 2774544 w 3411324"/>
              <a:gd name="connsiteY9" fmla="*/ 936104 h 936104"/>
              <a:gd name="connsiteX10" fmla="*/ 2205990 w 3411324"/>
              <a:gd name="connsiteY10" fmla="*/ 936104 h 936104"/>
              <a:gd name="connsiteX11" fmla="*/ 1671549 w 3411324"/>
              <a:gd name="connsiteY11" fmla="*/ 936104 h 936104"/>
              <a:gd name="connsiteX12" fmla="*/ 1171221 w 3411324"/>
              <a:gd name="connsiteY12" fmla="*/ 936104 h 936104"/>
              <a:gd name="connsiteX13" fmla="*/ 602667 w 3411324"/>
              <a:gd name="connsiteY13" fmla="*/ 936104 h 936104"/>
              <a:gd name="connsiteX14" fmla="*/ 0 w 3411324"/>
              <a:gd name="connsiteY14" fmla="*/ 936104 h 936104"/>
              <a:gd name="connsiteX15" fmla="*/ 0 w 3411324"/>
              <a:gd name="connsiteY15" fmla="*/ 449330 h 936104"/>
              <a:gd name="connsiteX16" fmla="*/ 0 w 3411324"/>
              <a:gd name="connsiteY16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11324" h="936104" fill="none" extrusionOk="0">
                <a:moveTo>
                  <a:pt x="0" y="0"/>
                </a:moveTo>
                <a:cubicBezTo>
                  <a:pt x="283829" y="-58524"/>
                  <a:pt x="340912" y="5074"/>
                  <a:pt x="636780" y="0"/>
                </a:cubicBezTo>
                <a:cubicBezTo>
                  <a:pt x="932648" y="-5074"/>
                  <a:pt x="896038" y="55386"/>
                  <a:pt x="1137108" y="0"/>
                </a:cubicBezTo>
                <a:cubicBezTo>
                  <a:pt x="1378178" y="-55386"/>
                  <a:pt x="1426576" y="44466"/>
                  <a:pt x="1671549" y="0"/>
                </a:cubicBezTo>
                <a:cubicBezTo>
                  <a:pt x="1916522" y="-44466"/>
                  <a:pt x="1964542" y="26522"/>
                  <a:pt x="2137763" y="0"/>
                </a:cubicBezTo>
                <a:cubicBezTo>
                  <a:pt x="2310984" y="-26522"/>
                  <a:pt x="2631142" y="68572"/>
                  <a:pt x="2774544" y="0"/>
                </a:cubicBezTo>
                <a:cubicBezTo>
                  <a:pt x="2917946" y="-68572"/>
                  <a:pt x="3108892" y="38898"/>
                  <a:pt x="3411324" y="0"/>
                </a:cubicBezTo>
                <a:cubicBezTo>
                  <a:pt x="3439423" y="219970"/>
                  <a:pt x="3393374" y="253050"/>
                  <a:pt x="3411324" y="486774"/>
                </a:cubicBezTo>
                <a:cubicBezTo>
                  <a:pt x="3429274" y="720498"/>
                  <a:pt x="3362787" y="801135"/>
                  <a:pt x="3411324" y="936104"/>
                </a:cubicBezTo>
                <a:cubicBezTo>
                  <a:pt x="3102012" y="971649"/>
                  <a:pt x="3039878" y="928552"/>
                  <a:pt x="2774544" y="936104"/>
                </a:cubicBezTo>
                <a:cubicBezTo>
                  <a:pt x="2509210" y="943656"/>
                  <a:pt x="2436679" y="915390"/>
                  <a:pt x="2205990" y="936104"/>
                </a:cubicBezTo>
                <a:cubicBezTo>
                  <a:pt x="1975301" y="956818"/>
                  <a:pt x="1897010" y="875320"/>
                  <a:pt x="1671549" y="936104"/>
                </a:cubicBezTo>
                <a:cubicBezTo>
                  <a:pt x="1446088" y="996888"/>
                  <a:pt x="1327989" y="910725"/>
                  <a:pt x="1171221" y="936104"/>
                </a:cubicBezTo>
                <a:cubicBezTo>
                  <a:pt x="1014453" y="961483"/>
                  <a:pt x="858899" y="873010"/>
                  <a:pt x="602667" y="936104"/>
                </a:cubicBezTo>
                <a:cubicBezTo>
                  <a:pt x="346435" y="999198"/>
                  <a:pt x="171197" y="922226"/>
                  <a:pt x="0" y="936104"/>
                </a:cubicBezTo>
                <a:cubicBezTo>
                  <a:pt x="-31091" y="746990"/>
                  <a:pt x="43381" y="640431"/>
                  <a:pt x="0" y="449330"/>
                </a:cubicBezTo>
                <a:cubicBezTo>
                  <a:pt x="-43381" y="258229"/>
                  <a:pt x="44889" y="150458"/>
                  <a:pt x="0" y="0"/>
                </a:cubicBezTo>
                <a:close/>
              </a:path>
              <a:path w="3411324" h="936104" stroke="0" extrusionOk="0">
                <a:moveTo>
                  <a:pt x="0" y="0"/>
                </a:moveTo>
                <a:cubicBezTo>
                  <a:pt x="148185" y="-24479"/>
                  <a:pt x="252825" y="25127"/>
                  <a:pt x="500328" y="0"/>
                </a:cubicBezTo>
                <a:cubicBezTo>
                  <a:pt x="747831" y="-25127"/>
                  <a:pt x="866268" y="20020"/>
                  <a:pt x="1034768" y="0"/>
                </a:cubicBezTo>
                <a:cubicBezTo>
                  <a:pt x="1203268" y="-20020"/>
                  <a:pt x="1322003" y="59842"/>
                  <a:pt x="1569209" y="0"/>
                </a:cubicBezTo>
                <a:cubicBezTo>
                  <a:pt x="1816415" y="-59842"/>
                  <a:pt x="1881440" y="41839"/>
                  <a:pt x="2069537" y="0"/>
                </a:cubicBezTo>
                <a:cubicBezTo>
                  <a:pt x="2257634" y="-41839"/>
                  <a:pt x="2434604" y="13506"/>
                  <a:pt x="2569864" y="0"/>
                </a:cubicBezTo>
                <a:cubicBezTo>
                  <a:pt x="2705124" y="-13506"/>
                  <a:pt x="3042392" y="44666"/>
                  <a:pt x="3411324" y="0"/>
                </a:cubicBezTo>
                <a:cubicBezTo>
                  <a:pt x="3451692" y="111207"/>
                  <a:pt x="3404893" y="313083"/>
                  <a:pt x="3411324" y="458691"/>
                </a:cubicBezTo>
                <a:cubicBezTo>
                  <a:pt x="3417755" y="604299"/>
                  <a:pt x="3382031" y="698768"/>
                  <a:pt x="3411324" y="936104"/>
                </a:cubicBezTo>
                <a:cubicBezTo>
                  <a:pt x="3268698" y="968411"/>
                  <a:pt x="3059671" y="899111"/>
                  <a:pt x="2945110" y="936104"/>
                </a:cubicBezTo>
                <a:cubicBezTo>
                  <a:pt x="2830549" y="973097"/>
                  <a:pt x="2692451" y="920388"/>
                  <a:pt x="2444782" y="936104"/>
                </a:cubicBezTo>
                <a:cubicBezTo>
                  <a:pt x="2197113" y="951820"/>
                  <a:pt x="2070601" y="927470"/>
                  <a:pt x="1842115" y="936104"/>
                </a:cubicBezTo>
                <a:cubicBezTo>
                  <a:pt x="1613629" y="944738"/>
                  <a:pt x="1387346" y="925754"/>
                  <a:pt x="1273561" y="936104"/>
                </a:cubicBezTo>
                <a:cubicBezTo>
                  <a:pt x="1159776" y="946454"/>
                  <a:pt x="969557" y="889973"/>
                  <a:pt x="773233" y="936104"/>
                </a:cubicBezTo>
                <a:cubicBezTo>
                  <a:pt x="576909" y="982235"/>
                  <a:pt x="360105" y="844063"/>
                  <a:pt x="0" y="936104"/>
                </a:cubicBezTo>
                <a:cubicBezTo>
                  <a:pt x="-29257" y="834916"/>
                  <a:pt x="32069" y="696865"/>
                  <a:pt x="0" y="496135"/>
                </a:cubicBezTo>
                <a:cubicBezTo>
                  <a:pt x="-32069" y="295405"/>
                  <a:pt x="58986" y="11997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97968949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4400" b="1" dirty="0">
              <a:solidFill>
                <a:srgbClr val="FCF2E3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86000" y="2708920"/>
            <a:ext cx="4572000" cy="2123658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التلميذ هو</a:t>
            </a:r>
            <a:br>
              <a: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</a:b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 الشخص الذي يعيش في علاقة </a:t>
            </a:r>
            <a:br>
              <a:rPr 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</a:br>
            <a:r>
              <a:rPr lang="ar-EG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تبعية للمسيح</a:t>
            </a:r>
            <a:endParaRPr lang="en-US" sz="4000" b="1" dirty="0">
              <a:solidFill>
                <a:srgbClr val="000000"/>
              </a:solidFill>
            </a:endParaRP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92E6B90-13FC-1C2E-83C6-0343B094C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7864" y="1412776"/>
            <a:ext cx="2281394" cy="830997"/>
          </a:xfr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>
            <a:lvl1pPr marL="857250" indent="-85725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indent="0" algn="ctr">
              <a:buNone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من هو التلميذ؟</a:t>
            </a:r>
          </a:p>
        </p:txBody>
      </p:sp>
    </p:spTree>
    <p:extLst>
      <p:ext uri="{BB962C8B-B14F-4D97-AF65-F5344CB8AC3E}">
        <p14:creationId xmlns:p14="http://schemas.microsoft.com/office/powerpoint/2010/main" val="427722081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C3DEF4D-C328-9B98-E27D-0A35DD9D52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1688" y="1218665"/>
            <a:ext cx="1168383" cy="100841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93585" y="3451352"/>
            <a:ext cx="792089" cy="1008412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3310419" y="1412776"/>
            <a:ext cx="2523162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ar-EG" sz="48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كلما أقترب منه</a:t>
            </a:r>
            <a:br>
              <a:rPr lang="ar-EG" sz="48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</a:br>
            <a:endParaRPr lang="en-US" sz="48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Viga"/>
            </a:endParaRPr>
          </a:p>
          <a:p>
            <a:pPr lvl="0" algn="ctr"/>
            <a:endParaRPr lang="en-US" sz="48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Viga"/>
            </a:endParaRPr>
          </a:p>
          <a:p>
            <a:pPr lvl="0" algn="ctr"/>
            <a:r>
              <a:rPr lang="ar-EG" sz="48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كلما أنمو</a:t>
            </a:r>
            <a:endParaRPr lang="en-US" sz="48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Google Shape;9397;p104">
            <a:extLst>
              <a:ext uri="{FF2B5EF4-FFF2-40B4-BE49-F238E27FC236}">
                <a16:creationId xmlns:a16="http://schemas.microsoft.com/office/drawing/2014/main" id="{0184286F-6AFF-118D-19E7-CA216AD82BE2}"/>
              </a:ext>
            </a:extLst>
          </p:cNvPr>
          <p:cNvSpPr/>
          <p:nvPr/>
        </p:nvSpPr>
        <p:spPr>
          <a:xfrm rot="4418896" flipH="1" flipV="1">
            <a:off x="4066402" y="2357093"/>
            <a:ext cx="1036595" cy="631596"/>
          </a:xfrm>
          <a:custGeom>
            <a:avLst/>
            <a:gdLst/>
            <a:ahLst/>
            <a:cxnLst/>
            <a:rect l="l" t="t" r="r" b="b"/>
            <a:pathLst>
              <a:path w="27245" h="17277" extrusionOk="0">
                <a:moveTo>
                  <a:pt x="13695" y="761"/>
                </a:moveTo>
                <a:cubicBezTo>
                  <a:pt x="15669" y="761"/>
                  <a:pt x="17497" y="1887"/>
                  <a:pt x="17913" y="3903"/>
                </a:cubicBezTo>
                <a:cubicBezTo>
                  <a:pt x="18447" y="6471"/>
                  <a:pt x="16512" y="8406"/>
                  <a:pt x="14144" y="8940"/>
                </a:cubicBezTo>
                <a:cubicBezTo>
                  <a:pt x="13488" y="9073"/>
                  <a:pt x="12824" y="9140"/>
                  <a:pt x="12163" y="9140"/>
                </a:cubicBezTo>
                <a:cubicBezTo>
                  <a:pt x="10841" y="9140"/>
                  <a:pt x="9529" y="8873"/>
                  <a:pt x="8306" y="8339"/>
                </a:cubicBezTo>
                <a:cubicBezTo>
                  <a:pt x="7873" y="4904"/>
                  <a:pt x="9574" y="1001"/>
                  <a:pt x="13443" y="767"/>
                </a:cubicBezTo>
                <a:cubicBezTo>
                  <a:pt x="13527" y="763"/>
                  <a:pt x="13611" y="761"/>
                  <a:pt x="13695" y="761"/>
                </a:cubicBezTo>
                <a:close/>
                <a:moveTo>
                  <a:pt x="13766" y="0"/>
                </a:moveTo>
                <a:cubicBezTo>
                  <a:pt x="10507" y="0"/>
                  <a:pt x="7900" y="2974"/>
                  <a:pt x="7572" y="6305"/>
                </a:cubicBezTo>
                <a:cubicBezTo>
                  <a:pt x="7506" y="6872"/>
                  <a:pt x="7506" y="7439"/>
                  <a:pt x="7572" y="7972"/>
                </a:cubicBezTo>
                <a:cubicBezTo>
                  <a:pt x="5037" y="6772"/>
                  <a:pt x="2769" y="4737"/>
                  <a:pt x="901" y="2835"/>
                </a:cubicBezTo>
                <a:lnTo>
                  <a:pt x="834" y="2535"/>
                </a:lnTo>
                <a:lnTo>
                  <a:pt x="3336" y="2769"/>
                </a:lnTo>
                <a:cubicBezTo>
                  <a:pt x="3347" y="2769"/>
                  <a:pt x="3358" y="2770"/>
                  <a:pt x="3368" y="2770"/>
                </a:cubicBezTo>
                <a:cubicBezTo>
                  <a:pt x="3869" y="2770"/>
                  <a:pt x="3859" y="2001"/>
                  <a:pt x="3336" y="1968"/>
                </a:cubicBezTo>
                <a:lnTo>
                  <a:pt x="401" y="1701"/>
                </a:lnTo>
                <a:cubicBezTo>
                  <a:pt x="200" y="1701"/>
                  <a:pt x="0" y="1868"/>
                  <a:pt x="0" y="2102"/>
                </a:cubicBezTo>
                <a:lnTo>
                  <a:pt x="100" y="2869"/>
                </a:lnTo>
                <a:cubicBezTo>
                  <a:pt x="100" y="2902"/>
                  <a:pt x="100" y="2969"/>
                  <a:pt x="100" y="3002"/>
                </a:cubicBezTo>
                <a:cubicBezTo>
                  <a:pt x="267" y="4070"/>
                  <a:pt x="434" y="5137"/>
                  <a:pt x="567" y="6204"/>
                </a:cubicBezTo>
                <a:cubicBezTo>
                  <a:pt x="597" y="6380"/>
                  <a:pt x="754" y="6459"/>
                  <a:pt x="919" y="6459"/>
                </a:cubicBezTo>
                <a:cubicBezTo>
                  <a:pt x="1130" y="6459"/>
                  <a:pt x="1353" y="6329"/>
                  <a:pt x="1335" y="6104"/>
                </a:cubicBezTo>
                <a:cubicBezTo>
                  <a:pt x="1234" y="5404"/>
                  <a:pt x="1134" y="4703"/>
                  <a:pt x="1068" y="4003"/>
                </a:cubicBezTo>
                <a:lnTo>
                  <a:pt x="1068" y="4003"/>
                </a:lnTo>
                <a:cubicBezTo>
                  <a:pt x="2969" y="5871"/>
                  <a:pt x="5237" y="7706"/>
                  <a:pt x="7706" y="8840"/>
                </a:cubicBezTo>
                <a:cubicBezTo>
                  <a:pt x="8440" y="12409"/>
                  <a:pt x="10975" y="15344"/>
                  <a:pt x="14377" y="16645"/>
                </a:cubicBezTo>
                <a:cubicBezTo>
                  <a:pt x="15496" y="17074"/>
                  <a:pt x="16661" y="17276"/>
                  <a:pt x="17817" y="17276"/>
                </a:cubicBezTo>
                <a:cubicBezTo>
                  <a:pt x="21695" y="17276"/>
                  <a:pt x="25483" y="15005"/>
                  <a:pt x="27153" y="11408"/>
                </a:cubicBezTo>
                <a:cubicBezTo>
                  <a:pt x="27244" y="11249"/>
                  <a:pt x="27102" y="11089"/>
                  <a:pt x="26960" y="11089"/>
                </a:cubicBezTo>
                <a:cubicBezTo>
                  <a:pt x="26894" y="11089"/>
                  <a:pt x="26828" y="11123"/>
                  <a:pt x="26786" y="11208"/>
                </a:cubicBezTo>
                <a:cubicBezTo>
                  <a:pt x="25018" y="14429"/>
                  <a:pt x="21546" y="16633"/>
                  <a:pt x="17842" y="16633"/>
                </a:cubicBezTo>
                <a:cubicBezTo>
                  <a:pt x="17633" y="16633"/>
                  <a:pt x="17423" y="16626"/>
                  <a:pt x="17213" y="16612"/>
                </a:cubicBezTo>
                <a:cubicBezTo>
                  <a:pt x="13243" y="16245"/>
                  <a:pt x="9874" y="13510"/>
                  <a:pt x="8640" y="9707"/>
                </a:cubicBezTo>
                <a:cubicBezTo>
                  <a:pt x="8606" y="9540"/>
                  <a:pt x="8540" y="9373"/>
                  <a:pt x="8506" y="9173"/>
                </a:cubicBezTo>
                <a:lnTo>
                  <a:pt x="8506" y="9173"/>
                </a:lnTo>
                <a:cubicBezTo>
                  <a:pt x="9700" y="9663"/>
                  <a:pt x="10961" y="9909"/>
                  <a:pt x="12230" y="9909"/>
                </a:cubicBezTo>
                <a:cubicBezTo>
                  <a:pt x="12947" y="9909"/>
                  <a:pt x="13667" y="9830"/>
                  <a:pt x="14377" y="9674"/>
                </a:cubicBezTo>
                <a:cubicBezTo>
                  <a:pt x="16579" y="9207"/>
                  <a:pt x="18513" y="7639"/>
                  <a:pt x="18780" y="5304"/>
                </a:cubicBezTo>
                <a:cubicBezTo>
                  <a:pt x="19047" y="3269"/>
                  <a:pt x="17913" y="1301"/>
                  <a:pt x="16012" y="467"/>
                </a:cubicBezTo>
                <a:cubicBezTo>
                  <a:pt x="15243" y="146"/>
                  <a:pt x="14488" y="0"/>
                  <a:pt x="137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0" fontAlgn="base"/>
            <a:endParaRPr sz="4000" b="1">
              <a:solidFill>
                <a:srgbClr val="3C3C3C"/>
              </a:solidFill>
              <a:latin typeface="Tahoma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7065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63885" y="2852936"/>
            <a:ext cx="792089" cy="1008412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2699792" y="1340768"/>
            <a:ext cx="3744416" cy="273630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معنى وغاية التلمذة 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هو 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أن نكون مثله</a:t>
            </a:r>
            <a:endParaRPr 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0189701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39752" y="1772816"/>
            <a:ext cx="4248472" cy="936104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988840" y="1252071"/>
            <a:ext cx="516632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لِأَنَّ الَّذِينَ سَبَقَ فَعَرَفَهُمْ سَبَقَ فَعَيَّنَهُمْ 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  <a:p>
            <a:pPr lvl="1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لِيَكُونُوا مُشَابِهِينَ صُورَةَ ابْنِهِ</a:t>
            </a:r>
          </a:p>
          <a:p>
            <a:pPr lvl="1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 لِيَكُونَ هُوَ بِكْرًا بَيْنَ إِخْوَةٍ كَثِيرِينَ.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779912" y="3375729"/>
            <a:ext cx="15841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)</a:t>
            </a:r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رو8: 29)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7983217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27784" y="1844824"/>
            <a:ext cx="3096344" cy="1008112"/>
          </a:xfrm>
          <a:prstGeom prst="rect">
            <a:avLst/>
          </a:prstGeom>
        </p:spPr>
      </p:pic>
      <p:sp>
        <p:nvSpPr>
          <p:cNvPr id="23554" name="Rectangle 1"/>
          <p:cNvSpPr>
            <a:spLocks noChangeArrowheads="1"/>
          </p:cNvSpPr>
          <p:nvPr/>
        </p:nvSpPr>
        <p:spPr bwMode="auto">
          <a:xfrm>
            <a:off x="2411760" y="1358177"/>
            <a:ext cx="4320480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يَا أَوْلاَدِي الَّذِينَ أَتَمَخَّضُ بِكُمْ أَيْضًا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إِلَى أَنْ يَتَصَوَّرَ الْمَسِيحُ فِيكُمْ. </a:t>
            </a:r>
          </a:p>
        </p:txBody>
      </p:sp>
      <p:sp>
        <p:nvSpPr>
          <p:cNvPr id="2" name="Rectangle 1"/>
          <p:cNvSpPr/>
          <p:nvPr/>
        </p:nvSpPr>
        <p:spPr>
          <a:xfrm>
            <a:off x="3734271" y="3075057"/>
            <a:ext cx="167545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(غل 4: 19)</a:t>
            </a:r>
            <a:endParaRPr lang="en-US" alt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5778605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43DA53F-93D9-18E3-66B7-344D6093C4B5}"/>
              </a:ext>
            </a:extLst>
          </p:cNvPr>
          <p:cNvSpPr/>
          <p:nvPr/>
        </p:nvSpPr>
        <p:spPr>
          <a:xfrm>
            <a:off x="2939573" y="1088740"/>
            <a:ext cx="3411324" cy="936104"/>
          </a:xfrm>
          <a:custGeom>
            <a:avLst/>
            <a:gdLst>
              <a:gd name="connsiteX0" fmla="*/ 0 w 3411324"/>
              <a:gd name="connsiteY0" fmla="*/ 0 h 936104"/>
              <a:gd name="connsiteX1" fmla="*/ 636780 w 3411324"/>
              <a:gd name="connsiteY1" fmla="*/ 0 h 936104"/>
              <a:gd name="connsiteX2" fmla="*/ 1137108 w 3411324"/>
              <a:gd name="connsiteY2" fmla="*/ 0 h 936104"/>
              <a:gd name="connsiteX3" fmla="*/ 1671549 w 3411324"/>
              <a:gd name="connsiteY3" fmla="*/ 0 h 936104"/>
              <a:gd name="connsiteX4" fmla="*/ 2137763 w 3411324"/>
              <a:gd name="connsiteY4" fmla="*/ 0 h 936104"/>
              <a:gd name="connsiteX5" fmla="*/ 2774544 w 3411324"/>
              <a:gd name="connsiteY5" fmla="*/ 0 h 936104"/>
              <a:gd name="connsiteX6" fmla="*/ 3411324 w 3411324"/>
              <a:gd name="connsiteY6" fmla="*/ 0 h 936104"/>
              <a:gd name="connsiteX7" fmla="*/ 3411324 w 3411324"/>
              <a:gd name="connsiteY7" fmla="*/ 486774 h 936104"/>
              <a:gd name="connsiteX8" fmla="*/ 3411324 w 3411324"/>
              <a:gd name="connsiteY8" fmla="*/ 936104 h 936104"/>
              <a:gd name="connsiteX9" fmla="*/ 2774544 w 3411324"/>
              <a:gd name="connsiteY9" fmla="*/ 936104 h 936104"/>
              <a:gd name="connsiteX10" fmla="*/ 2205990 w 3411324"/>
              <a:gd name="connsiteY10" fmla="*/ 936104 h 936104"/>
              <a:gd name="connsiteX11" fmla="*/ 1671549 w 3411324"/>
              <a:gd name="connsiteY11" fmla="*/ 936104 h 936104"/>
              <a:gd name="connsiteX12" fmla="*/ 1171221 w 3411324"/>
              <a:gd name="connsiteY12" fmla="*/ 936104 h 936104"/>
              <a:gd name="connsiteX13" fmla="*/ 602667 w 3411324"/>
              <a:gd name="connsiteY13" fmla="*/ 936104 h 936104"/>
              <a:gd name="connsiteX14" fmla="*/ 0 w 3411324"/>
              <a:gd name="connsiteY14" fmla="*/ 936104 h 936104"/>
              <a:gd name="connsiteX15" fmla="*/ 0 w 3411324"/>
              <a:gd name="connsiteY15" fmla="*/ 449330 h 936104"/>
              <a:gd name="connsiteX16" fmla="*/ 0 w 3411324"/>
              <a:gd name="connsiteY16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11324" h="936104" fill="none" extrusionOk="0">
                <a:moveTo>
                  <a:pt x="0" y="0"/>
                </a:moveTo>
                <a:cubicBezTo>
                  <a:pt x="283829" y="-58524"/>
                  <a:pt x="340912" y="5074"/>
                  <a:pt x="636780" y="0"/>
                </a:cubicBezTo>
                <a:cubicBezTo>
                  <a:pt x="932648" y="-5074"/>
                  <a:pt x="896038" y="55386"/>
                  <a:pt x="1137108" y="0"/>
                </a:cubicBezTo>
                <a:cubicBezTo>
                  <a:pt x="1378178" y="-55386"/>
                  <a:pt x="1426576" y="44466"/>
                  <a:pt x="1671549" y="0"/>
                </a:cubicBezTo>
                <a:cubicBezTo>
                  <a:pt x="1916522" y="-44466"/>
                  <a:pt x="1964542" y="26522"/>
                  <a:pt x="2137763" y="0"/>
                </a:cubicBezTo>
                <a:cubicBezTo>
                  <a:pt x="2310984" y="-26522"/>
                  <a:pt x="2631142" y="68572"/>
                  <a:pt x="2774544" y="0"/>
                </a:cubicBezTo>
                <a:cubicBezTo>
                  <a:pt x="2917946" y="-68572"/>
                  <a:pt x="3108892" y="38898"/>
                  <a:pt x="3411324" y="0"/>
                </a:cubicBezTo>
                <a:cubicBezTo>
                  <a:pt x="3439423" y="219970"/>
                  <a:pt x="3393374" y="253050"/>
                  <a:pt x="3411324" y="486774"/>
                </a:cubicBezTo>
                <a:cubicBezTo>
                  <a:pt x="3429274" y="720498"/>
                  <a:pt x="3362787" y="801135"/>
                  <a:pt x="3411324" y="936104"/>
                </a:cubicBezTo>
                <a:cubicBezTo>
                  <a:pt x="3102012" y="971649"/>
                  <a:pt x="3039878" y="928552"/>
                  <a:pt x="2774544" y="936104"/>
                </a:cubicBezTo>
                <a:cubicBezTo>
                  <a:pt x="2509210" y="943656"/>
                  <a:pt x="2436679" y="915390"/>
                  <a:pt x="2205990" y="936104"/>
                </a:cubicBezTo>
                <a:cubicBezTo>
                  <a:pt x="1975301" y="956818"/>
                  <a:pt x="1897010" y="875320"/>
                  <a:pt x="1671549" y="936104"/>
                </a:cubicBezTo>
                <a:cubicBezTo>
                  <a:pt x="1446088" y="996888"/>
                  <a:pt x="1327989" y="910725"/>
                  <a:pt x="1171221" y="936104"/>
                </a:cubicBezTo>
                <a:cubicBezTo>
                  <a:pt x="1014453" y="961483"/>
                  <a:pt x="858899" y="873010"/>
                  <a:pt x="602667" y="936104"/>
                </a:cubicBezTo>
                <a:cubicBezTo>
                  <a:pt x="346435" y="999198"/>
                  <a:pt x="171197" y="922226"/>
                  <a:pt x="0" y="936104"/>
                </a:cubicBezTo>
                <a:cubicBezTo>
                  <a:pt x="-31091" y="746990"/>
                  <a:pt x="43381" y="640431"/>
                  <a:pt x="0" y="449330"/>
                </a:cubicBezTo>
                <a:cubicBezTo>
                  <a:pt x="-43381" y="258229"/>
                  <a:pt x="44889" y="150458"/>
                  <a:pt x="0" y="0"/>
                </a:cubicBezTo>
                <a:close/>
              </a:path>
              <a:path w="3411324" h="936104" stroke="0" extrusionOk="0">
                <a:moveTo>
                  <a:pt x="0" y="0"/>
                </a:moveTo>
                <a:cubicBezTo>
                  <a:pt x="148185" y="-24479"/>
                  <a:pt x="252825" y="25127"/>
                  <a:pt x="500328" y="0"/>
                </a:cubicBezTo>
                <a:cubicBezTo>
                  <a:pt x="747831" y="-25127"/>
                  <a:pt x="866268" y="20020"/>
                  <a:pt x="1034768" y="0"/>
                </a:cubicBezTo>
                <a:cubicBezTo>
                  <a:pt x="1203268" y="-20020"/>
                  <a:pt x="1322003" y="59842"/>
                  <a:pt x="1569209" y="0"/>
                </a:cubicBezTo>
                <a:cubicBezTo>
                  <a:pt x="1816415" y="-59842"/>
                  <a:pt x="1881440" y="41839"/>
                  <a:pt x="2069537" y="0"/>
                </a:cubicBezTo>
                <a:cubicBezTo>
                  <a:pt x="2257634" y="-41839"/>
                  <a:pt x="2434604" y="13506"/>
                  <a:pt x="2569864" y="0"/>
                </a:cubicBezTo>
                <a:cubicBezTo>
                  <a:pt x="2705124" y="-13506"/>
                  <a:pt x="3042392" y="44666"/>
                  <a:pt x="3411324" y="0"/>
                </a:cubicBezTo>
                <a:cubicBezTo>
                  <a:pt x="3451692" y="111207"/>
                  <a:pt x="3404893" y="313083"/>
                  <a:pt x="3411324" y="458691"/>
                </a:cubicBezTo>
                <a:cubicBezTo>
                  <a:pt x="3417755" y="604299"/>
                  <a:pt x="3382031" y="698768"/>
                  <a:pt x="3411324" y="936104"/>
                </a:cubicBezTo>
                <a:cubicBezTo>
                  <a:pt x="3268698" y="968411"/>
                  <a:pt x="3059671" y="899111"/>
                  <a:pt x="2945110" y="936104"/>
                </a:cubicBezTo>
                <a:cubicBezTo>
                  <a:pt x="2830549" y="973097"/>
                  <a:pt x="2692451" y="920388"/>
                  <a:pt x="2444782" y="936104"/>
                </a:cubicBezTo>
                <a:cubicBezTo>
                  <a:pt x="2197113" y="951820"/>
                  <a:pt x="2070601" y="927470"/>
                  <a:pt x="1842115" y="936104"/>
                </a:cubicBezTo>
                <a:cubicBezTo>
                  <a:pt x="1613629" y="944738"/>
                  <a:pt x="1387346" y="925754"/>
                  <a:pt x="1273561" y="936104"/>
                </a:cubicBezTo>
                <a:cubicBezTo>
                  <a:pt x="1159776" y="946454"/>
                  <a:pt x="969557" y="889973"/>
                  <a:pt x="773233" y="936104"/>
                </a:cubicBezTo>
                <a:cubicBezTo>
                  <a:pt x="576909" y="982235"/>
                  <a:pt x="360105" y="844063"/>
                  <a:pt x="0" y="936104"/>
                </a:cubicBezTo>
                <a:cubicBezTo>
                  <a:pt x="-29257" y="834916"/>
                  <a:pt x="32069" y="696865"/>
                  <a:pt x="0" y="496135"/>
                </a:cubicBezTo>
                <a:cubicBezTo>
                  <a:pt x="-32069" y="295405"/>
                  <a:pt x="58986" y="11997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97968949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4400" b="1" dirty="0">
              <a:solidFill>
                <a:srgbClr val="FCF2E3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099481" y="1268760"/>
            <a:ext cx="2945038" cy="830997"/>
          </a:xfr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spcBef>
                <a:spcPct val="20000"/>
              </a:spcBef>
              <a:buClr>
                <a:schemeClr val="hlink"/>
              </a:buClr>
              <a:buSzPct val="70000"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كيف تتحقق التلمذة؟</a:t>
            </a:r>
          </a:p>
        </p:txBody>
      </p:sp>
    </p:spTree>
    <p:extLst>
      <p:ext uri="{BB962C8B-B14F-4D97-AF65-F5344CB8AC3E}">
        <p14:creationId xmlns:p14="http://schemas.microsoft.com/office/powerpoint/2010/main" val="144447573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331640" y="2348880"/>
            <a:ext cx="6264696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هدف التدين</a:t>
            </a:r>
            <a:r>
              <a:rPr lang="en-US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 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EG" altLang="en-US" sz="4400" b="1" spc="50" dirty="0">
                <a:ln w="13500">
                  <a:solidFill>
                    <a:srgbClr val="D5B48B">
                      <a:shade val="2500"/>
                      <a:alpha val="6500"/>
                    </a:srgbClr>
                  </a:solidFill>
                  <a:prstDash val="solid"/>
                </a:ln>
                <a:solidFill>
                  <a:srgbClr val="140000">
                    <a:alpha val="95000"/>
                  </a:srgbClr>
                </a:solidFill>
                <a:latin typeface="Arabic Typesetting" pitchFamily="66" charset="-78"/>
                <a:cs typeface="Arabic Typesetting" pitchFamily="66" charset="-78"/>
              </a:rPr>
              <a:t>هو إرضاء الله واتقاء غضبه</a:t>
            </a:r>
            <a:endParaRPr lang="en-US" altLang="en-US" sz="4400" b="1" spc="50" dirty="0">
              <a:ln w="13500">
                <a:solidFill>
                  <a:srgbClr val="D5B48B">
                    <a:shade val="2500"/>
                    <a:alpha val="6500"/>
                  </a:srgbClr>
                </a:solidFill>
                <a:prstDash val="solid"/>
              </a:ln>
              <a:solidFill>
                <a:srgbClr val="140000">
                  <a:alpha val="95000"/>
                </a:srgbClr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7115111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31540" y="1340768"/>
            <a:ext cx="8280920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اَلَّذِي كَانَ مِنَ الْبَدْءِ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الَّذِي سَمِعْنَاهُ الَّذِي رَأَيْنَاهُ بِعُيُونِنَا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الَّذِي شَاهَدْنَاهُ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وَلَمَسَتْهُ أَيْدِينَا،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مِنْ جِهَةِ كَلِمَةِ الْحَيَاةِ. ... 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الَّذِي رَأَيْنَاهُ وَسَمِعْنَاهُ نُخْبِرُكُمْ بِهِ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لِكَيْ يَكُونَ لَكُمْ أَيْضًا شَرِكَةٌ مَعَنَا.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455876" y="4941168"/>
            <a:ext cx="22322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(1يو1 : 1, 3)</a:t>
            </a:r>
            <a:endParaRPr 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4475256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45D72A9-B261-6559-8CA8-133AF351298B}"/>
              </a:ext>
            </a:extLst>
          </p:cNvPr>
          <p:cNvSpPr/>
          <p:nvPr/>
        </p:nvSpPr>
        <p:spPr>
          <a:xfrm>
            <a:off x="3114721" y="550941"/>
            <a:ext cx="3411324" cy="936104"/>
          </a:xfrm>
          <a:custGeom>
            <a:avLst/>
            <a:gdLst>
              <a:gd name="connsiteX0" fmla="*/ 0 w 3411324"/>
              <a:gd name="connsiteY0" fmla="*/ 0 h 936104"/>
              <a:gd name="connsiteX1" fmla="*/ 636780 w 3411324"/>
              <a:gd name="connsiteY1" fmla="*/ 0 h 936104"/>
              <a:gd name="connsiteX2" fmla="*/ 1137108 w 3411324"/>
              <a:gd name="connsiteY2" fmla="*/ 0 h 936104"/>
              <a:gd name="connsiteX3" fmla="*/ 1671549 w 3411324"/>
              <a:gd name="connsiteY3" fmla="*/ 0 h 936104"/>
              <a:gd name="connsiteX4" fmla="*/ 2137763 w 3411324"/>
              <a:gd name="connsiteY4" fmla="*/ 0 h 936104"/>
              <a:gd name="connsiteX5" fmla="*/ 2774544 w 3411324"/>
              <a:gd name="connsiteY5" fmla="*/ 0 h 936104"/>
              <a:gd name="connsiteX6" fmla="*/ 3411324 w 3411324"/>
              <a:gd name="connsiteY6" fmla="*/ 0 h 936104"/>
              <a:gd name="connsiteX7" fmla="*/ 3411324 w 3411324"/>
              <a:gd name="connsiteY7" fmla="*/ 486774 h 936104"/>
              <a:gd name="connsiteX8" fmla="*/ 3411324 w 3411324"/>
              <a:gd name="connsiteY8" fmla="*/ 936104 h 936104"/>
              <a:gd name="connsiteX9" fmla="*/ 2774544 w 3411324"/>
              <a:gd name="connsiteY9" fmla="*/ 936104 h 936104"/>
              <a:gd name="connsiteX10" fmla="*/ 2205990 w 3411324"/>
              <a:gd name="connsiteY10" fmla="*/ 936104 h 936104"/>
              <a:gd name="connsiteX11" fmla="*/ 1671549 w 3411324"/>
              <a:gd name="connsiteY11" fmla="*/ 936104 h 936104"/>
              <a:gd name="connsiteX12" fmla="*/ 1171221 w 3411324"/>
              <a:gd name="connsiteY12" fmla="*/ 936104 h 936104"/>
              <a:gd name="connsiteX13" fmla="*/ 602667 w 3411324"/>
              <a:gd name="connsiteY13" fmla="*/ 936104 h 936104"/>
              <a:gd name="connsiteX14" fmla="*/ 0 w 3411324"/>
              <a:gd name="connsiteY14" fmla="*/ 936104 h 936104"/>
              <a:gd name="connsiteX15" fmla="*/ 0 w 3411324"/>
              <a:gd name="connsiteY15" fmla="*/ 449330 h 936104"/>
              <a:gd name="connsiteX16" fmla="*/ 0 w 3411324"/>
              <a:gd name="connsiteY16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11324" h="936104" fill="none" extrusionOk="0">
                <a:moveTo>
                  <a:pt x="0" y="0"/>
                </a:moveTo>
                <a:cubicBezTo>
                  <a:pt x="283829" y="-58524"/>
                  <a:pt x="340912" y="5074"/>
                  <a:pt x="636780" y="0"/>
                </a:cubicBezTo>
                <a:cubicBezTo>
                  <a:pt x="932648" y="-5074"/>
                  <a:pt x="896038" y="55386"/>
                  <a:pt x="1137108" y="0"/>
                </a:cubicBezTo>
                <a:cubicBezTo>
                  <a:pt x="1378178" y="-55386"/>
                  <a:pt x="1426576" y="44466"/>
                  <a:pt x="1671549" y="0"/>
                </a:cubicBezTo>
                <a:cubicBezTo>
                  <a:pt x="1916522" y="-44466"/>
                  <a:pt x="1964542" y="26522"/>
                  <a:pt x="2137763" y="0"/>
                </a:cubicBezTo>
                <a:cubicBezTo>
                  <a:pt x="2310984" y="-26522"/>
                  <a:pt x="2631142" y="68572"/>
                  <a:pt x="2774544" y="0"/>
                </a:cubicBezTo>
                <a:cubicBezTo>
                  <a:pt x="2917946" y="-68572"/>
                  <a:pt x="3108892" y="38898"/>
                  <a:pt x="3411324" y="0"/>
                </a:cubicBezTo>
                <a:cubicBezTo>
                  <a:pt x="3439423" y="219970"/>
                  <a:pt x="3393374" y="253050"/>
                  <a:pt x="3411324" y="486774"/>
                </a:cubicBezTo>
                <a:cubicBezTo>
                  <a:pt x="3429274" y="720498"/>
                  <a:pt x="3362787" y="801135"/>
                  <a:pt x="3411324" y="936104"/>
                </a:cubicBezTo>
                <a:cubicBezTo>
                  <a:pt x="3102012" y="971649"/>
                  <a:pt x="3039878" y="928552"/>
                  <a:pt x="2774544" y="936104"/>
                </a:cubicBezTo>
                <a:cubicBezTo>
                  <a:pt x="2509210" y="943656"/>
                  <a:pt x="2436679" y="915390"/>
                  <a:pt x="2205990" y="936104"/>
                </a:cubicBezTo>
                <a:cubicBezTo>
                  <a:pt x="1975301" y="956818"/>
                  <a:pt x="1897010" y="875320"/>
                  <a:pt x="1671549" y="936104"/>
                </a:cubicBezTo>
                <a:cubicBezTo>
                  <a:pt x="1446088" y="996888"/>
                  <a:pt x="1327989" y="910725"/>
                  <a:pt x="1171221" y="936104"/>
                </a:cubicBezTo>
                <a:cubicBezTo>
                  <a:pt x="1014453" y="961483"/>
                  <a:pt x="858899" y="873010"/>
                  <a:pt x="602667" y="936104"/>
                </a:cubicBezTo>
                <a:cubicBezTo>
                  <a:pt x="346435" y="999198"/>
                  <a:pt x="171197" y="922226"/>
                  <a:pt x="0" y="936104"/>
                </a:cubicBezTo>
                <a:cubicBezTo>
                  <a:pt x="-31091" y="746990"/>
                  <a:pt x="43381" y="640431"/>
                  <a:pt x="0" y="449330"/>
                </a:cubicBezTo>
                <a:cubicBezTo>
                  <a:pt x="-43381" y="258229"/>
                  <a:pt x="44889" y="150458"/>
                  <a:pt x="0" y="0"/>
                </a:cubicBezTo>
                <a:close/>
              </a:path>
              <a:path w="3411324" h="936104" stroke="0" extrusionOk="0">
                <a:moveTo>
                  <a:pt x="0" y="0"/>
                </a:moveTo>
                <a:cubicBezTo>
                  <a:pt x="148185" y="-24479"/>
                  <a:pt x="252825" y="25127"/>
                  <a:pt x="500328" y="0"/>
                </a:cubicBezTo>
                <a:cubicBezTo>
                  <a:pt x="747831" y="-25127"/>
                  <a:pt x="866268" y="20020"/>
                  <a:pt x="1034768" y="0"/>
                </a:cubicBezTo>
                <a:cubicBezTo>
                  <a:pt x="1203268" y="-20020"/>
                  <a:pt x="1322003" y="59842"/>
                  <a:pt x="1569209" y="0"/>
                </a:cubicBezTo>
                <a:cubicBezTo>
                  <a:pt x="1816415" y="-59842"/>
                  <a:pt x="1881440" y="41839"/>
                  <a:pt x="2069537" y="0"/>
                </a:cubicBezTo>
                <a:cubicBezTo>
                  <a:pt x="2257634" y="-41839"/>
                  <a:pt x="2434604" y="13506"/>
                  <a:pt x="2569864" y="0"/>
                </a:cubicBezTo>
                <a:cubicBezTo>
                  <a:pt x="2705124" y="-13506"/>
                  <a:pt x="3042392" y="44666"/>
                  <a:pt x="3411324" y="0"/>
                </a:cubicBezTo>
                <a:cubicBezTo>
                  <a:pt x="3451692" y="111207"/>
                  <a:pt x="3404893" y="313083"/>
                  <a:pt x="3411324" y="458691"/>
                </a:cubicBezTo>
                <a:cubicBezTo>
                  <a:pt x="3417755" y="604299"/>
                  <a:pt x="3382031" y="698768"/>
                  <a:pt x="3411324" y="936104"/>
                </a:cubicBezTo>
                <a:cubicBezTo>
                  <a:pt x="3268698" y="968411"/>
                  <a:pt x="3059671" y="899111"/>
                  <a:pt x="2945110" y="936104"/>
                </a:cubicBezTo>
                <a:cubicBezTo>
                  <a:pt x="2830549" y="973097"/>
                  <a:pt x="2692451" y="920388"/>
                  <a:pt x="2444782" y="936104"/>
                </a:cubicBezTo>
                <a:cubicBezTo>
                  <a:pt x="2197113" y="951820"/>
                  <a:pt x="2070601" y="927470"/>
                  <a:pt x="1842115" y="936104"/>
                </a:cubicBezTo>
                <a:cubicBezTo>
                  <a:pt x="1613629" y="944738"/>
                  <a:pt x="1387346" y="925754"/>
                  <a:pt x="1273561" y="936104"/>
                </a:cubicBezTo>
                <a:cubicBezTo>
                  <a:pt x="1159776" y="946454"/>
                  <a:pt x="969557" y="889973"/>
                  <a:pt x="773233" y="936104"/>
                </a:cubicBezTo>
                <a:cubicBezTo>
                  <a:pt x="576909" y="982235"/>
                  <a:pt x="360105" y="844063"/>
                  <a:pt x="0" y="936104"/>
                </a:cubicBezTo>
                <a:cubicBezTo>
                  <a:pt x="-29257" y="834916"/>
                  <a:pt x="32069" y="696865"/>
                  <a:pt x="0" y="496135"/>
                </a:cubicBezTo>
                <a:cubicBezTo>
                  <a:pt x="-32069" y="295405"/>
                  <a:pt x="58986" y="11997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97968949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4400" b="1" dirty="0">
              <a:solidFill>
                <a:srgbClr val="FCF2E3"/>
              </a:solidFill>
            </a:endParaRPr>
          </a:p>
        </p:txBody>
      </p:sp>
      <p:sp>
        <p:nvSpPr>
          <p:cNvPr id="26626" name="Rectangle 1"/>
          <p:cNvSpPr>
            <a:spLocks noChangeArrowheads="1"/>
          </p:cNvSpPr>
          <p:nvPr/>
        </p:nvSpPr>
        <p:spPr bwMode="auto">
          <a:xfrm>
            <a:off x="5724128" y="2348880"/>
            <a:ext cx="2339926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685800" indent="-6858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indent="0" algn="ctr" fontAlgn="base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في الكلمة المقدسة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6627" name="Rectangle 2"/>
          <p:cNvSpPr>
            <a:spLocks noChangeArrowheads="1"/>
          </p:cNvSpPr>
          <p:nvPr/>
        </p:nvSpPr>
        <p:spPr bwMode="auto">
          <a:xfrm>
            <a:off x="6607924" y="3092886"/>
            <a:ext cx="14561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685800" indent="-6858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indent="0" algn="ctr" fontAlgn="base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في الصلاة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26628" name="Rectangle 3"/>
          <p:cNvSpPr>
            <a:spLocks noChangeArrowheads="1"/>
          </p:cNvSpPr>
          <p:nvPr/>
        </p:nvSpPr>
        <p:spPr bwMode="auto">
          <a:xfrm>
            <a:off x="6516216" y="3836893"/>
            <a:ext cx="154783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685800" indent="-6858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indent="0" algn="ctr" fontAlgn="base">
              <a:spcBef>
                <a:spcPct val="0"/>
              </a:spcBef>
              <a:spcAft>
                <a:spcPct val="0"/>
              </a:spcAft>
              <a:buClrTx/>
              <a:buSz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في الكنيسة</a:t>
            </a:r>
            <a:endParaRPr lang="en-US" altLang="en-US" sz="4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grpSp>
        <p:nvGrpSpPr>
          <p:cNvPr id="14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302909" y="4041613"/>
            <a:ext cx="360000" cy="360000"/>
            <a:chOff x="5775400" y="680525"/>
            <a:chExt cx="659100" cy="654900"/>
          </a:xfrm>
        </p:grpSpPr>
        <p:sp>
          <p:nvSpPr>
            <p:cNvPr id="15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6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17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302909" y="3297606"/>
            <a:ext cx="360000" cy="360000"/>
            <a:chOff x="5775400" y="680525"/>
            <a:chExt cx="659100" cy="654900"/>
          </a:xfrm>
        </p:grpSpPr>
        <p:sp>
          <p:nvSpPr>
            <p:cNvPr id="18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19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grpSp>
        <p:nvGrpSpPr>
          <p:cNvPr id="20" name="Google Shape;3296;p40">
            <a:extLst>
              <a:ext uri="{FF2B5EF4-FFF2-40B4-BE49-F238E27FC236}">
                <a16:creationId xmlns:a16="http://schemas.microsoft.com/office/drawing/2014/main" id="{CEA99317-E285-C16B-B588-B4B18FEB1E3C}"/>
              </a:ext>
            </a:extLst>
          </p:cNvPr>
          <p:cNvGrpSpPr/>
          <p:nvPr/>
        </p:nvGrpSpPr>
        <p:grpSpPr>
          <a:xfrm>
            <a:off x="8302909" y="2553600"/>
            <a:ext cx="360000" cy="360000"/>
            <a:chOff x="5775400" y="680525"/>
            <a:chExt cx="659100" cy="654900"/>
          </a:xfrm>
        </p:grpSpPr>
        <p:sp>
          <p:nvSpPr>
            <p:cNvPr id="21" name="Google Shape;3297;p40">
              <a:extLst>
                <a:ext uri="{FF2B5EF4-FFF2-40B4-BE49-F238E27FC236}">
                  <a16:creationId xmlns:a16="http://schemas.microsoft.com/office/drawing/2014/main" id="{B942D7DA-E9AD-D1AC-C8B6-64F925DA22E9}"/>
                </a:ext>
              </a:extLst>
            </p:cNvPr>
            <p:cNvSpPr/>
            <p:nvPr/>
          </p:nvSpPr>
          <p:spPr>
            <a:xfrm>
              <a:off x="5775400" y="680525"/>
              <a:ext cx="659100" cy="6549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endParaRPr sz="2400" b="1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  <p:sp>
          <p:nvSpPr>
            <p:cNvPr id="22" name="Google Shape;3298;p40">
              <a:extLst>
                <a:ext uri="{FF2B5EF4-FFF2-40B4-BE49-F238E27FC236}">
                  <a16:creationId xmlns:a16="http://schemas.microsoft.com/office/drawing/2014/main" id="{EAC417A1-ECB0-A420-515F-733C8C369FF9}"/>
                </a:ext>
              </a:extLst>
            </p:cNvPr>
            <p:cNvSpPr/>
            <p:nvPr/>
          </p:nvSpPr>
          <p:spPr>
            <a:xfrm>
              <a:off x="5879750" y="784125"/>
              <a:ext cx="450300" cy="447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2400" b="1" dirty="0">
                  <a:solidFill>
                    <a:srgbClr val="000000"/>
                  </a:solidFill>
                  <a:latin typeface="Tahoma" pitchFamily="34" charset="0"/>
                  <a:cs typeface="Arial" pitchFamily="34" charset="0"/>
                </a:rPr>
                <a:t> </a:t>
              </a:r>
              <a:endParaRPr sz="2400" b="1" dirty="0">
                <a:solidFill>
                  <a:srgbClr val="000000"/>
                </a:solidFill>
                <a:latin typeface="Tahoma" pitchFamily="34" charset="0"/>
                <a:cs typeface="Arial" pitchFamily="34" charset="0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C8D1A085-5652-106E-1DBA-75048CCD121A}"/>
              </a:ext>
            </a:extLst>
          </p:cNvPr>
          <p:cNvSpPr/>
          <p:nvPr/>
        </p:nvSpPr>
        <p:spPr>
          <a:xfrm>
            <a:off x="3347864" y="656048"/>
            <a:ext cx="2945038" cy="830997"/>
          </a:xfr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spcBef>
                <a:spcPct val="20000"/>
              </a:spcBef>
              <a:buClr>
                <a:schemeClr val="hlink"/>
              </a:buClr>
              <a:buSzPct val="70000"/>
            </a:pPr>
            <a:r>
              <a:rPr lang="ar-EG" altLang="en-US" sz="4800" b="1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كيف تتحقق التلمذة؟</a:t>
            </a:r>
            <a:endParaRPr lang="ar-EG" alt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4799142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5482115-6571-6332-E86A-AA0D45D1BCCD}"/>
              </a:ext>
            </a:extLst>
          </p:cNvPr>
          <p:cNvSpPr/>
          <p:nvPr/>
        </p:nvSpPr>
        <p:spPr>
          <a:xfrm>
            <a:off x="2866338" y="1430897"/>
            <a:ext cx="3411324" cy="936104"/>
          </a:xfrm>
          <a:custGeom>
            <a:avLst/>
            <a:gdLst>
              <a:gd name="connsiteX0" fmla="*/ 0 w 3411324"/>
              <a:gd name="connsiteY0" fmla="*/ 0 h 936104"/>
              <a:gd name="connsiteX1" fmla="*/ 636780 w 3411324"/>
              <a:gd name="connsiteY1" fmla="*/ 0 h 936104"/>
              <a:gd name="connsiteX2" fmla="*/ 1137108 w 3411324"/>
              <a:gd name="connsiteY2" fmla="*/ 0 h 936104"/>
              <a:gd name="connsiteX3" fmla="*/ 1671549 w 3411324"/>
              <a:gd name="connsiteY3" fmla="*/ 0 h 936104"/>
              <a:gd name="connsiteX4" fmla="*/ 2137763 w 3411324"/>
              <a:gd name="connsiteY4" fmla="*/ 0 h 936104"/>
              <a:gd name="connsiteX5" fmla="*/ 2774544 w 3411324"/>
              <a:gd name="connsiteY5" fmla="*/ 0 h 936104"/>
              <a:gd name="connsiteX6" fmla="*/ 3411324 w 3411324"/>
              <a:gd name="connsiteY6" fmla="*/ 0 h 936104"/>
              <a:gd name="connsiteX7" fmla="*/ 3411324 w 3411324"/>
              <a:gd name="connsiteY7" fmla="*/ 486774 h 936104"/>
              <a:gd name="connsiteX8" fmla="*/ 3411324 w 3411324"/>
              <a:gd name="connsiteY8" fmla="*/ 936104 h 936104"/>
              <a:gd name="connsiteX9" fmla="*/ 2774544 w 3411324"/>
              <a:gd name="connsiteY9" fmla="*/ 936104 h 936104"/>
              <a:gd name="connsiteX10" fmla="*/ 2205990 w 3411324"/>
              <a:gd name="connsiteY10" fmla="*/ 936104 h 936104"/>
              <a:gd name="connsiteX11" fmla="*/ 1671549 w 3411324"/>
              <a:gd name="connsiteY11" fmla="*/ 936104 h 936104"/>
              <a:gd name="connsiteX12" fmla="*/ 1171221 w 3411324"/>
              <a:gd name="connsiteY12" fmla="*/ 936104 h 936104"/>
              <a:gd name="connsiteX13" fmla="*/ 602667 w 3411324"/>
              <a:gd name="connsiteY13" fmla="*/ 936104 h 936104"/>
              <a:gd name="connsiteX14" fmla="*/ 0 w 3411324"/>
              <a:gd name="connsiteY14" fmla="*/ 936104 h 936104"/>
              <a:gd name="connsiteX15" fmla="*/ 0 w 3411324"/>
              <a:gd name="connsiteY15" fmla="*/ 449330 h 936104"/>
              <a:gd name="connsiteX16" fmla="*/ 0 w 3411324"/>
              <a:gd name="connsiteY16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11324" h="936104" fill="none" extrusionOk="0">
                <a:moveTo>
                  <a:pt x="0" y="0"/>
                </a:moveTo>
                <a:cubicBezTo>
                  <a:pt x="283829" y="-58524"/>
                  <a:pt x="340912" y="5074"/>
                  <a:pt x="636780" y="0"/>
                </a:cubicBezTo>
                <a:cubicBezTo>
                  <a:pt x="932648" y="-5074"/>
                  <a:pt x="896038" y="55386"/>
                  <a:pt x="1137108" y="0"/>
                </a:cubicBezTo>
                <a:cubicBezTo>
                  <a:pt x="1378178" y="-55386"/>
                  <a:pt x="1426576" y="44466"/>
                  <a:pt x="1671549" y="0"/>
                </a:cubicBezTo>
                <a:cubicBezTo>
                  <a:pt x="1916522" y="-44466"/>
                  <a:pt x="1964542" y="26522"/>
                  <a:pt x="2137763" y="0"/>
                </a:cubicBezTo>
                <a:cubicBezTo>
                  <a:pt x="2310984" y="-26522"/>
                  <a:pt x="2631142" y="68572"/>
                  <a:pt x="2774544" y="0"/>
                </a:cubicBezTo>
                <a:cubicBezTo>
                  <a:pt x="2917946" y="-68572"/>
                  <a:pt x="3108892" y="38898"/>
                  <a:pt x="3411324" y="0"/>
                </a:cubicBezTo>
                <a:cubicBezTo>
                  <a:pt x="3439423" y="219970"/>
                  <a:pt x="3393374" y="253050"/>
                  <a:pt x="3411324" y="486774"/>
                </a:cubicBezTo>
                <a:cubicBezTo>
                  <a:pt x="3429274" y="720498"/>
                  <a:pt x="3362787" y="801135"/>
                  <a:pt x="3411324" y="936104"/>
                </a:cubicBezTo>
                <a:cubicBezTo>
                  <a:pt x="3102012" y="971649"/>
                  <a:pt x="3039878" y="928552"/>
                  <a:pt x="2774544" y="936104"/>
                </a:cubicBezTo>
                <a:cubicBezTo>
                  <a:pt x="2509210" y="943656"/>
                  <a:pt x="2436679" y="915390"/>
                  <a:pt x="2205990" y="936104"/>
                </a:cubicBezTo>
                <a:cubicBezTo>
                  <a:pt x="1975301" y="956818"/>
                  <a:pt x="1897010" y="875320"/>
                  <a:pt x="1671549" y="936104"/>
                </a:cubicBezTo>
                <a:cubicBezTo>
                  <a:pt x="1446088" y="996888"/>
                  <a:pt x="1327989" y="910725"/>
                  <a:pt x="1171221" y="936104"/>
                </a:cubicBezTo>
                <a:cubicBezTo>
                  <a:pt x="1014453" y="961483"/>
                  <a:pt x="858899" y="873010"/>
                  <a:pt x="602667" y="936104"/>
                </a:cubicBezTo>
                <a:cubicBezTo>
                  <a:pt x="346435" y="999198"/>
                  <a:pt x="171197" y="922226"/>
                  <a:pt x="0" y="936104"/>
                </a:cubicBezTo>
                <a:cubicBezTo>
                  <a:pt x="-31091" y="746990"/>
                  <a:pt x="43381" y="640431"/>
                  <a:pt x="0" y="449330"/>
                </a:cubicBezTo>
                <a:cubicBezTo>
                  <a:pt x="-43381" y="258229"/>
                  <a:pt x="44889" y="150458"/>
                  <a:pt x="0" y="0"/>
                </a:cubicBezTo>
                <a:close/>
              </a:path>
              <a:path w="3411324" h="936104" stroke="0" extrusionOk="0">
                <a:moveTo>
                  <a:pt x="0" y="0"/>
                </a:moveTo>
                <a:cubicBezTo>
                  <a:pt x="148185" y="-24479"/>
                  <a:pt x="252825" y="25127"/>
                  <a:pt x="500328" y="0"/>
                </a:cubicBezTo>
                <a:cubicBezTo>
                  <a:pt x="747831" y="-25127"/>
                  <a:pt x="866268" y="20020"/>
                  <a:pt x="1034768" y="0"/>
                </a:cubicBezTo>
                <a:cubicBezTo>
                  <a:pt x="1203268" y="-20020"/>
                  <a:pt x="1322003" y="59842"/>
                  <a:pt x="1569209" y="0"/>
                </a:cubicBezTo>
                <a:cubicBezTo>
                  <a:pt x="1816415" y="-59842"/>
                  <a:pt x="1881440" y="41839"/>
                  <a:pt x="2069537" y="0"/>
                </a:cubicBezTo>
                <a:cubicBezTo>
                  <a:pt x="2257634" y="-41839"/>
                  <a:pt x="2434604" y="13506"/>
                  <a:pt x="2569864" y="0"/>
                </a:cubicBezTo>
                <a:cubicBezTo>
                  <a:pt x="2705124" y="-13506"/>
                  <a:pt x="3042392" y="44666"/>
                  <a:pt x="3411324" y="0"/>
                </a:cubicBezTo>
                <a:cubicBezTo>
                  <a:pt x="3451692" y="111207"/>
                  <a:pt x="3404893" y="313083"/>
                  <a:pt x="3411324" y="458691"/>
                </a:cubicBezTo>
                <a:cubicBezTo>
                  <a:pt x="3417755" y="604299"/>
                  <a:pt x="3382031" y="698768"/>
                  <a:pt x="3411324" y="936104"/>
                </a:cubicBezTo>
                <a:cubicBezTo>
                  <a:pt x="3268698" y="968411"/>
                  <a:pt x="3059671" y="899111"/>
                  <a:pt x="2945110" y="936104"/>
                </a:cubicBezTo>
                <a:cubicBezTo>
                  <a:pt x="2830549" y="973097"/>
                  <a:pt x="2692451" y="920388"/>
                  <a:pt x="2444782" y="936104"/>
                </a:cubicBezTo>
                <a:cubicBezTo>
                  <a:pt x="2197113" y="951820"/>
                  <a:pt x="2070601" y="927470"/>
                  <a:pt x="1842115" y="936104"/>
                </a:cubicBezTo>
                <a:cubicBezTo>
                  <a:pt x="1613629" y="944738"/>
                  <a:pt x="1387346" y="925754"/>
                  <a:pt x="1273561" y="936104"/>
                </a:cubicBezTo>
                <a:cubicBezTo>
                  <a:pt x="1159776" y="946454"/>
                  <a:pt x="969557" y="889973"/>
                  <a:pt x="773233" y="936104"/>
                </a:cubicBezTo>
                <a:cubicBezTo>
                  <a:pt x="576909" y="982235"/>
                  <a:pt x="360105" y="844063"/>
                  <a:pt x="0" y="936104"/>
                </a:cubicBezTo>
                <a:cubicBezTo>
                  <a:pt x="-29257" y="834916"/>
                  <a:pt x="32069" y="696865"/>
                  <a:pt x="0" y="496135"/>
                </a:cubicBezTo>
                <a:cubicBezTo>
                  <a:pt x="-32069" y="295405"/>
                  <a:pt x="58986" y="11997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979689496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4400" b="1" dirty="0">
              <a:solidFill>
                <a:srgbClr val="FCF2E3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266194" y="1298785"/>
            <a:ext cx="2611612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sz="66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مبادئ التلمذة</a:t>
            </a:r>
            <a:endParaRPr lang="en-US" sz="6600" dirty="0">
              <a:solidFill>
                <a:srgbClr val="3C3C3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82052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ECE8F732-F8A8-02FC-1E68-1A761B04F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860" y="2446730"/>
            <a:ext cx="2520280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5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أولاً :- المواظبة</a:t>
            </a:r>
            <a:endParaRPr lang="en-US" altLang="en-US" sz="5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7080C55-6106-EB76-6706-577409FD91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5816" y="2908395"/>
            <a:ext cx="3312368" cy="67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722642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28046" y="1622703"/>
            <a:ext cx="1487908" cy="1008112"/>
          </a:xfrm>
          <a:prstGeom prst="rect">
            <a:avLst/>
          </a:prstGeom>
        </p:spPr>
      </p:pic>
      <p:sp>
        <p:nvSpPr>
          <p:cNvPr id="29699" name="Rectangle 6"/>
          <p:cNvSpPr>
            <a:spLocks noChangeArrowheads="1"/>
          </p:cNvSpPr>
          <p:nvPr/>
        </p:nvSpPr>
        <p:spPr bwMode="auto">
          <a:xfrm>
            <a:off x="3828046" y="5235297"/>
            <a:ext cx="1487908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40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(اع2: 42)</a:t>
            </a:r>
            <a:endParaRPr lang="en-US" altLang="en-US" sz="40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419872" y="1757422"/>
            <a:ext cx="2496196" cy="3477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وَكَانُوا يُواظِبُونَ عَلَى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742950" indent="-742950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</a:pPr>
            <a:r>
              <a:rPr lang="ar-SA" altLang="en-US" sz="4400" b="1" u="sng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تَعْلِيمِ الرُّسُلِ</a:t>
            </a:r>
            <a:endParaRPr lang="en-US" altLang="en-US" sz="4400" b="1" u="sng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742950" indent="-742950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</a:pPr>
            <a:r>
              <a:rPr lang="ar-SA" altLang="en-US" sz="4400" b="1" u="sng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وَالشَّرِكَةِ</a:t>
            </a:r>
            <a:endParaRPr lang="ar-EG" altLang="en-US" sz="4400" b="1" u="sng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marL="742950" indent="-742950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</a:pPr>
            <a:r>
              <a:rPr lang="ar-SA" altLang="en-US" sz="4400" b="1" u="sng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وَكَسْرِ الْخُبْزِ</a:t>
            </a:r>
            <a:r>
              <a:rPr lang="ar-EG" altLang="en-US" sz="4400" b="1" u="sng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</a:t>
            </a:r>
          </a:p>
          <a:p>
            <a:pPr marL="742950" indent="-742950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</a:pPr>
            <a:r>
              <a:rPr lang="ar-SA" altLang="en-US" sz="4400" b="1" u="sng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وَالصَّلَوَاتِ</a:t>
            </a:r>
            <a:r>
              <a:rPr lang="en-US" altLang="en-US" sz="4400" b="1" u="sng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</a:t>
            </a:r>
            <a:endParaRPr lang="en-US" sz="4400" b="1" u="sng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F204177-6F55-27D2-F590-9B588D5FA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263" y="632014"/>
            <a:ext cx="2520280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5400" b="1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</a:rPr>
              <a:t>أولاً :- المواظبة</a:t>
            </a:r>
            <a:endParaRPr lang="en-US" altLang="en-US" sz="5400" b="1" dirty="0">
              <a:solidFill>
                <a:srgbClr val="14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F056D26-339F-B018-3A87-A77E9806779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11786" y="1086999"/>
            <a:ext cx="3312368" cy="67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087663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6586" y="1509730"/>
            <a:ext cx="930828" cy="7514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159732" y="887234"/>
            <a:ext cx="4824537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alt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لاَحِظْ نَفْسَكَ وَالتَّعْلِيمَ </a:t>
            </a:r>
            <a:br>
              <a:rPr lang="ar-EG" alt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</a:br>
            <a:r>
              <a:rPr lang="ar-SA" alt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وَدَاوِمْ</a:t>
            </a:r>
            <a:endParaRPr lang="en-US" altLang="en-US" sz="4400" b="1" kern="0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  <a:sym typeface="Viga"/>
            </a:endParaRPr>
          </a:p>
          <a:p>
            <a:pPr algn="ctr"/>
            <a:r>
              <a:rPr lang="ar-SA" alt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 عَلَى ذَلِكَ، لأَنَّكَ إِذَا فَعَلْتَ هَذَا تُخَلِّصُ</a:t>
            </a:r>
            <a:br>
              <a:rPr lang="en-US" alt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</a:br>
            <a:r>
              <a:rPr lang="ar-SA" altLang="en-US" sz="4400" b="1" kern="0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  <a:sym typeface="Viga"/>
              </a:rPr>
              <a:t> نَفْسَكَ وَالَّذِينَ يَسْمَعُونَكَ أَيْضاً.</a:t>
            </a:r>
            <a:endParaRPr lang="en-US" sz="4400" dirty="0">
              <a:solidFill>
                <a:srgbClr val="3C3C3C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35072" y="3732279"/>
            <a:ext cx="167385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ar-EG" altLang="en-US" sz="4000" b="1" kern="0" dirty="0">
                <a:solidFill>
                  <a:srgbClr val="140000"/>
                </a:solidFill>
                <a:latin typeface="Arabic Typesetting" pitchFamily="66" charset="-78"/>
                <a:cs typeface="Arabic Typesetting" pitchFamily="66" charset="-78"/>
                <a:sym typeface="Viga"/>
              </a:rPr>
              <a:t>(1تي4: 16)</a:t>
            </a:r>
            <a:endParaRPr lang="en-US" sz="4000" dirty="0">
              <a:solidFill>
                <a:srgbClr val="3C3C3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87922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B337CE53-CA00-24FB-1631-779B3F6A4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1880" y="2060848"/>
            <a:ext cx="2160240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5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ثانياً:- الانتماء</a:t>
            </a:r>
            <a:endParaRPr lang="en-US" altLang="en-US" sz="5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FE9F528-A6FB-9613-52FE-C4F2A5A790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5816" y="2648966"/>
            <a:ext cx="3312368" cy="67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686283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ChangeArrowheads="1"/>
          </p:cNvSpPr>
          <p:nvPr/>
        </p:nvSpPr>
        <p:spPr bwMode="auto">
          <a:xfrm>
            <a:off x="3715034" y="1958688"/>
            <a:ext cx="171393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tabLst>
                <a:tab pos="457200" algn="l"/>
              </a:tabLst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tabLst>
                <a:tab pos="457200" algn="l"/>
              </a:tabLst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tabLst>
                <a:tab pos="457200" algn="l"/>
              </a:tabLst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tabLst>
                <a:tab pos="457200" algn="l"/>
              </a:tabLst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tabLst>
                <a:tab pos="457200" algn="l"/>
              </a:tabLst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tabLst>
                <a:tab pos="457200" algn="l"/>
              </a:tabLst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tabLst>
                <a:tab pos="457200" algn="l"/>
              </a:tabLst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None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أبعاد الانتماء</a:t>
            </a:r>
          </a:p>
        </p:txBody>
      </p:sp>
      <p:sp>
        <p:nvSpPr>
          <p:cNvPr id="32771" name="AutoShape 3"/>
          <p:cNvSpPr>
            <a:spLocks/>
          </p:cNvSpPr>
          <p:nvPr/>
        </p:nvSpPr>
        <p:spPr bwMode="auto">
          <a:xfrm rot="-5400000">
            <a:off x="4070865" y="841365"/>
            <a:ext cx="966424" cy="5076725"/>
          </a:xfrm>
          <a:prstGeom prst="rightBrace">
            <a:avLst>
              <a:gd name="adj1" fmla="val 144107"/>
              <a:gd name="adj2" fmla="val 50028"/>
            </a:avLst>
          </a:prstGeom>
          <a:ln>
            <a:headEnd/>
            <a:tailE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eaVert" wrap="none" anchor="ctr"/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en-US" sz="4000" b="1">
              <a:solidFill>
                <a:srgbClr val="140000"/>
              </a:solidFill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  <p:sp>
        <p:nvSpPr>
          <p:cNvPr id="32772" name="Rectangle 4"/>
          <p:cNvSpPr>
            <a:spLocks noChangeArrowheads="1"/>
          </p:cNvSpPr>
          <p:nvPr/>
        </p:nvSpPr>
        <p:spPr bwMode="auto">
          <a:xfrm>
            <a:off x="6197996" y="4343619"/>
            <a:ext cx="1483099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الانتماء لله </a:t>
            </a:r>
          </a:p>
        </p:txBody>
      </p:sp>
      <p:sp>
        <p:nvSpPr>
          <p:cNvPr id="32773" name="Rectangle 5"/>
          <p:cNvSpPr>
            <a:spLocks noChangeArrowheads="1"/>
          </p:cNvSpPr>
          <p:nvPr/>
        </p:nvSpPr>
        <p:spPr bwMode="auto">
          <a:xfrm>
            <a:off x="971598" y="4005064"/>
            <a:ext cx="2088233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الانتماء للجسد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الكنيسة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9D32C009-ECD5-BE60-F187-4CA18D8AC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1880" y="593170"/>
            <a:ext cx="2160240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5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ثانياً:- الانتماء</a:t>
            </a:r>
            <a:endParaRPr lang="en-US" altLang="en-US" sz="5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BE9EA90-4082-5173-417D-8AB15C93FB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85628" y="1086416"/>
            <a:ext cx="3312368" cy="67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062042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7F5C71-3872-C5AC-7604-9C6FA50F7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04851" y="2852936"/>
            <a:ext cx="2471305" cy="936104"/>
          </a:xfrm>
          <a:prstGeom prst="rect">
            <a:avLst/>
          </a:prstGeom>
        </p:spPr>
      </p:pic>
      <p:sp>
        <p:nvSpPr>
          <p:cNvPr id="33794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979712" y="1628800"/>
            <a:ext cx="5400600" cy="2808312"/>
          </a:xfrm>
          <a:noFill/>
        </p:spPr>
        <p:txBody>
          <a:bodyPr/>
          <a:lstStyle/>
          <a:p>
            <a:pPr algn="ctr" rtl="1" eaLnBrk="1" hangingPunct="1"/>
            <a:r>
              <a:rPr lang="ar-SA" altLang="en-US" sz="440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وَأَخْضَعَ كُلَّ شَيْءٍ تَحْتَ قَدَمَيْهِ، </a:t>
            </a:r>
            <a:br>
              <a:rPr lang="ar-EG" altLang="en-US" sz="440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</a:br>
            <a:r>
              <a:rPr lang="ar-SA" altLang="en-US" sz="440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  <a:t>وَإِيَّاهُ جَعَلَ رَأْساً فَوْقَ كُلِّ شَيْءٍ لِلْكَنِيسَةِ،</a:t>
            </a:r>
            <a:br>
              <a:rPr lang="en-US" altLang="en-US" sz="440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</a:br>
            <a:r>
              <a:rPr lang="ar-SA" altLang="en-US" sz="440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الَّتِي هِيَ جَسَدُهُ</a:t>
            </a:r>
            <a:br>
              <a:rPr lang="ar-EG" altLang="en-US" sz="440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</a:br>
            <a:r>
              <a:rPr lang="ar-SA" altLang="en-US" sz="4400" dirty="0">
                <a:solidFill>
                  <a:srgbClr val="140000"/>
                </a:solidFill>
                <a:effectLst/>
                <a:latin typeface="Arabic Typesetting" panose="03020402040406030203" pitchFamily="66" charset="-78"/>
                <a:cs typeface="Arabic Typesetting" panose="03020402040406030203" pitchFamily="66" charset="-78"/>
              </a:rPr>
              <a:t> مِلْءُ الَّذِي يَمْلأُ الْكُلَّ فِي الْكُلِّ.</a:t>
            </a:r>
            <a:endParaRPr lang="ar-EG" altLang="en-US" sz="4400" dirty="0">
              <a:solidFill>
                <a:srgbClr val="140000"/>
              </a:solidFill>
              <a:effectLst/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3795" name="Rectangle 6"/>
          <p:cNvSpPr>
            <a:spLocks noChangeArrowheads="1"/>
          </p:cNvSpPr>
          <p:nvPr/>
        </p:nvSpPr>
        <p:spPr bwMode="auto">
          <a:xfrm>
            <a:off x="3504851" y="4509120"/>
            <a:ext cx="235032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SA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(أف 1: 22، 23)</a:t>
            </a:r>
            <a:endParaRPr lang="en-US" altLang="en-US" sz="40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7537072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Text Box 5"/>
          <p:cNvSpPr txBox="1">
            <a:spLocks noChangeArrowheads="1"/>
          </p:cNvSpPr>
          <p:nvPr/>
        </p:nvSpPr>
        <p:spPr bwMode="auto">
          <a:xfrm>
            <a:off x="6588224" y="692696"/>
            <a:ext cx="1755609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1"/>
              </a:buClr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ar-EG" altLang="en-US" sz="48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أهمية الانتماء</a:t>
            </a:r>
            <a:endParaRPr lang="en-US" altLang="en-US" sz="48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720195" y="1949213"/>
            <a:ext cx="3744416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الْحَدِيدُ بِالْحَدِيدِ يُحَدَّدُ</a:t>
            </a:r>
            <a:endParaRPr lang="en-US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 وَالإنْسَانُ يُحَدِّدُ وَجْهَ صَاحِبِهِ</a:t>
            </a:r>
            <a:r>
              <a:rPr lang="en-US" altLang="en-US" sz="44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.</a:t>
            </a:r>
            <a:endParaRPr lang="ar-EG" altLang="en-US" sz="4400" b="1" dirty="0">
              <a:solidFill>
                <a:srgbClr val="140000"/>
              </a:solidFill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775513" y="3395763"/>
            <a:ext cx="163378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EG" altLang="en-US" sz="4000" b="1" dirty="0">
                <a:solidFill>
                  <a:srgbClr val="140000"/>
                </a:solidFill>
                <a:latin typeface="Arabic Typesetting" panose="03020402040406030203" pitchFamily="66" charset="-78"/>
                <a:cs typeface="Arabic Typesetting" panose="03020402040406030203" pitchFamily="66" charset="-78"/>
              </a:rPr>
              <a:t>(ام27: 17)</a:t>
            </a:r>
          </a:p>
        </p:txBody>
      </p:sp>
      <p:sp>
        <p:nvSpPr>
          <p:cNvPr id="4" name="Google Shape;9394;p104">
            <a:extLst>
              <a:ext uri="{FF2B5EF4-FFF2-40B4-BE49-F238E27FC236}">
                <a16:creationId xmlns:a16="http://schemas.microsoft.com/office/drawing/2014/main" id="{82F180B6-3D2A-9846-6290-9C8C6D4C3883}"/>
              </a:ext>
            </a:extLst>
          </p:cNvPr>
          <p:cNvSpPr/>
          <p:nvPr/>
        </p:nvSpPr>
        <p:spPr>
          <a:xfrm>
            <a:off x="6084168" y="548679"/>
            <a:ext cx="2735312" cy="975014"/>
          </a:xfrm>
          <a:custGeom>
            <a:avLst/>
            <a:gdLst/>
            <a:ahLst/>
            <a:cxnLst/>
            <a:rect l="l" t="t" r="r" b="b"/>
            <a:pathLst>
              <a:path w="42286" h="30864" extrusionOk="0">
                <a:moveTo>
                  <a:pt x="9555" y="4588"/>
                </a:moveTo>
                <a:cubicBezTo>
                  <a:pt x="7678" y="6010"/>
                  <a:pt x="6057" y="7489"/>
                  <a:pt x="4521" y="9081"/>
                </a:cubicBezTo>
                <a:cubicBezTo>
                  <a:pt x="4920" y="7773"/>
                  <a:pt x="7962" y="5072"/>
                  <a:pt x="9555" y="4588"/>
                </a:cubicBezTo>
                <a:close/>
                <a:moveTo>
                  <a:pt x="10578" y="3138"/>
                </a:moveTo>
                <a:lnTo>
                  <a:pt x="10578" y="3138"/>
                </a:lnTo>
                <a:cubicBezTo>
                  <a:pt x="9782" y="3593"/>
                  <a:pt x="9043" y="4076"/>
                  <a:pt x="8304" y="4617"/>
                </a:cubicBezTo>
                <a:cubicBezTo>
                  <a:pt x="6398" y="5953"/>
                  <a:pt x="4777" y="7631"/>
                  <a:pt x="3270" y="9394"/>
                </a:cubicBezTo>
                <a:cubicBezTo>
                  <a:pt x="3100" y="9565"/>
                  <a:pt x="2929" y="9735"/>
                  <a:pt x="2758" y="9906"/>
                </a:cubicBezTo>
                <a:cubicBezTo>
                  <a:pt x="4123" y="7091"/>
                  <a:pt x="6427" y="5100"/>
                  <a:pt x="9213" y="3735"/>
                </a:cubicBezTo>
                <a:cubicBezTo>
                  <a:pt x="9668" y="3536"/>
                  <a:pt x="10123" y="3337"/>
                  <a:pt x="10578" y="3138"/>
                </a:cubicBezTo>
                <a:close/>
                <a:moveTo>
                  <a:pt x="4095" y="9593"/>
                </a:moveTo>
                <a:cubicBezTo>
                  <a:pt x="4095" y="9787"/>
                  <a:pt x="3971" y="9981"/>
                  <a:pt x="3846" y="9981"/>
                </a:cubicBezTo>
                <a:cubicBezTo>
                  <a:pt x="3825" y="9981"/>
                  <a:pt x="3803" y="9975"/>
                  <a:pt x="3782" y="9963"/>
                </a:cubicBezTo>
                <a:cubicBezTo>
                  <a:pt x="3583" y="9849"/>
                  <a:pt x="3839" y="9735"/>
                  <a:pt x="3924" y="9622"/>
                </a:cubicBezTo>
                <a:cubicBezTo>
                  <a:pt x="3953" y="9593"/>
                  <a:pt x="4038" y="9593"/>
                  <a:pt x="4095" y="9593"/>
                </a:cubicBezTo>
                <a:close/>
                <a:moveTo>
                  <a:pt x="2218" y="11214"/>
                </a:moveTo>
                <a:cubicBezTo>
                  <a:pt x="2218" y="11299"/>
                  <a:pt x="2218" y="11385"/>
                  <a:pt x="2247" y="11470"/>
                </a:cubicBezTo>
                <a:cubicBezTo>
                  <a:pt x="2275" y="11555"/>
                  <a:pt x="2133" y="11698"/>
                  <a:pt x="2076" y="11811"/>
                </a:cubicBezTo>
                <a:cubicBezTo>
                  <a:pt x="1991" y="11982"/>
                  <a:pt x="1905" y="12181"/>
                  <a:pt x="1820" y="12380"/>
                </a:cubicBezTo>
                <a:cubicBezTo>
                  <a:pt x="1934" y="11982"/>
                  <a:pt x="2076" y="11612"/>
                  <a:pt x="2218" y="11214"/>
                </a:cubicBezTo>
                <a:close/>
                <a:moveTo>
                  <a:pt x="24361" y="414"/>
                </a:moveTo>
                <a:cubicBezTo>
                  <a:pt x="25043" y="414"/>
                  <a:pt x="25716" y="465"/>
                  <a:pt x="26361" y="607"/>
                </a:cubicBezTo>
                <a:cubicBezTo>
                  <a:pt x="26399" y="588"/>
                  <a:pt x="26441" y="580"/>
                  <a:pt x="26483" y="580"/>
                </a:cubicBezTo>
                <a:cubicBezTo>
                  <a:pt x="26628" y="580"/>
                  <a:pt x="26785" y="670"/>
                  <a:pt x="26873" y="693"/>
                </a:cubicBezTo>
                <a:cubicBezTo>
                  <a:pt x="29915" y="1176"/>
                  <a:pt x="32844" y="1915"/>
                  <a:pt x="35375" y="3764"/>
                </a:cubicBezTo>
                <a:cubicBezTo>
                  <a:pt x="38133" y="5783"/>
                  <a:pt x="40010" y="8370"/>
                  <a:pt x="41148" y="11527"/>
                </a:cubicBezTo>
                <a:cubicBezTo>
                  <a:pt x="41318" y="11953"/>
                  <a:pt x="41432" y="12437"/>
                  <a:pt x="41432" y="12920"/>
                </a:cubicBezTo>
                <a:cubicBezTo>
                  <a:pt x="41432" y="13887"/>
                  <a:pt x="41347" y="14854"/>
                  <a:pt x="41261" y="15792"/>
                </a:cubicBezTo>
                <a:cubicBezTo>
                  <a:pt x="41233" y="15906"/>
                  <a:pt x="41233" y="15991"/>
                  <a:pt x="41205" y="16105"/>
                </a:cubicBezTo>
                <a:cubicBezTo>
                  <a:pt x="41261" y="16219"/>
                  <a:pt x="41261" y="16390"/>
                  <a:pt x="41176" y="16532"/>
                </a:cubicBezTo>
                <a:cubicBezTo>
                  <a:pt x="40892" y="16958"/>
                  <a:pt x="40607" y="17499"/>
                  <a:pt x="40295" y="18067"/>
                </a:cubicBezTo>
                <a:cubicBezTo>
                  <a:pt x="40323" y="17925"/>
                  <a:pt x="40380" y="17811"/>
                  <a:pt x="40437" y="17669"/>
                </a:cubicBezTo>
                <a:cubicBezTo>
                  <a:pt x="42285" y="12465"/>
                  <a:pt x="38987" y="7375"/>
                  <a:pt x="34550" y="4759"/>
                </a:cubicBezTo>
                <a:cubicBezTo>
                  <a:pt x="30322" y="2255"/>
                  <a:pt x="25250" y="1003"/>
                  <a:pt x="20213" y="1003"/>
                </a:cubicBezTo>
                <a:cubicBezTo>
                  <a:pt x="20101" y="1003"/>
                  <a:pt x="19989" y="1004"/>
                  <a:pt x="19877" y="1005"/>
                </a:cubicBezTo>
                <a:cubicBezTo>
                  <a:pt x="19934" y="835"/>
                  <a:pt x="20076" y="693"/>
                  <a:pt x="20304" y="693"/>
                </a:cubicBezTo>
                <a:cubicBezTo>
                  <a:pt x="21593" y="617"/>
                  <a:pt x="22996" y="414"/>
                  <a:pt x="24361" y="414"/>
                </a:cubicBezTo>
                <a:close/>
                <a:moveTo>
                  <a:pt x="19696" y="1500"/>
                </a:moveTo>
                <a:cubicBezTo>
                  <a:pt x="22937" y="1500"/>
                  <a:pt x="26187" y="2041"/>
                  <a:pt x="29204" y="2996"/>
                </a:cubicBezTo>
                <a:cubicBezTo>
                  <a:pt x="34835" y="4759"/>
                  <a:pt x="40977" y="9024"/>
                  <a:pt x="40323" y="15679"/>
                </a:cubicBezTo>
                <a:cubicBezTo>
                  <a:pt x="40124" y="17811"/>
                  <a:pt x="39100" y="19745"/>
                  <a:pt x="37764" y="21423"/>
                </a:cubicBezTo>
                <a:cubicBezTo>
                  <a:pt x="36911" y="22134"/>
                  <a:pt x="36114" y="22845"/>
                  <a:pt x="35176" y="23413"/>
                </a:cubicBezTo>
                <a:cubicBezTo>
                  <a:pt x="34920" y="23584"/>
                  <a:pt x="34664" y="23783"/>
                  <a:pt x="34607" y="24124"/>
                </a:cubicBezTo>
                <a:cubicBezTo>
                  <a:pt x="35204" y="23925"/>
                  <a:pt x="35716" y="23527"/>
                  <a:pt x="36200" y="23129"/>
                </a:cubicBezTo>
                <a:lnTo>
                  <a:pt x="36200" y="23129"/>
                </a:lnTo>
                <a:cubicBezTo>
                  <a:pt x="35859" y="23442"/>
                  <a:pt x="35546" y="23755"/>
                  <a:pt x="35204" y="24067"/>
                </a:cubicBezTo>
                <a:cubicBezTo>
                  <a:pt x="32901" y="26086"/>
                  <a:pt x="30114" y="27565"/>
                  <a:pt x="27214" y="28617"/>
                </a:cubicBezTo>
                <a:cubicBezTo>
                  <a:pt x="24550" y="29607"/>
                  <a:pt x="21690" y="30189"/>
                  <a:pt x="18848" y="30189"/>
                </a:cubicBezTo>
                <a:cubicBezTo>
                  <a:pt x="16382" y="30189"/>
                  <a:pt x="13930" y="29750"/>
                  <a:pt x="11631" y="28760"/>
                </a:cubicBezTo>
                <a:cubicBezTo>
                  <a:pt x="10977" y="28504"/>
                  <a:pt x="10351" y="28191"/>
                  <a:pt x="9754" y="27821"/>
                </a:cubicBezTo>
                <a:cubicBezTo>
                  <a:pt x="8986" y="27537"/>
                  <a:pt x="8247" y="27196"/>
                  <a:pt x="7621" y="26769"/>
                </a:cubicBezTo>
                <a:lnTo>
                  <a:pt x="7593" y="26769"/>
                </a:lnTo>
                <a:cubicBezTo>
                  <a:pt x="7678" y="26940"/>
                  <a:pt x="7678" y="27110"/>
                  <a:pt x="7649" y="27252"/>
                </a:cubicBezTo>
                <a:cubicBezTo>
                  <a:pt x="7877" y="27423"/>
                  <a:pt x="8133" y="27594"/>
                  <a:pt x="8360" y="27764"/>
                </a:cubicBezTo>
                <a:cubicBezTo>
                  <a:pt x="7792" y="27537"/>
                  <a:pt x="7223" y="27338"/>
                  <a:pt x="6654" y="27053"/>
                </a:cubicBezTo>
                <a:cubicBezTo>
                  <a:pt x="5517" y="26485"/>
                  <a:pt x="4465" y="25631"/>
                  <a:pt x="3583" y="24693"/>
                </a:cubicBezTo>
                <a:cubicBezTo>
                  <a:pt x="1706" y="22703"/>
                  <a:pt x="910" y="20200"/>
                  <a:pt x="796" y="17555"/>
                </a:cubicBezTo>
                <a:cubicBezTo>
                  <a:pt x="853" y="17129"/>
                  <a:pt x="910" y="16731"/>
                  <a:pt x="967" y="16333"/>
                </a:cubicBezTo>
                <a:cubicBezTo>
                  <a:pt x="1052" y="16162"/>
                  <a:pt x="1109" y="16020"/>
                  <a:pt x="1194" y="15849"/>
                </a:cubicBezTo>
                <a:cubicBezTo>
                  <a:pt x="1223" y="16390"/>
                  <a:pt x="1251" y="16930"/>
                  <a:pt x="1308" y="17470"/>
                </a:cubicBezTo>
                <a:cubicBezTo>
                  <a:pt x="1308" y="16873"/>
                  <a:pt x="1422" y="16276"/>
                  <a:pt x="1592" y="15707"/>
                </a:cubicBezTo>
                <a:cubicBezTo>
                  <a:pt x="1621" y="15309"/>
                  <a:pt x="1678" y="14939"/>
                  <a:pt x="1706" y="14570"/>
                </a:cubicBezTo>
                <a:cubicBezTo>
                  <a:pt x="1763" y="13830"/>
                  <a:pt x="2076" y="13176"/>
                  <a:pt x="2502" y="12551"/>
                </a:cubicBezTo>
                <a:lnTo>
                  <a:pt x="2531" y="12522"/>
                </a:lnTo>
                <a:cubicBezTo>
                  <a:pt x="3100" y="11186"/>
                  <a:pt x="3924" y="9963"/>
                  <a:pt x="5005" y="8825"/>
                </a:cubicBezTo>
                <a:cubicBezTo>
                  <a:pt x="5915" y="7830"/>
                  <a:pt x="7109" y="6778"/>
                  <a:pt x="8417" y="6067"/>
                </a:cubicBezTo>
                <a:cubicBezTo>
                  <a:pt x="9697" y="5043"/>
                  <a:pt x="11062" y="4133"/>
                  <a:pt x="12512" y="3337"/>
                </a:cubicBezTo>
                <a:cubicBezTo>
                  <a:pt x="13849" y="2598"/>
                  <a:pt x="15242" y="2029"/>
                  <a:pt x="16692" y="1659"/>
                </a:cubicBezTo>
                <a:cubicBezTo>
                  <a:pt x="17688" y="1552"/>
                  <a:pt x="18691" y="1500"/>
                  <a:pt x="19696" y="1500"/>
                </a:cubicBezTo>
                <a:close/>
                <a:moveTo>
                  <a:pt x="23270" y="0"/>
                </a:moveTo>
                <a:cubicBezTo>
                  <a:pt x="22474" y="0"/>
                  <a:pt x="21675" y="33"/>
                  <a:pt x="20872" y="95"/>
                </a:cubicBezTo>
                <a:cubicBezTo>
                  <a:pt x="19820" y="181"/>
                  <a:pt x="18740" y="238"/>
                  <a:pt x="17773" y="693"/>
                </a:cubicBezTo>
                <a:cubicBezTo>
                  <a:pt x="17866" y="661"/>
                  <a:pt x="17969" y="639"/>
                  <a:pt x="18079" y="639"/>
                </a:cubicBezTo>
                <a:cubicBezTo>
                  <a:pt x="18170" y="639"/>
                  <a:pt x="18267" y="654"/>
                  <a:pt x="18370" y="693"/>
                </a:cubicBezTo>
                <a:cubicBezTo>
                  <a:pt x="18181" y="861"/>
                  <a:pt x="17976" y="904"/>
                  <a:pt x="17768" y="904"/>
                </a:cubicBezTo>
                <a:cubicBezTo>
                  <a:pt x="17694" y="904"/>
                  <a:pt x="17620" y="899"/>
                  <a:pt x="17545" y="892"/>
                </a:cubicBezTo>
                <a:lnTo>
                  <a:pt x="17489" y="863"/>
                </a:lnTo>
                <a:lnTo>
                  <a:pt x="17517" y="778"/>
                </a:lnTo>
                <a:lnTo>
                  <a:pt x="17517" y="778"/>
                </a:lnTo>
                <a:cubicBezTo>
                  <a:pt x="16948" y="920"/>
                  <a:pt x="16180" y="607"/>
                  <a:pt x="15811" y="1347"/>
                </a:cubicBezTo>
                <a:cubicBezTo>
                  <a:pt x="15270" y="1432"/>
                  <a:pt x="14730" y="1517"/>
                  <a:pt x="14161" y="1631"/>
                </a:cubicBezTo>
                <a:cubicBezTo>
                  <a:pt x="14112" y="1618"/>
                  <a:pt x="14062" y="1613"/>
                  <a:pt x="14012" y="1613"/>
                </a:cubicBezTo>
                <a:cubicBezTo>
                  <a:pt x="13833" y="1613"/>
                  <a:pt x="13650" y="1684"/>
                  <a:pt x="13451" y="1773"/>
                </a:cubicBezTo>
                <a:cubicBezTo>
                  <a:pt x="13394" y="1802"/>
                  <a:pt x="13308" y="1830"/>
                  <a:pt x="13251" y="1858"/>
                </a:cubicBezTo>
                <a:cubicBezTo>
                  <a:pt x="12569" y="2029"/>
                  <a:pt x="11887" y="2228"/>
                  <a:pt x="11232" y="2456"/>
                </a:cubicBezTo>
                <a:cubicBezTo>
                  <a:pt x="7792" y="3593"/>
                  <a:pt x="4777" y="5640"/>
                  <a:pt x="2901" y="8797"/>
                </a:cubicBezTo>
                <a:cubicBezTo>
                  <a:pt x="1422" y="11243"/>
                  <a:pt x="711" y="14171"/>
                  <a:pt x="455" y="17015"/>
                </a:cubicBezTo>
                <a:cubicBezTo>
                  <a:pt x="512" y="17157"/>
                  <a:pt x="569" y="17271"/>
                  <a:pt x="626" y="17385"/>
                </a:cubicBezTo>
                <a:cubicBezTo>
                  <a:pt x="0" y="19887"/>
                  <a:pt x="1194" y="22617"/>
                  <a:pt x="2673" y="24551"/>
                </a:cubicBezTo>
                <a:cubicBezTo>
                  <a:pt x="4408" y="26854"/>
                  <a:pt x="7450" y="28560"/>
                  <a:pt x="10266" y="29015"/>
                </a:cubicBezTo>
                <a:cubicBezTo>
                  <a:pt x="10323" y="29015"/>
                  <a:pt x="10379" y="28987"/>
                  <a:pt x="10408" y="28959"/>
                </a:cubicBezTo>
                <a:cubicBezTo>
                  <a:pt x="10891" y="29215"/>
                  <a:pt x="11403" y="29442"/>
                  <a:pt x="11887" y="29641"/>
                </a:cubicBezTo>
                <a:cubicBezTo>
                  <a:pt x="14011" y="30498"/>
                  <a:pt x="16256" y="30864"/>
                  <a:pt x="18514" y="30864"/>
                </a:cubicBezTo>
                <a:cubicBezTo>
                  <a:pt x="21877" y="30864"/>
                  <a:pt x="25272" y="30053"/>
                  <a:pt x="28351" y="28845"/>
                </a:cubicBezTo>
                <a:cubicBezTo>
                  <a:pt x="32162" y="27309"/>
                  <a:pt x="36029" y="24750"/>
                  <a:pt x="38503" y="21309"/>
                </a:cubicBezTo>
                <a:lnTo>
                  <a:pt x="38617" y="21224"/>
                </a:lnTo>
                <a:lnTo>
                  <a:pt x="38617" y="21224"/>
                </a:lnTo>
                <a:cubicBezTo>
                  <a:pt x="38532" y="21679"/>
                  <a:pt x="38304" y="22020"/>
                  <a:pt x="38020" y="22304"/>
                </a:cubicBezTo>
                <a:cubicBezTo>
                  <a:pt x="37622" y="22731"/>
                  <a:pt x="37223" y="23186"/>
                  <a:pt x="36825" y="23641"/>
                </a:cubicBezTo>
                <a:cubicBezTo>
                  <a:pt x="37565" y="23072"/>
                  <a:pt x="38247" y="22447"/>
                  <a:pt x="38788" y="21679"/>
                </a:cubicBezTo>
                <a:cubicBezTo>
                  <a:pt x="39783" y="20257"/>
                  <a:pt x="40607" y="18721"/>
                  <a:pt x="41404" y="17157"/>
                </a:cubicBezTo>
                <a:cubicBezTo>
                  <a:pt x="41489" y="16987"/>
                  <a:pt x="41489" y="16788"/>
                  <a:pt x="41773" y="16788"/>
                </a:cubicBezTo>
                <a:cubicBezTo>
                  <a:pt x="41944" y="17129"/>
                  <a:pt x="41859" y="17470"/>
                  <a:pt x="41859" y="17811"/>
                </a:cubicBezTo>
                <a:cubicBezTo>
                  <a:pt x="41830" y="18181"/>
                  <a:pt x="41859" y="18579"/>
                  <a:pt x="41716" y="18949"/>
                </a:cubicBezTo>
                <a:cubicBezTo>
                  <a:pt x="41603" y="19233"/>
                  <a:pt x="41546" y="19518"/>
                  <a:pt x="41489" y="19830"/>
                </a:cubicBezTo>
                <a:cubicBezTo>
                  <a:pt x="41546" y="19830"/>
                  <a:pt x="41603" y="19830"/>
                  <a:pt x="41688" y="19859"/>
                </a:cubicBezTo>
                <a:cubicBezTo>
                  <a:pt x="42058" y="18977"/>
                  <a:pt x="42285" y="18067"/>
                  <a:pt x="42115" y="17100"/>
                </a:cubicBezTo>
                <a:cubicBezTo>
                  <a:pt x="41944" y="16077"/>
                  <a:pt x="41916" y="15081"/>
                  <a:pt x="41972" y="14058"/>
                </a:cubicBezTo>
                <a:cubicBezTo>
                  <a:pt x="42058" y="12835"/>
                  <a:pt x="41802" y="11669"/>
                  <a:pt x="41318" y="10532"/>
                </a:cubicBezTo>
                <a:cubicBezTo>
                  <a:pt x="40863" y="9508"/>
                  <a:pt x="40323" y="8569"/>
                  <a:pt x="39697" y="7631"/>
                </a:cubicBezTo>
                <a:cubicBezTo>
                  <a:pt x="37849" y="5043"/>
                  <a:pt x="35489" y="3110"/>
                  <a:pt x="32617" y="1858"/>
                </a:cubicBezTo>
                <a:cubicBezTo>
                  <a:pt x="29632" y="537"/>
                  <a:pt x="26482" y="0"/>
                  <a:pt x="2327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4551257"/>
      </p:ext>
    </p:extLst>
  </p:cSld>
  <p:clrMapOvr>
    <a:masterClrMapping/>
  </p:clrMapOvr>
</p:sld>
</file>

<file path=ppt/theme/theme1.xml><?xml version="1.0" encoding="utf-8"?>
<a:theme xmlns:a="http://schemas.openxmlformats.org/drawingml/2006/main" name="Theme1">
  <a:themeElements>
    <a:clrScheme name="Simple Light">
      <a:dk1>
        <a:srgbClr val="3C3C3C"/>
      </a:dk1>
      <a:lt1>
        <a:srgbClr val="FCF2E3"/>
      </a:lt1>
      <a:dk2>
        <a:srgbClr val="3C3C3C"/>
      </a:dk2>
      <a:lt2>
        <a:srgbClr val="FCF2E3"/>
      </a:lt2>
      <a:accent1>
        <a:srgbClr val="D5B48B"/>
      </a:accent1>
      <a:accent2>
        <a:srgbClr val="C09560"/>
      </a:accent2>
      <a:accent3>
        <a:srgbClr val="A58865"/>
      </a:accent3>
      <a:accent4>
        <a:srgbClr val="886F51"/>
      </a:accent4>
      <a:accent5>
        <a:srgbClr val="886F51"/>
      </a:accent5>
      <a:accent6>
        <a:srgbClr val="886F51"/>
      </a:accent6>
      <a:hlink>
        <a:srgbClr val="3C3C3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102A7A66-34FD-4F4A-8CDC-2A47FAFDC1AC}" vid="{D3D7B16E-96D6-4C17-B4A8-092451317F5A}"/>
    </a:ext>
  </a:extLst>
</a:theme>
</file>

<file path=ppt/theme/theme2.xml><?xml version="1.0" encoding="utf-8"?>
<a:theme xmlns:a="http://schemas.openxmlformats.org/drawingml/2006/main" name="1_Theme1">
  <a:themeElements>
    <a:clrScheme name="Simple Light">
      <a:dk1>
        <a:srgbClr val="3C3C3C"/>
      </a:dk1>
      <a:lt1>
        <a:srgbClr val="FCF2E3"/>
      </a:lt1>
      <a:dk2>
        <a:srgbClr val="3C3C3C"/>
      </a:dk2>
      <a:lt2>
        <a:srgbClr val="FCF2E3"/>
      </a:lt2>
      <a:accent1>
        <a:srgbClr val="D5B48B"/>
      </a:accent1>
      <a:accent2>
        <a:srgbClr val="C09560"/>
      </a:accent2>
      <a:accent3>
        <a:srgbClr val="A58865"/>
      </a:accent3>
      <a:accent4>
        <a:srgbClr val="886F51"/>
      </a:accent4>
      <a:accent5>
        <a:srgbClr val="886F51"/>
      </a:accent5>
      <a:accent6>
        <a:srgbClr val="886F51"/>
      </a:accent6>
      <a:hlink>
        <a:srgbClr val="3C3C3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102A7A66-34FD-4F4A-8CDC-2A47FAFDC1AC}" vid="{D3D7B16E-96D6-4C17-B4A8-092451317F5A}"/>
    </a:ext>
  </a:extLst>
</a:theme>
</file>

<file path=ppt/theme/theme3.xml><?xml version="1.0" encoding="utf-8"?>
<a:theme xmlns:a="http://schemas.openxmlformats.org/drawingml/2006/main" name="2_Theme1">
  <a:themeElements>
    <a:clrScheme name="Simple Light">
      <a:dk1>
        <a:srgbClr val="3C3C3C"/>
      </a:dk1>
      <a:lt1>
        <a:srgbClr val="FCF2E3"/>
      </a:lt1>
      <a:dk2>
        <a:srgbClr val="3C3C3C"/>
      </a:dk2>
      <a:lt2>
        <a:srgbClr val="FCF2E3"/>
      </a:lt2>
      <a:accent1>
        <a:srgbClr val="D5B48B"/>
      </a:accent1>
      <a:accent2>
        <a:srgbClr val="C09560"/>
      </a:accent2>
      <a:accent3>
        <a:srgbClr val="A58865"/>
      </a:accent3>
      <a:accent4>
        <a:srgbClr val="886F51"/>
      </a:accent4>
      <a:accent5>
        <a:srgbClr val="886F51"/>
      </a:accent5>
      <a:accent6>
        <a:srgbClr val="886F51"/>
      </a:accent6>
      <a:hlink>
        <a:srgbClr val="3C3C3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102A7A66-34FD-4F4A-8CDC-2A47FAFDC1AC}" vid="{D3D7B16E-96D6-4C17-B4A8-092451317F5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8434</TotalTime>
  <Words>18084</Words>
  <Application>Microsoft Office PowerPoint</Application>
  <PresentationFormat>On-screen Show (4:3)</PresentationFormat>
  <Paragraphs>3408</Paragraphs>
  <Slides>660</Slides>
  <Notes>150</Notes>
  <HiddenSlides>3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660</vt:i4>
      </vt:variant>
    </vt:vector>
  </HeadingPairs>
  <TitlesOfParts>
    <vt:vector size="679" baseType="lpstr">
      <vt:lpstr>Anaheim</vt:lpstr>
      <vt:lpstr>Arabic Transparent</vt:lpstr>
      <vt:lpstr>Arabic Typesetting</vt:lpstr>
      <vt:lpstr>Arial</vt:lpstr>
      <vt:lpstr>Assistant</vt:lpstr>
      <vt:lpstr>Calibri</vt:lpstr>
      <vt:lpstr>Courier New</vt:lpstr>
      <vt:lpstr>Croissant One</vt:lpstr>
      <vt:lpstr>Roboto Condensed Light</vt:lpstr>
      <vt:lpstr>Symbol</vt:lpstr>
      <vt:lpstr>Tahoma</vt:lpstr>
      <vt:lpstr>Traditional Arabic</vt:lpstr>
      <vt:lpstr>Viga</vt:lpstr>
      <vt:lpstr>Webdings</vt:lpstr>
      <vt:lpstr>Wingdings</vt:lpstr>
      <vt:lpstr>Wingdings 2</vt:lpstr>
      <vt:lpstr>Theme1</vt:lpstr>
      <vt:lpstr>1_Theme1</vt:lpstr>
      <vt:lpstr>2_Theme1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وَتَعْرِفُوا  مَحَبَّةَ الْمَسِيحِ الْفَائِقَةَ الْمَعْرِفَةِ  لِكَيْ تَمْتَلِئُوا إِلَى كُلِّ مِلْءِ اللهِ.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الدرس الثاني  التلمذة (تبعية المسيح)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وَأَخْضَعَ كُلَّ شَيْءٍ تَحْتَ قَدَمَيْهِ،  وَإِيَّاهُ جَعَلَ رَأْساً فَوْقَ كُلِّ شَيْءٍ لِلْكَنِيسَةِ، الَّتِي هِيَ جَسَدُهُ  مِلْءُ الَّذِي يَمْلأُ الْكُلَّ فِي الْكُلِّ.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النعمة والجهاد وعلاقتهم بالنمو الروحي</vt:lpstr>
      <vt:lpstr>لأَنَّهُ إِنْ كَانَ بِخَطِيَّةِ وَاحِدٍ مَاتَ الْكَثِيرُونَ  فَبِالأَوْلَى كَثِيراً نِعْمَةُ اللهِ  وَالْعَطِيَّةُ بِالنِّعْمَةِ الَّتِي بِالإِنْسَانِ الْوَاحِدِ  يَسُوعَ الْمَسِيحِ قَدِ ازْدَادَتْ لِلْكَثِيرِينَ  .     </vt:lpstr>
      <vt:lpstr>لأَنَّهُ إِنْ كَانَ بِخَطِيَّةِ الْوَاحِدِ  قَدْ مَلَكَ الْمَوْتُ بِالْوَاحِدِ  فَبِالأَوْلَى كَثِيراً الَّذِينَ يَنَالُونَ فَيْضَ النِّعْمَةِ  وَعَطِيَّةَ الْبِرِّ  سَيَمْلِكُونَ فِي الْحَيَاةِ بِالْوَاحِدِ يَسُوعَ الْمَسِيحِ. </vt:lpstr>
      <vt:lpstr>لِذَلِكَ نَحْنُ أَيْضاً إِذْ لَنَا سَحَابَةٌ مِنَ الشُّهُودِ  مِقْدَارُ هَذِهِ مُحِيطَةٌ بِنَا  لِنَطْرَحْ كُلَّ ثِقْلٍ وَالْخَطِيَّةَ الْمُحِيطَةَ بِنَا بِسُهُولَةٍ،  وَلْنُحَاضِرْ بِالصَّبْرِ فِي الْجِهَادِ الْمَوْضُوعِ أَمَامَنَا </vt:lpstr>
      <vt:lpstr>PowerPoint Presentation</vt:lpstr>
      <vt:lpstr>هناك دور إلهي وأخر إنساني في النمو في الحياة مع الله</vt:lpstr>
      <vt:lpstr>النعمة   هي دور الالهي   الجهاد   هو الدور الإنساني</vt:lpstr>
      <vt:lpstr>ضرورة استخدام النعمة الالهية    في تتميم المشيئة الالهية</vt:lpstr>
      <vt:lpstr>النعمة هي   </vt:lpstr>
      <vt:lpstr>PowerPoint Presentation</vt:lpstr>
      <vt:lpstr>PowerPoint Presentation</vt:lpstr>
      <vt:lpstr>PowerPoint Presentation</vt:lpstr>
      <vt:lpstr>PowerPoint Presentation</vt:lpstr>
      <vt:lpstr>مَحَبَّةَ اللهِ قَدِ انْسَكَبَتْ فِي قُلُوبِنَا بِالرُّوحِ  الْقُدُسِ الْمُعْطَى لَنَا. </vt:lpstr>
      <vt:lpstr>وَلَكِنَّ الرُّوحَ نَفْسَهُ  يَشْفَعُ فِينَا بِأَنَّاتٍ لاَ يُنْطَقُ بِهَا. </vt:lpstr>
      <vt:lpstr>PowerPoint Presentation</vt:lpstr>
      <vt:lpstr>وسائط النعمة</vt:lpstr>
      <vt:lpstr>PowerPoint Presentation</vt:lpstr>
      <vt:lpstr>PowerPoint Presentation</vt:lpstr>
      <vt:lpstr>PowerPoint Presentation</vt:lpstr>
      <vt:lpstr>« اِسْهَرُوا وَصَلُّوا  لِئَلَّا تَدْخُلُوا فِي تَجْرِبَةٍ  أَمَّا الرُّوحُ فَنَشِيطٌ وَأَمَّا الْجَسَدُ  فَضَعِيفٌ».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وعناصر هذه الدراسة هي خمسة مثل أصابع اليد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فَقَالَ لَهُمْ يَسُوعُ أَيْضاً:  «كَمَا أَرْسَلَنِي الآبُ أُرْسِلُكُمْ أَنَا»</vt:lpstr>
      <vt:lpstr>PowerPoint Presentation</vt:lpstr>
      <vt:lpstr>PowerPoint Presentation</vt:lpstr>
      <vt:lpstr>نحن مدعوون للشهادة</vt:lpstr>
      <vt:lpstr>PowerPoint Presentation</vt:lpstr>
      <vt:lpstr>PowerPoint Presentation</vt:lpstr>
      <vt:lpstr>فَإِذْ لَنَا رُوحُ الإِيمَانِ عَيْنُهُ، حَسَبَ الْمَكْتُوبِ «آمَنْتُ لِذَلِكَ تَكَلَّمْتُ»   نَحْنُ أَيْضاً نُؤْمِنُ وَلِذَلِكَ نَتَكَلَّمُ أَيْضاً.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العودة إلى جنة عدن والبرية لدراسة منطق التجربة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Yasmine</dc:creator>
  <cp:lastModifiedBy>remonda samir</cp:lastModifiedBy>
  <cp:revision>1285</cp:revision>
  <dcterms:created xsi:type="dcterms:W3CDTF">2023-11-12T10:23:06Z</dcterms:created>
  <dcterms:modified xsi:type="dcterms:W3CDTF">2025-05-08T17:32:17Z</dcterms:modified>
</cp:coreProperties>
</file>